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70" r:id="rId2"/>
    <p:sldId id="301" r:id="rId3"/>
    <p:sldId id="265" r:id="rId4"/>
    <p:sldId id="267" r:id="rId5"/>
    <p:sldId id="285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282" r:id="rId21"/>
    <p:sldId id="283" r:id="rId22"/>
    <p:sldId id="284" r:id="rId23"/>
    <p:sldId id="258" r:id="rId24"/>
    <p:sldId id="266" r:id="rId25"/>
    <p:sldId id="272" r:id="rId26"/>
    <p:sldId id="273" r:id="rId27"/>
    <p:sldId id="278" r:id="rId28"/>
    <p:sldId id="268" r:id="rId29"/>
    <p:sldId id="269" r:id="rId30"/>
    <p:sldId id="280" r:id="rId31"/>
    <p:sldId id="303" r:id="rId32"/>
    <p:sldId id="304" r:id="rId33"/>
    <p:sldId id="262" r:id="rId34"/>
    <p:sldId id="274" r:id="rId35"/>
    <p:sldId id="305" r:id="rId36"/>
    <p:sldId id="277" r:id="rId37"/>
    <p:sldId id="309" r:id="rId38"/>
    <p:sldId id="308" r:id="rId39"/>
    <p:sldId id="306" r:id="rId40"/>
    <p:sldId id="264" r:id="rId41"/>
    <p:sldId id="307" r:id="rId42"/>
    <p:sldId id="302" r:id="rId4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96C"/>
    <a:srgbClr val="EC6B4F"/>
    <a:srgbClr val="16A1DB"/>
    <a:srgbClr val="55CAE3"/>
    <a:srgbClr val="1BC4BA"/>
    <a:srgbClr val="F7F8FE"/>
    <a:srgbClr val="EDD279"/>
    <a:srgbClr val="93CDDD"/>
    <a:srgbClr val="FDD5B4"/>
    <a:srgbClr val="D9EB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87539" autoAdjust="0"/>
  </p:normalViewPr>
  <p:slideViewPr>
    <p:cSldViewPr snapToGrid="0" snapToObjects="1">
      <p:cViewPr>
        <p:scale>
          <a:sx n="125" d="100"/>
          <a:sy n="125" d="100"/>
        </p:scale>
        <p:origin x="496" y="1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explosion val="25"/>
          <c:dPt>
            <c:idx val="3"/>
            <c:bubble3D val="0"/>
            <c:spPr>
              <a:solidFill>
                <a:srgbClr val="EC6B4F"/>
              </a:solidFill>
            </c:spPr>
          </c:dPt>
          <c:cat>
            <c:strRef>
              <c:f>工作表1!$A$2:$A$5</c:f>
              <c:strCache>
                <c:ptCount val="4"/>
                <c:pt idx="0">
                  <c:v>less than 5 min</c:v>
                </c:pt>
                <c:pt idx="1">
                  <c:v>5 to 15 min</c:v>
                </c:pt>
                <c:pt idx="2">
                  <c:v>15 to 30 min</c:v>
                </c:pt>
                <c:pt idx="3">
                  <c:v>more than 30 min</c:v>
                </c:pt>
              </c:strCache>
            </c:strRef>
          </c:cat>
          <c:val>
            <c:numRef>
              <c:f>工作表1!$B$2:$B$5</c:f>
              <c:numCache>
                <c:formatCode>0.00%</c:formatCode>
                <c:ptCount val="4"/>
                <c:pt idx="0">
                  <c:v>0.1754</c:v>
                </c:pt>
                <c:pt idx="1">
                  <c:v>0.2351</c:v>
                </c:pt>
                <c:pt idx="2">
                  <c:v>0.2105</c:v>
                </c:pt>
                <c:pt idx="3" formatCode="General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41378348458646"/>
          <c:y val="0.0705829651492545"/>
          <c:w val="0.375794705448187"/>
          <c:h val="0.89373258175211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explosion val="25"/>
          <c:dPt>
            <c:idx val="3"/>
            <c:bubble3D val="0"/>
            <c:spPr>
              <a:solidFill>
                <a:srgbClr val="EC6B4F"/>
              </a:solidFill>
            </c:spPr>
          </c:dPt>
          <c:cat>
            <c:strRef>
              <c:f>工作表1!$A$2:$A$5</c:f>
              <c:strCache>
                <c:ptCount val="4"/>
                <c:pt idx="0">
                  <c:v>Over 15RBM</c:v>
                </c:pt>
                <c:pt idx="1">
                  <c:v>10RBM to 15 RBM</c:v>
                </c:pt>
                <c:pt idx="2">
                  <c:v>5RBM - 10RBM</c:v>
                </c:pt>
                <c:pt idx="3">
                  <c:v>0RBM - 5RMB</c:v>
                </c:pt>
              </c:strCache>
            </c:strRef>
          </c:cat>
          <c:val>
            <c:numRef>
              <c:f>工作表1!$B$2:$B$5</c:f>
              <c:numCache>
                <c:formatCode>0.00%</c:formatCode>
                <c:ptCount val="4"/>
                <c:pt idx="0">
                  <c:v>0.1053</c:v>
                </c:pt>
                <c:pt idx="1">
                  <c:v>0.1</c:v>
                </c:pt>
                <c:pt idx="2">
                  <c:v>0.2</c:v>
                </c:pt>
                <c:pt idx="3">
                  <c:v>0.5895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41378348458646"/>
          <c:y val="0.0705829651492545"/>
          <c:w val="0.375794705448187"/>
          <c:h val="0.89373258175211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FBC001-8874-D247-B88D-C98A7C6EE89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65199FFE-213B-B646-A52B-CCE6EB43F5FD}">
      <dgm:prSet phldrT="[文本]"/>
      <dgm:spPr>
        <a:solidFill>
          <a:srgbClr val="55CAE3"/>
        </a:solidFill>
      </dgm:spPr>
      <dgm:t>
        <a:bodyPr/>
        <a:lstStyle/>
        <a:p>
          <a:r>
            <a:rPr lang="en-US" altLang="zh-CN" dirty="0" smtClean="0"/>
            <a:t>App development &amp; testing</a:t>
          </a:r>
          <a:endParaRPr lang="zh-CN" altLang="en-US" dirty="0"/>
        </a:p>
      </dgm:t>
    </dgm:pt>
    <dgm:pt modelId="{707AB405-BA1E-5D4A-B3DF-34CBDAA65F2C}" type="parTrans" cxnId="{79047E8C-3077-8E45-BC2D-DB610635E8E2}">
      <dgm:prSet/>
      <dgm:spPr/>
      <dgm:t>
        <a:bodyPr/>
        <a:lstStyle/>
        <a:p>
          <a:endParaRPr lang="zh-CN" altLang="en-US"/>
        </a:p>
      </dgm:t>
    </dgm:pt>
    <dgm:pt modelId="{689C71EA-41A4-F047-B76D-42231E816810}" type="sibTrans" cxnId="{79047E8C-3077-8E45-BC2D-DB610635E8E2}">
      <dgm:prSet/>
      <dgm:spPr/>
      <dgm:t>
        <a:bodyPr/>
        <a:lstStyle/>
        <a:p>
          <a:endParaRPr lang="zh-CN" altLang="en-US"/>
        </a:p>
      </dgm:t>
    </dgm:pt>
    <dgm:pt modelId="{E97630E9-8CD9-0345-A7C0-985D199108E7}">
      <dgm:prSet phldrT="[文本]"/>
      <dgm:spPr>
        <a:solidFill>
          <a:srgbClr val="16A1DB"/>
        </a:solidFill>
      </dgm:spPr>
      <dgm:t>
        <a:bodyPr/>
        <a:lstStyle/>
        <a:p>
          <a:r>
            <a:rPr lang="en-US" altLang="zh-CN" dirty="0" smtClean="0"/>
            <a:t>Launch in Beijing &amp; Shanghai</a:t>
          </a:r>
          <a:endParaRPr lang="zh-CN" altLang="en-US" dirty="0"/>
        </a:p>
      </dgm:t>
    </dgm:pt>
    <dgm:pt modelId="{8AF5F11A-79B4-CF4E-AF59-4BCCD892AA9F}" type="parTrans" cxnId="{82061FB7-E79A-B442-9647-8CD3B3413BC1}">
      <dgm:prSet/>
      <dgm:spPr/>
      <dgm:t>
        <a:bodyPr/>
        <a:lstStyle/>
        <a:p>
          <a:endParaRPr lang="zh-CN" altLang="en-US"/>
        </a:p>
      </dgm:t>
    </dgm:pt>
    <dgm:pt modelId="{9B45CDF0-4AFE-E849-8CEA-DEE02715DDC0}" type="sibTrans" cxnId="{82061FB7-E79A-B442-9647-8CD3B3413BC1}">
      <dgm:prSet/>
      <dgm:spPr/>
      <dgm:t>
        <a:bodyPr/>
        <a:lstStyle/>
        <a:p>
          <a:endParaRPr lang="zh-CN" altLang="en-US"/>
        </a:p>
      </dgm:t>
    </dgm:pt>
    <dgm:pt modelId="{46609FBE-047F-034A-AF7D-940FCFEB86A2}">
      <dgm:prSet phldrT="[文本]"/>
      <dgm:spPr>
        <a:solidFill>
          <a:srgbClr val="1BC4BA"/>
        </a:solidFill>
      </dgm:spPr>
      <dgm:t>
        <a:bodyPr/>
        <a:lstStyle/>
        <a:p>
          <a:r>
            <a:rPr lang="en-US" altLang="zh-CN" dirty="0" smtClean="0"/>
            <a:t>Expand the market to other regions</a:t>
          </a:r>
          <a:endParaRPr lang="zh-CN" altLang="en-US" dirty="0"/>
        </a:p>
      </dgm:t>
    </dgm:pt>
    <dgm:pt modelId="{7D8D732E-7BBA-3345-818A-9C25B50DF6D2}" type="parTrans" cxnId="{2198AF55-C5AF-AB4B-9464-176D338B8798}">
      <dgm:prSet/>
      <dgm:spPr/>
      <dgm:t>
        <a:bodyPr/>
        <a:lstStyle/>
        <a:p>
          <a:endParaRPr lang="zh-CN" altLang="en-US"/>
        </a:p>
      </dgm:t>
    </dgm:pt>
    <dgm:pt modelId="{B2C08302-F95B-3347-AF6D-B40228638CB9}" type="sibTrans" cxnId="{2198AF55-C5AF-AB4B-9464-176D338B8798}">
      <dgm:prSet/>
      <dgm:spPr/>
      <dgm:t>
        <a:bodyPr/>
        <a:lstStyle/>
        <a:p>
          <a:endParaRPr lang="zh-CN" altLang="en-US"/>
        </a:p>
      </dgm:t>
    </dgm:pt>
    <dgm:pt modelId="{7BFC4A64-DB6A-D044-80B3-D4DEEF40F874}" type="pres">
      <dgm:prSet presAssocID="{C4FBC001-8874-D247-B88D-C98A7C6EE891}" presName="Name0" presStyleCnt="0">
        <dgm:presLayoutVars>
          <dgm:dir/>
          <dgm:animLvl val="lvl"/>
          <dgm:resizeHandles val="exact"/>
        </dgm:presLayoutVars>
      </dgm:prSet>
      <dgm:spPr/>
    </dgm:pt>
    <dgm:pt modelId="{2CB81716-E679-484E-A5AD-322A70211967}" type="pres">
      <dgm:prSet presAssocID="{65199FFE-213B-B646-A52B-CCE6EB43F5F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D7FE6-2E66-C64C-89AF-2CC83DC816A5}" type="pres">
      <dgm:prSet presAssocID="{689C71EA-41A4-F047-B76D-42231E816810}" presName="parTxOnlySpace" presStyleCnt="0"/>
      <dgm:spPr/>
    </dgm:pt>
    <dgm:pt modelId="{2F259314-050F-4847-8FDE-CCEC7E5DEBB0}" type="pres">
      <dgm:prSet presAssocID="{E97630E9-8CD9-0345-A7C0-985D199108E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4DB3AD-B39C-AF42-AAAF-6D45E46927E9}" type="pres">
      <dgm:prSet presAssocID="{9B45CDF0-4AFE-E849-8CEA-DEE02715DDC0}" presName="parTxOnlySpace" presStyleCnt="0"/>
      <dgm:spPr/>
    </dgm:pt>
    <dgm:pt modelId="{C64F4300-1766-3944-B4AD-B482D725E44A}" type="pres">
      <dgm:prSet presAssocID="{46609FBE-047F-034A-AF7D-940FCFEB86A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9047E8C-3077-8E45-BC2D-DB610635E8E2}" srcId="{C4FBC001-8874-D247-B88D-C98A7C6EE891}" destId="{65199FFE-213B-B646-A52B-CCE6EB43F5FD}" srcOrd="0" destOrd="0" parTransId="{707AB405-BA1E-5D4A-B3DF-34CBDAA65F2C}" sibTransId="{689C71EA-41A4-F047-B76D-42231E816810}"/>
    <dgm:cxn modelId="{6EFCB168-EE45-E84A-8D40-E21A1D5835DD}" type="presOf" srcId="{E97630E9-8CD9-0345-A7C0-985D199108E7}" destId="{2F259314-050F-4847-8FDE-CCEC7E5DEBB0}" srcOrd="0" destOrd="0" presId="urn:microsoft.com/office/officeart/2005/8/layout/chevron1"/>
    <dgm:cxn modelId="{7E5BAF7F-0B02-BE42-9C67-4CC1D4AC1B04}" type="presOf" srcId="{65199FFE-213B-B646-A52B-CCE6EB43F5FD}" destId="{2CB81716-E679-484E-A5AD-322A70211967}" srcOrd="0" destOrd="0" presId="urn:microsoft.com/office/officeart/2005/8/layout/chevron1"/>
    <dgm:cxn modelId="{2198AF55-C5AF-AB4B-9464-176D338B8798}" srcId="{C4FBC001-8874-D247-B88D-C98A7C6EE891}" destId="{46609FBE-047F-034A-AF7D-940FCFEB86A2}" srcOrd="2" destOrd="0" parTransId="{7D8D732E-7BBA-3345-818A-9C25B50DF6D2}" sibTransId="{B2C08302-F95B-3347-AF6D-B40228638CB9}"/>
    <dgm:cxn modelId="{DC3BCF50-47F9-DD4A-8737-79F1FD74A9AC}" type="presOf" srcId="{C4FBC001-8874-D247-B88D-C98A7C6EE891}" destId="{7BFC4A64-DB6A-D044-80B3-D4DEEF40F874}" srcOrd="0" destOrd="0" presId="urn:microsoft.com/office/officeart/2005/8/layout/chevron1"/>
    <dgm:cxn modelId="{D7BA4282-C2D4-1146-A400-4110D9A06492}" type="presOf" srcId="{46609FBE-047F-034A-AF7D-940FCFEB86A2}" destId="{C64F4300-1766-3944-B4AD-B482D725E44A}" srcOrd="0" destOrd="0" presId="urn:microsoft.com/office/officeart/2005/8/layout/chevron1"/>
    <dgm:cxn modelId="{82061FB7-E79A-B442-9647-8CD3B3413BC1}" srcId="{C4FBC001-8874-D247-B88D-C98A7C6EE891}" destId="{E97630E9-8CD9-0345-A7C0-985D199108E7}" srcOrd="1" destOrd="0" parTransId="{8AF5F11A-79B4-CF4E-AF59-4BCCD892AA9F}" sibTransId="{9B45CDF0-4AFE-E849-8CEA-DEE02715DDC0}"/>
    <dgm:cxn modelId="{2B5B2B63-D9BE-B248-B3AB-83F98B7E40A3}" type="presParOf" srcId="{7BFC4A64-DB6A-D044-80B3-D4DEEF40F874}" destId="{2CB81716-E679-484E-A5AD-322A70211967}" srcOrd="0" destOrd="0" presId="urn:microsoft.com/office/officeart/2005/8/layout/chevron1"/>
    <dgm:cxn modelId="{4215A75F-DEFC-7443-8D7C-598810363883}" type="presParOf" srcId="{7BFC4A64-DB6A-D044-80B3-D4DEEF40F874}" destId="{FDED7FE6-2E66-C64C-89AF-2CC83DC816A5}" srcOrd="1" destOrd="0" presId="urn:microsoft.com/office/officeart/2005/8/layout/chevron1"/>
    <dgm:cxn modelId="{F8658A93-F5BE-C64C-BABE-B0EFA6189AB0}" type="presParOf" srcId="{7BFC4A64-DB6A-D044-80B3-D4DEEF40F874}" destId="{2F259314-050F-4847-8FDE-CCEC7E5DEBB0}" srcOrd="2" destOrd="0" presId="urn:microsoft.com/office/officeart/2005/8/layout/chevron1"/>
    <dgm:cxn modelId="{AB155221-EA60-6F4D-A48B-7AEC39F9CB29}" type="presParOf" srcId="{7BFC4A64-DB6A-D044-80B3-D4DEEF40F874}" destId="{DC4DB3AD-B39C-AF42-AAAF-6D45E46927E9}" srcOrd="3" destOrd="0" presId="urn:microsoft.com/office/officeart/2005/8/layout/chevron1"/>
    <dgm:cxn modelId="{D3F1AF2C-F2D3-5F4D-AD2D-0FB1483044DB}" type="presParOf" srcId="{7BFC4A64-DB6A-D044-80B3-D4DEEF40F874}" destId="{C64F4300-1766-3944-B4AD-B482D725E4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81716-E679-484E-A5AD-322A70211967}">
      <dsp:nvSpPr>
        <dsp:cNvPr id="0" name=""/>
        <dsp:cNvSpPr/>
      </dsp:nvSpPr>
      <dsp:spPr>
        <a:xfrm>
          <a:off x="2126" y="2575719"/>
          <a:ext cx="2590952" cy="1036380"/>
        </a:xfrm>
        <a:prstGeom prst="chevron">
          <a:avLst/>
        </a:prstGeom>
        <a:solidFill>
          <a:srgbClr val="55CAE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App development &amp; testing</a:t>
          </a:r>
          <a:endParaRPr lang="zh-CN" altLang="en-US" sz="2000" kern="1200" dirty="0"/>
        </a:p>
      </dsp:txBody>
      <dsp:txXfrm>
        <a:off x="520316" y="2575719"/>
        <a:ext cx="1554572" cy="1036380"/>
      </dsp:txXfrm>
    </dsp:sp>
    <dsp:sp modelId="{2F259314-050F-4847-8FDE-CCEC7E5DEBB0}">
      <dsp:nvSpPr>
        <dsp:cNvPr id="0" name=""/>
        <dsp:cNvSpPr/>
      </dsp:nvSpPr>
      <dsp:spPr>
        <a:xfrm>
          <a:off x="2333983" y="2575719"/>
          <a:ext cx="2590952" cy="1036380"/>
        </a:xfrm>
        <a:prstGeom prst="chevron">
          <a:avLst/>
        </a:prstGeom>
        <a:solidFill>
          <a:srgbClr val="16A1D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Launch in Beijing &amp; Shanghai</a:t>
          </a:r>
          <a:endParaRPr lang="zh-CN" altLang="en-US" sz="2000" kern="1200" dirty="0"/>
        </a:p>
      </dsp:txBody>
      <dsp:txXfrm>
        <a:off x="2852173" y="2575719"/>
        <a:ext cx="1554572" cy="1036380"/>
      </dsp:txXfrm>
    </dsp:sp>
    <dsp:sp modelId="{C64F4300-1766-3944-B4AD-B482D725E44A}">
      <dsp:nvSpPr>
        <dsp:cNvPr id="0" name=""/>
        <dsp:cNvSpPr/>
      </dsp:nvSpPr>
      <dsp:spPr>
        <a:xfrm>
          <a:off x="4665840" y="2575719"/>
          <a:ext cx="2590952" cy="1036380"/>
        </a:xfrm>
        <a:prstGeom prst="chevron">
          <a:avLst/>
        </a:prstGeom>
        <a:solidFill>
          <a:srgbClr val="1BC4B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Expand the market to other regions</a:t>
          </a:r>
          <a:endParaRPr lang="zh-CN" altLang="en-US" sz="2000" kern="1200" dirty="0"/>
        </a:p>
      </dsp:txBody>
      <dsp:txXfrm>
        <a:off x="5184030" y="2575719"/>
        <a:ext cx="1554572" cy="103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8CE98-3512-7148-8458-C56A77FE9450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0E2FC-10B5-7C4A-9C13-F3BCE5B8A9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53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603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9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9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12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936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633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Final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126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126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en-US" altLang="zh-CN" baseline="0" dirty="0" smtClean="0"/>
              <a:t> revenue strategies </a:t>
            </a:r>
          </a:p>
          <a:p>
            <a:pPr marL="171450" indent="-171450">
              <a:buFontTx/>
              <a:buChar char="-"/>
            </a:pPr>
            <a:r>
              <a:rPr kumimoji="1" lang="en-US" altLang="zh-CN" baseline="0" dirty="0" smtClean="0"/>
              <a:t>University</a:t>
            </a:r>
          </a:p>
          <a:p>
            <a:pPr marL="171450" indent="-171450">
              <a:buFontTx/>
              <a:buChar char="-"/>
            </a:pPr>
            <a:r>
              <a:rPr kumimoji="1" lang="en-US" altLang="zh-CN" baseline="0" dirty="0" smtClean="0"/>
              <a:t>External event</a:t>
            </a:r>
          </a:p>
          <a:p>
            <a:pPr marL="171450" indent="-1714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Final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126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Push</a:t>
            </a:r>
            <a:r>
              <a:rPr kumimoji="1" lang="en-US" altLang="zh-CN" baseline="0" dirty="0" smtClean="0"/>
              <a:t> service</a:t>
            </a:r>
          </a:p>
          <a:p>
            <a:r>
              <a:rPr kumimoji="1" lang="en-US" altLang="zh-CN" baseline="0" dirty="0" smtClean="0"/>
              <a:t>Buffer</a:t>
            </a:r>
          </a:p>
          <a:p>
            <a:r>
              <a:rPr kumimoji="1" lang="en-US" altLang="zh-CN" baseline="0" dirty="0" smtClean="0"/>
              <a:t>Today’s best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126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Revenue + budget(cost)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Revenue + budget(cost)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Revenue + budget(cost)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Revenue + budget(cost)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156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0E2FC-10B5-7C4A-9C13-F3BCE5B8A93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3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35.03%</a:t>
            </a:r>
          </a:p>
          <a:p>
            <a:r>
              <a:rPr kumimoji="1" lang="en-US" altLang="zh-CN" dirty="0" smtClean="0"/>
              <a:t>38.42%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275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337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79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337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172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28873-C429-E847-97EC-2E5264DE3F1F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12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43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82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8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098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78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65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29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377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111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02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94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4A9A1-9EF6-7A49-8D8D-4A3D6EC39817}" type="datetimeFigureOut">
              <a:rPr kumimoji="1" lang="zh-CN" altLang="en-US" smtClean="0"/>
              <a:t>11/4/15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4D7BC-F5F1-F64E-8494-797CA4CF99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75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image" Target="../media/image35.png"/><Relationship Id="rId13" Type="http://schemas.microsoft.com/office/2007/relationships/hdphoto" Target="../media/hdphoto22.wdp"/><Relationship Id="rId14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Relationship Id="rId4" Type="http://schemas.microsoft.com/office/2007/relationships/hdphoto" Target="../media/hdphoto33.wdp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microsoft.com/office/2007/relationships/hdphoto" Target="../media/hdphoto34.wdp"/><Relationship Id="rId8" Type="http://schemas.microsoft.com/office/2007/relationships/hdphoto" Target="../media/hdphoto35.wdp"/><Relationship Id="rId9" Type="http://schemas.microsoft.com/office/2007/relationships/hdphoto" Target="../media/hdphoto36.wdp"/><Relationship Id="rId10" Type="http://schemas.microsoft.com/office/2007/relationships/hdphoto" Target="../media/hdphoto3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slide" Target="slide34.xml"/><Relationship Id="rId5" Type="http://schemas.openxmlformats.org/officeDocument/2006/relationships/image" Target="../media/image35.png"/><Relationship Id="rId6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9" Type="http://schemas.microsoft.com/office/2007/relationships/hdphoto" Target="../media/hdphoto26.wdp"/><Relationship Id="rId20" Type="http://schemas.microsoft.com/office/2007/relationships/hdphoto" Target="../media/hdphoto25.wdp"/><Relationship Id="rId21" Type="http://schemas.openxmlformats.org/officeDocument/2006/relationships/image" Target="../media/image49.png"/><Relationship Id="rId22" Type="http://schemas.microsoft.com/office/2007/relationships/hdphoto" Target="../media/hdphoto29.wdp"/><Relationship Id="rId23" Type="http://schemas.openxmlformats.org/officeDocument/2006/relationships/image" Target="../media/image35.png"/><Relationship Id="rId24" Type="http://schemas.microsoft.com/office/2007/relationships/hdphoto" Target="../media/hdphoto22.wdp"/><Relationship Id="rId25" Type="http://schemas.openxmlformats.org/officeDocument/2006/relationships/slide" Target="slide13.xml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microsoft.com/office/2007/relationships/hdphoto" Target="../media/hdphoto30.wdp"/><Relationship Id="rId13" Type="http://schemas.openxmlformats.org/officeDocument/2006/relationships/image" Target="../media/image54.png"/><Relationship Id="rId14" Type="http://schemas.microsoft.com/office/2007/relationships/hdphoto" Target="../media/hdphoto31.wdp"/><Relationship Id="rId15" Type="http://schemas.openxmlformats.org/officeDocument/2006/relationships/slide" Target="slide27.xml"/><Relationship Id="rId16" Type="http://schemas.openxmlformats.org/officeDocument/2006/relationships/image" Target="../media/image55.png"/><Relationship Id="rId17" Type="http://schemas.microsoft.com/office/2007/relationships/hdphoto" Target="../media/hdphoto32.wdp"/><Relationship Id="rId18" Type="http://schemas.openxmlformats.org/officeDocument/2006/relationships/slide" Target="slide34.xml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emf"/><Relationship Id="rId4" Type="http://schemas.openxmlformats.org/officeDocument/2006/relationships/image" Target="../media/image47.png"/><Relationship Id="rId5" Type="http://schemas.microsoft.com/office/2007/relationships/hdphoto" Target="../media/hdphoto27.wdp"/><Relationship Id="rId6" Type="http://schemas.openxmlformats.org/officeDocument/2006/relationships/image" Target="../media/image48.png"/><Relationship Id="rId7" Type="http://schemas.microsoft.com/office/2007/relationships/hdphoto" Target="../media/hdphoto28.wdp"/><Relationship Id="rId8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35.png"/><Relationship Id="rId13" Type="http://schemas.microsoft.com/office/2007/relationships/hdphoto" Target="../media/hdphoto22.wdp"/><Relationship Id="rId14" Type="http://schemas.openxmlformats.org/officeDocument/2006/relationships/slide" Target="slide14.xml"/><Relationship Id="rId15" Type="http://schemas.openxmlformats.org/officeDocument/2006/relationships/image" Target="../media/image54.png"/><Relationship Id="rId16" Type="http://schemas.microsoft.com/office/2007/relationships/hdphoto" Target="../media/hdphoto3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emf"/><Relationship Id="rId4" Type="http://schemas.openxmlformats.org/officeDocument/2006/relationships/slide" Target="slide34.xml"/><Relationship Id="rId5" Type="http://schemas.openxmlformats.org/officeDocument/2006/relationships/image" Target="../media/image50.png"/><Relationship Id="rId6" Type="http://schemas.microsoft.com/office/2007/relationships/hdphoto" Target="../media/hdphoto25.wdp"/><Relationship Id="rId7" Type="http://schemas.openxmlformats.org/officeDocument/2006/relationships/image" Target="../media/image47.png"/><Relationship Id="rId8" Type="http://schemas.microsoft.com/office/2007/relationships/hdphoto" Target="../media/hdphoto27.wdp"/><Relationship Id="rId9" Type="http://schemas.openxmlformats.org/officeDocument/2006/relationships/image" Target="../media/image58.png"/><Relationship Id="rId10" Type="http://schemas.microsoft.com/office/2007/relationships/hdphoto" Target="../media/hdphoto3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60.png"/><Relationship Id="rId5" Type="http://schemas.openxmlformats.org/officeDocument/2006/relationships/image" Target="../media/image35.png"/><Relationship Id="rId6" Type="http://schemas.microsoft.com/office/2007/relationships/hdphoto" Target="../media/hdphoto22.wdp"/><Relationship Id="rId7" Type="http://schemas.openxmlformats.org/officeDocument/2006/relationships/image" Target="../media/image58.png"/><Relationship Id="rId8" Type="http://schemas.microsoft.com/office/2007/relationships/hdphoto" Target="../media/hdphoto37.wdp"/><Relationship Id="rId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emf"/><Relationship Id="rId4" Type="http://schemas.openxmlformats.org/officeDocument/2006/relationships/image" Target="../media/image62.gif"/><Relationship Id="rId5" Type="http://schemas.openxmlformats.org/officeDocument/2006/relationships/image" Target="../media/image63.png"/><Relationship Id="rId6" Type="http://schemas.microsoft.com/office/2007/relationships/hdphoto" Target="../media/hdphoto38.wdp"/><Relationship Id="rId7" Type="http://schemas.openxmlformats.org/officeDocument/2006/relationships/image" Target="../media/image64.jpg"/><Relationship Id="rId8" Type="http://schemas.openxmlformats.org/officeDocument/2006/relationships/image" Target="../media/image65.PNG"/><Relationship Id="rId9" Type="http://schemas.openxmlformats.org/officeDocument/2006/relationships/image" Target="../media/image28.png"/><Relationship Id="rId10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microsoft.com/office/2007/relationships/hdphoto" Target="../media/hdphoto39.wdp"/><Relationship Id="rId5" Type="http://schemas.openxmlformats.org/officeDocument/2006/relationships/slide" Target="slide26.xml"/><Relationship Id="rId6" Type="http://schemas.openxmlformats.org/officeDocument/2006/relationships/image" Target="../media/image63.png"/><Relationship Id="rId7" Type="http://schemas.microsoft.com/office/2007/relationships/hdphoto" Target="../media/hdphoto40.wdp"/><Relationship Id="rId8" Type="http://schemas.openxmlformats.org/officeDocument/2006/relationships/image" Target="../media/image31.emf"/><Relationship Id="rId9" Type="http://schemas.openxmlformats.org/officeDocument/2006/relationships/image" Target="../media/image67.png"/><Relationship Id="rId10" Type="http://schemas.openxmlformats.org/officeDocument/2006/relationships/image" Target="../media/image35.png"/><Relationship Id="rId11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microsoft.com/office/2007/relationships/hdphoto" Target="../media/hdphoto41.wdp"/><Relationship Id="rId5" Type="http://schemas.openxmlformats.org/officeDocument/2006/relationships/image" Target="../media/image31.emf"/><Relationship Id="rId6" Type="http://schemas.openxmlformats.org/officeDocument/2006/relationships/image" Target="../media/image69.png"/><Relationship Id="rId7" Type="http://schemas.microsoft.com/office/2007/relationships/hdphoto" Target="../media/hdphoto42.wdp"/><Relationship Id="rId8" Type="http://schemas.openxmlformats.org/officeDocument/2006/relationships/image" Target="../media/image35.png"/><Relationship Id="rId9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20" Type="http://schemas.microsoft.com/office/2007/relationships/hdphoto" Target="../media/hdphoto22.wdp"/><Relationship Id="rId10" Type="http://schemas.openxmlformats.org/officeDocument/2006/relationships/image" Target="../media/image31.emf"/><Relationship Id="rId11" Type="http://schemas.openxmlformats.org/officeDocument/2006/relationships/image" Target="../media/image60.png"/><Relationship Id="rId12" Type="http://schemas.openxmlformats.org/officeDocument/2006/relationships/image" Target="../media/image57.png"/><Relationship Id="rId13" Type="http://schemas.openxmlformats.org/officeDocument/2006/relationships/image" Target="../media/image70.png"/><Relationship Id="rId14" Type="http://schemas.microsoft.com/office/2007/relationships/hdphoto" Target="../media/hdphoto43.wdp"/><Relationship Id="rId15" Type="http://schemas.openxmlformats.org/officeDocument/2006/relationships/image" Target="../media/image71.png"/><Relationship Id="rId16" Type="http://schemas.microsoft.com/office/2007/relationships/hdphoto" Target="../media/hdphoto44.wdp"/><Relationship Id="rId17" Type="http://schemas.openxmlformats.org/officeDocument/2006/relationships/image" Target="../media/image72.png"/><Relationship Id="rId18" Type="http://schemas.microsoft.com/office/2007/relationships/hdphoto" Target="../media/hdphoto45.wdp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slide" Target="slide37.xml"/><Relationship Id="rId5" Type="http://schemas.openxmlformats.org/officeDocument/2006/relationships/image" Target="../media/image33.png"/><Relationship Id="rId6" Type="http://schemas.microsoft.com/office/2007/relationships/hdphoto" Target="../media/hdphoto19.wdp"/><Relationship Id="rId7" Type="http://schemas.openxmlformats.org/officeDocument/2006/relationships/image" Target="../media/image32.png"/><Relationship Id="rId8" Type="http://schemas.microsoft.com/office/2007/relationships/hdphoto" Target="../media/hdphoto2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35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microsoft.com/office/2007/relationships/hdphoto" Target="../media/hdphoto5.wdp"/><Relationship Id="rId13" Type="http://schemas.openxmlformats.org/officeDocument/2006/relationships/image" Target="../media/image7.jpeg"/><Relationship Id="rId1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9" Type="http://schemas.openxmlformats.org/officeDocument/2006/relationships/image" Target="../media/image5.jpeg"/><Relationship Id="rId10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image" Target="../media/image74.png"/><Relationship Id="rId6" Type="http://schemas.openxmlformats.org/officeDocument/2006/relationships/image" Target="../media/image28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1" Type="http://schemas.microsoft.com/office/2007/relationships/hdphoto" Target="../media/hdphoto45.wdp"/><Relationship Id="rId12" Type="http://schemas.openxmlformats.org/officeDocument/2006/relationships/image" Target="../media/image35.png"/><Relationship Id="rId13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emf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70.png"/><Relationship Id="rId7" Type="http://schemas.microsoft.com/office/2007/relationships/hdphoto" Target="../media/hdphoto43.wdp"/><Relationship Id="rId8" Type="http://schemas.openxmlformats.org/officeDocument/2006/relationships/image" Target="../media/image71.png"/><Relationship Id="rId9" Type="http://schemas.microsoft.com/office/2007/relationships/hdphoto" Target="../media/hdphoto44.wdp"/><Relationship Id="rId10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78.jpg"/><Relationship Id="rId10" Type="http://schemas.microsoft.com/office/2007/relationships/hdphoto" Target="../media/hdphoto25.wdp"/><Relationship Id="rId11" Type="http://schemas.openxmlformats.org/officeDocument/2006/relationships/image" Target="../media/image44.png"/><Relationship Id="rId12" Type="http://schemas.microsoft.com/office/2007/relationships/hdphoto" Target="../media/hdphoto26.wdp"/><Relationship Id="rId13" Type="http://schemas.openxmlformats.org/officeDocument/2006/relationships/image" Target="../media/image33.png"/><Relationship Id="rId14" Type="http://schemas.microsoft.com/office/2007/relationships/hdphoto" Target="../media/hdphoto19.wdp"/><Relationship Id="rId15" Type="http://schemas.openxmlformats.org/officeDocument/2006/relationships/image" Target="../media/image32.png"/><Relationship Id="rId16" Type="http://schemas.microsoft.com/office/2007/relationships/hdphoto" Target="../media/hdphoto20.wdp"/><Relationship Id="rId17" Type="http://schemas.openxmlformats.org/officeDocument/2006/relationships/image" Target="../media/image28.png"/><Relationship Id="rId18" Type="http://schemas.openxmlformats.org/officeDocument/2006/relationships/image" Target="../media/image30.png"/><Relationship Id="rId19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35.png"/><Relationship Id="rId6" Type="http://schemas.microsoft.com/office/2007/relationships/hdphoto" Target="../media/hdphoto22.wdp"/><Relationship Id="rId7" Type="http://schemas.openxmlformats.org/officeDocument/2006/relationships/image" Target="../media/image31.emf"/><Relationship Id="rId8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microsoft.com/office/2007/relationships/hdphoto" Target="../media/hdphoto4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image" Target="../media/image79.png"/><Relationship Id="rId6" Type="http://schemas.microsoft.com/office/2007/relationships/hdphoto" Target="../media/hdphoto46.wdp"/><Relationship Id="rId7" Type="http://schemas.openxmlformats.org/officeDocument/2006/relationships/image" Target="../media/image80.png"/><Relationship Id="rId8" Type="http://schemas.microsoft.com/office/2007/relationships/hdphoto" Target="../media/hdphoto47.wdp"/><Relationship Id="rId9" Type="http://schemas.openxmlformats.org/officeDocument/2006/relationships/image" Target="../media/image81.png"/><Relationship Id="rId10" Type="http://schemas.microsoft.com/office/2007/relationships/hdphoto" Target="../media/hdphoto4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hdphoto" Target="../media/hdphoto9.wdp"/><Relationship Id="rId12" Type="http://schemas.openxmlformats.org/officeDocument/2006/relationships/image" Target="../media/image11.png"/><Relationship Id="rId13" Type="http://schemas.microsoft.com/office/2007/relationships/hdphoto" Target="../media/hdphoto10.wdp"/><Relationship Id="rId14" Type="http://schemas.openxmlformats.org/officeDocument/2006/relationships/image" Target="../media/image12.png"/><Relationship Id="rId15" Type="http://schemas.microsoft.com/office/2007/relationships/hdphoto" Target="../media/hdphoto11.wdp"/><Relationship Id="rId16" Type="http://schemas.openxmlformats.org/officeDocument/2006/relationships/image" Target="../media/image13.png"/><Relationship Id="rId17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8.png"/><Relationship Id="rId7" Type="http://schemas.microsoft.com/office/2007/relationships/hdphoto" Target="../media/hdphoto7.wdp"/><Relationship Id="rId8" Type="http://schemas.openxmlformats.org/officeDocument/2006/relationships/image" Target="../media/image9.png"/><Relationship Id="rId9" Type="http://schemas.microsoft.com/office/2007/relationships/hdphoto" Target="../media/hdphoto8.wdp"/><Relationship Id="rId10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microsoft.com/office/2007/relationships/hdphoto" Target="../media/hdphoto50.wdp"/><Relationship Id="rId5" Type="http://schemas.openxmlformats.org/officeDocument/2006/relationships/image" Target="../media/image14.png"/><Relationship Id="rId6" Type="http://schemas.microsoft.com/office/2007/relationships/hdphoto" Target="../media/hdphoto13.wdp"/><Relationship Id="rId7" Type="http://schemas.openxmlformats.org/officeDocument/2006/relationships/image" Target="../media/image86.png"/><Relationship Id="rId8" Type="http://schemas.microsoft.com/office/2007/relationships/hdphoto" Target="../media/hdphoto5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14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microsoft.com/office/2007/relationships/hdphoto" Target="../media/hdphoto54.wdp"/><Relationship Id="rId13" Type="http://schemas.openxmlformats.org/officeDocument/2006/relationships/image" Target="../media/image93.png"/><Relationship Id="rId14" Type="http://schemas.openxmlformats.org/officeDocument/2006/relationships/image" Target="../media/image28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microsoft.com/office/2007/relationships/hdphoto" Target="../media/hdphoto52.wdp"/><Relationship Id="rId9" Type="http://schemas.openxmlformats.org/officeDocument/2006/relationships/image" Target="../media/image91.png"/><Relationship Id="rId10" Type="http://schemas.microsoft.com/office/2007/relationships/hdphoto" Target="../media/hdphoto5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14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84.png"/><Relationship Id="rId1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5.jpg"/><Relationship Id="rId21" Type="http://schemas.openxmlformats.org/officeDocument/2006/relationships/image" Target="../media/image26.jpg"/><Relationship Id="rId22" Type="http://schemas.openxmlformats.org/officeDocument/2006/relationships/image" Target="../media/image27.png"/><Relationship Id="rId10" Type="http://schemas.openxmlformats.org/officeDocument/2006/relationships/image" Target="../media/image18.png"/><Relationship Id="rId11" Type="http://schemas.microsoft.com/office/2007/relationships/hdphoto" Target="../media/hdphoto16.wdp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microsoft.com/office/2007/relationships/hdphoto" Target="../media/hdphoto17.wdp"/><Relationship Id="rId15" Type="http://schemas.openxmlformats.org/officeDocument/2006/relationships/image" Target="../media/image21.png"/><Relationship Id="rId16" Type="http://schemas.microsoft.com/office/2007/relationships/hdphoto" Target="../media/hdphoto18.wdp"/><Relationship Id="rId17" Type="http://schemas.openxmlformats.org/officeDocument/2006/relationships/image" Target="../media/image22.jpg"/><Relationship Id="rId18" Type="http://schemas.openxmlformats.org/officeDocument/2006/relationships/image" Target="../media/image23.jpg"/><Relationship Id="rId19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microsoft.com/office/2007/relationships/hdphoto" Target="../media/hdphoto13.wdp"/><Relationship Id="rId5" Type="http://schemas.openxmlformats.org/officeDocument/2006/relationships/image" Target="../media/image15.png"/><Relationship Id="rId6" Type="http://schemas.microsoft.com/office/2007/relationships/hdphoto" Target="../media/hdphoto14.wdp"/><Relationship Id="rId7" Type="http://schemas.openxmlformats.org/officeDocument/2006/relationships/image" Target="../media/image16.png"/><Relationship Id="rId8" Type="http://schemas.microsoft.com/office/2007/relationships/hdphoto" Target="../media/hdphoto15.wdp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slide" Target="slide29.xml"/><Relationship Id="rId13" Type="http://schemas.openxmlformats.org/officeDocument/2006/relationships/image" Target="../media/image35.png"/><Relationship Id="rId14" Type="http://schemas.microsoft.com/office/2007/relationships/hdphoto" Target="../media/hdphoto22.wdp"/><Relationship Id="rId15" Type="http://schemas.openxmlformats.org/officeDocument/2006/relationships/image" Target="../media/image85.png"/><Relationship Id="rId16" Type="http://schemas.microsoft.com/office/2007/relationships/hdphoto" Target="../media/hdphoto5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microsoft.com/office/2007/relationships/hdphoto" Target="../media/hdphoto55.wdp"/><Relationship Id="rId5" Type="http://schemas.microsoft.com/office/2007/relationships/hdphoto" Target="../media/hdphoto13.wdp"/><Relationship Id="rId6" Type="http://schemas.openxmlformats.org/officeDocument/2006/relationships/image" Target="../media/image33.png"/><Relationship Id="rId7" Type="http://schemas.microsoft.com/office/2007/relationships/hdphoto" Target="../media/hdphoto19.wdp"/><Relationship Id="rId8" Type="http://schemas.openxmlformats.org/officeDocument/2006/relationships/image" Target="../media/image32.png"/><Relationship Id="rId9" Type="http://schemas.microsoft.com/office/2007/relationships/hdphoto" Target="../media/hdphoto20.wdp"/><Relationship Id="rId10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" Target="slide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22.wdp"/><Relationship Id="rId12" Type="http://schemas.openxmlformats.org/officeDocument/2006/relationships/slide" Target="slide7.xml"/><Relationship Id="rId13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emf"/><Relationship Id="rId4" Type="http://schemas.openxmlformats.org/officeDocument/2006/relationships/image" Target="../media/image32.png"/><Relationship Id="rId5" Type="http://schemas.microsoft.com/office/2007/relationships/hdphoto" Target="../media/hdphoto19.wdp"/><Relationship Id="rId6" Type="http://schemas.microsoft.com/office/2007/relationships/hdphoto" Target="../media/hdphoto20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microsoft.com/office/2007/relationships/hdphoto" Target="../media/hdphoto21.wdp"/><Relationship Id="rId10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24.wdp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microsoft.com/office/2007/relationships/hdphoto" Target="../media/hdphoto25.wdp"/><Relationship Id="rId16" Type="http://schemas.openxmlformats.org/officeDocument/2006/relationships/image" Target="../media/image44.png"/><Relationship Id="rId17" Type="http://schemas.microsoft.com/office/2007/relationships/hdphoto" Target="../media/hdphoto26.wdp"/><Relationship Id="rId18" Type="http://schemas.openxmlformats.org/officeDocument/2006/relationships/image" Target="../media/image45.png"/><Relationship Id="rId19" Type="http://schemas.microsoft.com/office/2007/relationships/hdphoto" Target="../media/hdphoto2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microsoft.com/office/2007/relationships/hdphoto" Target="../media/hdphoto22.wdp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eg"/><Relationship Id="rId9" Type="http://schemas.microsoft.com/office/2007/relationships/hdphoto" Target="../media/hdphoto23.wdp"/><Relationship Id="rId10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35.png"/><Relationship Id="rId5" Type="http://schemas.microsoft.com/office/2007/relationships/hdphoto" Target="../media/hdphoto22.wdp"/><Relationship Id="rId6" Type="http://schemas.openxmlformats.org/officeDocument/2006/relationships/slide" Target="slide20.xml"/><Relationship Id="rId7" Type="http://schemas.openxmlformats.org/officeDocument/2006/relationships/slide" Target="slide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9" Type="http://schemas.microsoft.com/office/2007/relationships/hdphoto" Target="../media/hdphoto29.wdp"/><Relationship Id="rId20" Type="http://schemas.openxmlformats.org/officeDocument/2006/relationships/image" Target="../media/image35.png"/><Relationship Id="rId21" Type="http://schemas.microsoft.com/office/2007/relationships/hdphoto" Target="../media/hdphoto22.wdp"/><Relationship Id="rId22" Type="http://schemas.openxmlformats.org/officeDocument/2006/relationships/slide" Target="slide11.xml"/><Relationship Id="rId23" Type="http://schemas.openxmlformats.org/officeDocument/2006/relationships/image" Target="../media/image55.png"/><Relationship Id="rId24" Type="http://schemas.microsoft.com/office/2007/relationships/hdphoto" Target="../media/hdphoto32.wdp"/><Relationship Id="rId25" Type="http://schemas.openxmlformats.org/officeDocument/2006/relationships/slide" Target="slide10.xml"/><Relationship Id="rId10" Type="http://schemas.openxmlformats.org/officeDocument/2006/relationships/image" Target="../media/image50.png"/><Relationship Id="rId11" Type="http://schemas.microsoft.com/office/2007/relationships/hdphoto" Target="../media/hdphoto25.wdp"/><Relationship Id="rId12" Type="http://schemas.openxmlformats.org/officeDocument/2006/relationships/image" Target="../media/image51.png"/><Relationship Id="rId13" Type="http://schemas.microsoft.com/office/2007/relationships/hdphoto" Target="../media/hdphoto26.wdp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microsoft.com/office/2007/relationships/hdphoto" Target="../media/hdphoto30.wdp"/><Relationship Id="rId17" Type="http://schemas.openxmlformats.org/officeDocument/2006/relationships/image" Target="../media/image54.png"/><Relationship Id="rId18" Type="http://schemas.microsoft.com/office/2007/relationships/hdphoto" Target="../media/hdphoto31.wdp"/><Relationship Id="rId19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emf"/><Relationship Id="rId4" Type="http://schemas.openxmlformats.org/officeDocument/2006/relationships/image" Target="../media/image47.png"/><Relationship Id="rId5" Type="http://schemas.microsoft.com/office/2007/relationships/hdphoto" Target="../media/hdphoto27.wdp"/><Relationship Id="rId6" Type="http://schemas.openxmlformats.org/officeDocument/2006/relationships/image" Target="../media/image48.png"/><Relationship Id="rId7" Type="http://schemas.microsoft.com/office/2007/relationships/hdphoto" Target="../media/hdphoto28.wdp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7944" y="1844824"/>
            <a:ext cx="8229600" cy="259228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Together,</a:t>
            </a:r>
            <a:b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</a:br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We Make Our Lives Simpler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17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8334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10"/>
          <p:cNvSpPr/>
          <p:nvPr/>
        </p:nvSpPr>
        <p:spPr>
          <a:xfrm>
            <a:off x="3051751" y="1229436"/>
            <a:ext cx="3168000" cy="5051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Rectangle 20"/>
          <p:cNvSpPr/>
          <p:nvPr/>
        </p:nvSpPr>
        <p:spPr>
          <a:xfrm>
            <a:off x="3076284" y="1682024"/>
            <a:ext cx="3143467" cy="2880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  <a:latin typeface="Helvetica" pitchFamily="2" charset="0"/>
              </a:rPr>
              <a:t>A</a:t>
            </a:r>
            <a:endParaRPr lang="en-SG" sz="12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78963" y="3148610"/>
            <a:ext cx="3143467" cy="2880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  <a:latin typeface="Helvetica" pitchFamily="2" charset="0"/>
              </a:rPr>
              <a:t>B</a:t>
            </a:r>
            <a:endParaRPr lang="en-SG" sz="12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" name="Rectangle 18"/>
          <p:cNvSpPr/>
          <p:nvPr/>
        </p:nvSpPr>
        <p:spPr>
          <a:xfrm>
            <a:off x="3082014" y="4660774"/>
            <a:ext cx="3143467" cy="2880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/>
                </a:solidFill>
                <a:latin typeface="Helvetica" pitchFamily="2" charset="0"/>
              </a:rPr>
              <a:t>C</a:t>
            </a:r>
            <a:endParaRPr lang="en-SG" sz="12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8" name="Rectangle 2"/>
          <p:cNvSpPr/>
          <p:nvPr/>
        </p:nvSpPr>
        <p:spPr>
          <a:xfrm>
            <a:off x="3247979" y="2068486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23"/>
          <p:cNvSpPr/>
          <p:nvPr/>
        </p:nvSpPr>
        <p:spPr>
          <a:xfrm>
            <a:off x="3246441" y="2553517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22"/>
          <p:cNvCxnSpPr/>
          <p:nvPr/>
        </p:nvCxnSpPr>
        <p:spPr>
          <a:xfrm>
            <a:off x="3075515" y="1234252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2"/>
          <p:cNvSpPr/>
          <p:nvPr/>
        </p:nvSpPr>
        <p:spPr>
          <a:xfrm>
            <a:off x="3082014" y="1260908"/>
            <a:ext cx="3131979" cy="348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11"/>
          <p:cNvSpPr txBox="1"/>
          <p:nvPr/>
        </p:nvSpPr>
        <p:spPr>
          <a:xfrm>
            <a:off x="3680027" y="1287566"/>
            <a:ext cx="1396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 pitchFamily="2" charset="0"/>
              </a:rPr>
              <a:t>All Members</a:t>
            </a:r>
            <a:endParaRPr lang="en-SG" sz="1200" dirty="0">
              <a:latin typeface="Helvetica" pitchFamily="2" charset="0"/>
            </a:endParaRPr>
          </a:p>
        </p:txBody>
      </p:sp>
      <p:cxnSp>
        <p:nvCxnSpPr>
          <p:cNvPr id="24" name="Straight Connector 24"/>
          <p:cNvCxnSpPr/>
          <p:nvPr/>
        </p:nvCxnSpPr>
        <p:spPr>
          <a:xfrm>
            <a:off x="3082014" y="1609791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11" descr="multiple25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E4696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06" y="1309734"/>
            <a:ext cx="251230" cy="25123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247979" y="3599679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Rectangle 27"/>
          <p:cNvSpPr/>
          <p:nvPr/>
        </p:nvSpPr>
        <p:spPr>
          <a:xfrm>
            <a:off x="3246441" y="4084710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Rectangle 28"/>
          <p:cNvSpPr/>
          <p:nvPr/>
        </p:nvSpPr>
        <p:spPr>
          <a:xfrm>
            <a:off x="3262786" y="5092822"/>
            <a:ext cx="4320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13"/>
          <p:cNvSpPr txBox="1"/>
          <p:nvPr/>
        </p:nvSpPr>
        <p:spPr>
          <a:xfrm>
            <a:off x="3779912" y="2146010"/>
            <a:ext cx="1910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 pitchFamily="2" charset="0"/>
              </a:rPr>
              <a:t>Arthur</a:t>
            </a:r>
            <a:endParaRPr lang="en-SG" sz="1200" b="1" dirty="0">
              <a:latin typeface="Helvetica" pitchFamily="2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779912" y="2631041"/>
            <a:ext cx="1910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 pitchFamily="2" charset="0"/>
              </a:rPr>
              <a:t>Annabelle</a:t>
            </a:r>
            <a:endParaRPr lang="en-SG" sz="1200" b="1" dirty="0">
              <a:latin typeface="Helvetica" pitchFamily="2" charset="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776453" y="3677202"/>
            <a:ext cx="1910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 pitchFamily="2" charset="0"/>
              </a:rPr>
              <a:t>Bernard</a:t>
            </a:r>
            <a:endParaRPr lang="en-SG" sz="1200" b="1" dirty="0">
              <a:latin typeface="Helvetica" pitchFamily="2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779912" y="4162234"/>
            <a:ext cx="1910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 pitchFamily="2" charset="0"/>
              </a:rPr>
              <a:t>Benedict</a:t>
            </a:r>
            <a:endParaRPr lang="en-SG" sz="1200" b="1" dirty="0">
              <a:latin typeface="Helvetica" pitchFamily="2" charset="0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3779912" y="5170346"/>
            <a:ext cx="1910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Helvetica" pitchFamily="2" charset="0"/>
              </a:rPr>
              <a:t>Cassandra</a:t>
            </a:r>
            <a:endParaRPr lang="en-SG" sz="1200" b="1" dirty="0">
              <a:latin typeface="Helvetica" pitchFamily="2" charset="0"/>
            </a:endParaRPr>
          </a:p>
        </p:txBody>
      </p:sp>
      <p:sp>
        <p:nvSpPr>
          <p:cNvPr id="37" name="Oval 14"/>
          <p:cNvSpPr/>
          <p:nvPr/>
        </p:nvSpPr>
        <p:spPr>
          <a:xfrm>
            <a:off x="5858818" y="221251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41"/>
          <p:cNvSpPr/>
          <p:nvPr/>
        </p:nvSpPr>
        <p:spPr>
          <a:xfrm>
            <a:off x="5858818" y="269754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42"/>
          <p:cNvSpPr/>
          <p:nvPr/>
        </p:nvSpPr>
        <p:spPr>
          <a:xfrm>
            <a:off x="5868896" y="378617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43"/>
          <p:cNvSpPr/>
          <p:nvPr/>
        </p:nvSpPr>
        <p:spPr>
          <a:xfrm>
            <a:off x="5868896" y="427120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4"/>
          <p:cNvSpPr/>
          <p:nvPr/>
        </p:nvSpPr>
        <p:spPr>
          <a:xfrm>
            <a:off x="5858818" y="523684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矩形 2"/>
          <p:cNvSpPr/>
          <p:nvPr/>
        </p:nvSpPr>
        <p:spPr>
          <a:xfrm>
            <a:off x="3069758" y="5812902"/>
            <a:ext cx="3144235" cy="432048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959995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153287" y="5884910"/>
            <a:ext cx="2987998" cy="2880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0" t="95396" r="57138" b="1853"/>
          <a:stretch/>
        </p:blipFill>
        <p:spPr>
          <a:xfrm>
            <a:off x="4233749" y="5956918"/>
            <a:ext cx="194235" cy="152883"/>
          </a:xfrm>
          <a:prstGeom prst="rect">
            <a:avLst/>
          </a:prstGeom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283968" y="5898588"/>
            <a:ext cx="769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 smtClean="0">
                <a:solidFill>
                  <a:srgbClr val="959995"/>
                </a:solidFill>
                <a:latin typeface="Helvetica Neue Light"/>
                <a:cs typeface="Helvetica Neue Light"/>
              </a:rPr>
              <a:t>Search</a:t>
            </a:r>
            <a:endParaRPr kumimoji="1" lang="zh-CN" altLang="en-US" sz="1100" dirty="0">
              <a:solidFill>
                <a:srgbClr val="959995"/>
              </a:solidFill>
              <a:latin typeface="Helvetica Neue Light"/>
              <a:cs typeface="Helvetica Neue Ligh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0" y="27384"/>
            <a:ext cx="2807800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516216" y="0"/>
            <a:ext cx="2697434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5395" y="436022"/>
            <a:ext cx="26212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Event Manager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54" name="图片 53" descr="male12.png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90" y="2631041"/>
            <a:ext cx="354524" cy="354524"/>
          </a:xfrm>
          <a:prstGeom prst="rect">
            <a:avLst/>
          </a:prstGeom>
        </p:spPr>
      </p:pic>
      <p:pic>
        <p:nvPicPr>
          <p:cNvPr id="55" name="图片 54" descr="male12.png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890" y="3677202"/>
            <a:ext cx="354524" cy="354524"/>
          </a:xfrm>
          <a:prstGeom prst="rect">
            <a:avLst/>
          </a:prstGeom>
        </p:spPr>
      </p:pic>
      <p:pic>
        <p:nvPicPr>
          <p:cNvPr id="56" name="图片 55" descr="male12.png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51" y="4162234"/>
            <a:ext cx="354524" cy="354524"/>
          </a:xfrm>
          <a:prstGeom prst="rect">
            <a:avLst/>
          </a:prstGeom>
        </p:spPr>
      </p:pic>
      <p:pic>
        <p:nvPicPr>
          <p:cNvPr id="57" name="图片 56" descr="male12.png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95" y="5170346"/>
            <a:ext cx="354524" cy="354524"/>
          </a:xfrm>
          <a:prstGeom prst="rect">
            <a:avLst/>
          </a:prstGeom>
        </p:spPr>
      </p:pic>
      <p:pic>
        <p:nvPicPr>
          <p:cNvPr id="58" name="图片 57" descr="male12.png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32" y="2128449"/>
            <a:ext cx="354524" cy="354524"/>
          </a:xfrm>
          <a:prstGeom prst="rect">
            <a:avLst/>
          </a:prstGeom>
        </p:spPr>
      </p:pic>
      <p:sp>
        <p:nvSpPr>
          <p:cNvPr id="59" name="Oval 14"/>
          <p:cNvSpPr/>
          <p:nvPr/>
        </p:nvSpPr>
        <p:spPr>
          <a:xfrm>
            <a:off x="5858818" y="1348422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9" name="图片 48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88" b="95108"/>
          <a:stretch/>
        </p:blipFill>
        <p:spPr bwMode="auto">
          <a:xfrm>
            <a:off x="3069758" y="625280"/>
            <a:ext cx="983848" cy="27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图片 49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9" r="74" b="95108"/>
          <a:stretch/>
        </p:blipFill>
        <p:spPr bwMode="auto">
          <a:xfrm>
            <a:off x="4115688" y="625281"/>
            <a:ext cx="2104063" cy="274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组 45"/>
          <p:cNvGrpSpPr/>
          <p:nvPr/>
        </p:nvGrpSpPr>
        <p:grpSpPr>
          <a:xfrm>
            <a:off x="2147841" y="-799675"/>
            <a:ext cx="4797366" cy="8404431"/>
            <a:chOff x="2147841" y="-799675"/>
            <a:chExt cx="4797366" cy="8404431"/>
          </a:xfrm>
        </p:grpSpPr>
        <p:pic>
          <p:nvPicPr>
            <p:cNvPr id="4" name="内容占位符 4" descr="iphone5-vertical.png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BCBCBC"/>
                </a:clrFrom>
                <a:clrTo>
                  <a:srgbClr val="BCBCB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foregroundMark x1="13000" y1="35944" x2="13000" y2="35944"/>
                          <a14:backgroundMark x1="50850" y1="30861" x2="50850" y2="30861"/>
                          <a14:backgroundMark x1="47350" y1="38361" x2="47350" y2="38361"/>
                          <a14:backgroundMark x1="18650" y1="18556" x2="82150" y2="18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" t="2427" r="3268" b="3240"/>
            <a:stretch/>
          </p:blipFill>
          <p:spPr>
            <a:xfrm>
              <a:off x="2147841" y="-799675"/>
              <a:ext cx="4797366" cy="8404431"/>
            </a:xfrm>
            <a:prstGeom prst="rect">
              <a:avLst/>
            </a:prstGeom>
          </p:spPr>
        </p:pic>
        <p:sp>
          <p:nvSpPr>
            <p:cNvPr id="9" name="矩形 1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TextBox 93"/>
          <p:cNvSpPr txBox="1"/>
          <p:nvPr/>
        </p:nvSpPr>
        <p:spPr>
          <a:xfrm>
            <a:off x="3069758" y="924872"/>
            <a:ext cx="3144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 pitchFamily="2" charset="0"/>
              </a:rPr>
              <a:t>Add Members</a:t>
            </a:r>
            <a:endParaRPr lang="en-SG" sz="1100" b="1" dirty="0">
              <a:latin typeface="Helvetica" pitchFamily="2" charset="0"/>
            </a:endParaRPr>
          </a:p>
        </p:txBody>
      </p:sp>
      <p:sp>
        <p:nvSpPr>
          <p:cNvPr id="61" name="TextBox 96"/>
          <p:cNvSpPr txBox="1"/>
          <p:nvPr/>
        </p:nvSpPr>
        <p:spPr>
          <a:xfrm>
            <a:off x="3075515" y="909810"/>
            <a:ext cx="845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Helvetica" pitchFamily="2" charset="0"/>
              </a:rPr>
              <a:t>Cancel</a:t>
            </a:r>
            <a:endParaRPr lang="en-SG" sz="11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2" name="椭圆 1"/>
          <p:cNvSpPr>
            <a:spLocks noChangeAspect="1"/>
          </p:cNvSpPr>
          <p:nvPr/>
        </p:nvSpPr>
        <p:spPr>
          <a:xfrm flipH="1" flipV="1">
            <a:off x="5896055" y="1382617"/>
            <a:ext cx="72000" cy="72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 flipH="1" flipV="1">
            <a:off x="5896055" y="2246716"/>
            <a:ext cx="72000" cy="72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TextBox 35">
            <a:hlinkClick r:id="rId14" action="ppaction://hlinksldjump"/>
          </p:cNvPr>
          <p:cNvSpPr txBox="1"/>
          <p:nvPr/>
        </p:nvSpPr>
        <p:spPr>
          <a:xfrm>
            <a:off x="5675317" y="924872"/>
            <a:ext cx="557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 pitchFamily="2" charset="0"/>
              </a:rPr>
              <a:t>Add</a:t>
            </a:r>
            <a:endParaRPr lang="en-SG" sz="1100" b="1" dirty="0">
              <a:latin typeface="Helvetica" pitchFamily="2" charset="0"/>
            </a:endParaRPr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 flipH="1" flipV="1">
            <a:off x="5896526" y="2732220"/>
            <a:ext cx="72000" cy="72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 flipH="1" flipV="1">
            <a:off x="5903604" y="3822262"/>
            <a:ext cx="72000" cy="72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 flipH="1" flipV="1">
            <a:off x="5906589" y="4308636"/>
            <a:ext cx="72000" cy="72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 flipH="1" flipV="1">
            <a:off x="5893405" y="5271008"/>
            <a:ext cx="72000" cy="72000"/>
          </a:xfrm>
          <a:prstGeom prst="ellipse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1" grpId="0" animBg="1"/>
      <p:bldP spid="52" grpId="0" animBg="1"/>
      <p:bldP spid="53" grpId="0" animBg="1"/>
      <p:bldP spid="60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10"/>
          <p:cNvSpPr/>
          <p:nvPr/>
        </p:nvSpPr>
        <p:spPr>
          <a:xfrm>
            <a:off x="3051751" y="1784604"/>
            <a:ext cx="3168000" cy="4488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3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02"/>
          <a:stretch/>
        </p:blipFill>
        <p:spPr bwMode="auto">
          <a:xfrm>
            <a:off x="3051751" y="613050"/>
            <a:ext cx="3162243" cy="21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93"/>
          <p:cNvSpPr txBox="1"/>
          <p:nvPr/>
        </p:nvSpPr>
        <p:spPr>
          <a:xfrm>
            <a:off x="3058557" y="1268740"/>
            <a:ext cx="314423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u="sng" dirty="0" smtClean="0">
                <a:latin typeface="Helvetica" pitchFamily="2" charset="0"/>
              </a:rPr>
              <a:t>APR 2015</a:t>
            </a:r>
            <a:endParaRPr lang="en-SG" sz="1150" u="sng" dirty="0">
              <a:latin typeface="Helvetica" pitchFamily="2" charset="0"/>
            </a:endParaRPr>
          </a:p>
        </p:txBody>
      </p:sp>
      <p:sp>
        <p:nvSpPr>
          <p:cNvPr id="17" name="Rectangle 7"/>
          <p:cNvSpPr/>
          <p:nvPr/>
        </p:nvSpPr>
        <p:spPr>
          <a:xfrm>
            <a:off x="3636184" y="1784604"/>
            <a:ext cx="2592000" cy="4452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9"/>
          <p:cNvSpPr txBox="1"/>
          <p:nvPr/>
        </p:nvSpPr>
        <p:spPr>
          <a:xfrm>
            <a:off x="3039572" y="2280719"/>
            <a:ext cx="668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1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1" name="TextBox 41"/>
          <p:cNvSpPr txBox="1"/>
          <p:nvPr/>
        </p:nvSpPr>
        <p:spPr>
          <a:xfrm>
            <a:off x="3635896" y="1541025"/>
            <a:ext cx="864096" cy="252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9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THU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2" name="TextBox 42"/>
          <p:cNvSpPr txBox="1"/>
          <p:nvPr/>
        </p:nvSpPr>
        <p:spPr>
          <a:xfrm>
            <a:off x="4499992" y="1539585"/>
            <a:ext cx="8640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10 FRI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3" name="TextBox 43"/>
          <p:cNvSpPr txBox="1"/>
          <p:nvPr/>
        </p:nvSpPr>
        <p:spPr>
          <a:xfrm>
            <a:off x="5364089" y="1539585"/>
            <a:ext cx="856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11 SAT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6" name="TextBox 45"/>
          <p:cNvSpPr txBox="1"/>
          <p:nvPr/>
        </p:nvSpPr>
        <p:spPr>
          <a:xfrm>
            <a:off x="2987824" y="2938155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2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7" name="TextBox 46"/>
          <p:cNvSpPr txBox="1"/>
          <p:nvPr/>
        </p:nvSpPr>
        <p:spPr>
          <a:xfrm>
            <a:off x="2987824" y="3598917"/>
            <a:ext cx="668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3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8" name="TextBox 47"/>
          <p:cNvSpPr txBox="1"/>
          <p:nvPr/>
        </p:nvSpPr>
        <p:spPr>
          <a:xfrm>
            <a:off x="3003559" y="4239284"/>
            <a:ext cx="668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4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TextBox 48"/>
          <p:cNvSpPr txBox="1"/>
          <p:nvPr/>
        </p:nvSpPr>
        <p:spPr>
          <a:xfrm>
            <a:off x="2987824" y="488237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5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40" name="TextBox 49"/>
          <p:cNvSpPr txBox="1"/>
          <p:nvPr/>
        </p:nvSpPr>
        <p:spPr>
          <a:xfrm>
            <a:off x="3013698" y="5534290"/>
            <a:ext cx="668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6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50" name="Straight Connector 13"/>
          <p:cNvCxnSpPr/>
          <p:nvPr/>
        </p:nvCxnSpPr>
        <p:spPr>
          <a:xfrm>
            <a:off x="3039572" y="1784604"/>
            <a:ext cx="3163221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3"/>
          <p:cNvCxnSpPr/>
          <p:nvPr/>
        </p:nvCxnSpPr>
        <p:spPr>
          <a:xfrm>
            <a:off x="3635896" y="2096943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3"/>
          <p:cNvCxnSpPr/>
          <p:nvPr/>
        </p:nvCxnSpPr>
        <p:spPr>
          <a:xfrm>
            <a:off x="3635896" y="2407677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3"/>
          <p:cNvCxnSpPr/>
          <p:nvPr/>
        </p:nvCxnSpPr>
        <p:spPr>
          <a:xfrm>
            <a:off x="3636184" y="2730501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3"/>
          <p:cNvCxnSpPr/>
          <p:nvPr/>
        </p:nvCxnSpPr>
        <p:spPr>
          <a:xfrm>
            <a:off x="3636184" y="3068960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3"/>
          <p:cNvCxnSpPr/>
          <p:nvPr/>
        </p:nvCxnSpPr>
        <p:spPr>
          <a:xfrm>
            <a:off x="3636184" y="3391784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3"/>
          <p:cNvCxnSpPr/>
          <p:nvPr/>
        </p:nvCxnSpPr>
        <p:spPr>
          <a:xfrm>
            <a:off x="3636184" y="3725875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3"/>
          <p:cNvCxnSpPr/>
          <p:nvPr/>
        </p:nvCxnSpPr>
        <p:spPr>
          <a:xfrm>
            <a:off x="3636184" y="4048699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3"/>
          <p:cNvCxnSpPr/>
          <p:nvPr/>
        </p:nvCxnSpPr>
        <p:spPr>
          <a:xfrm>
            <a:off x="3636184" y="4365104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3"/>
          <p:cNvCxnSpPr/>
          <p:nvPr/>
        </p:nvCxnSpPr>
        <p:spPr>
          <a:xfrm>
            <a:off x="3636184" y="4687928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3"/>
          <p:cNvCxnSpPr/>
          <p:nvPr/>
        </p:nvCxnSpPr>
        <p:spPr>
          <a:xfrm>
            <a:off x="3628689" y="5013176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13"/>
          <p:cNvCxnSpPr/>
          <p:nvPr/>
        </p:nvCxnSpPr>
        <p:spPr>
          <a:xfrm>
            <a:off x="3628689" y="5336000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3"/>
          <p:cNvCxnSpPr/>
          <p:nvPr/>
        </p:nvCxnSpPr>
        <p:spPr>
          <a:xfrm>
            <a:off x="3636184" y="5661248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13"/>
          <p:cNvCxnSpPr/>
          <p:nvPr/>
        </p:nvCxnSpPr>
        <p:spPr>
          <a:xfrm>
            <a:off x="3636184" y="5984072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13"/>
          <p:cNvCxnSpPr/>
          <p:nvPr/>
        </p:nvCxnSpPr>
        <p:spPr>
          <a:xfrm>
            <a:off x="4499992" y="1784604"/>
            <a:ext cx="0" cy="4452708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"/>
          <p:cNvCxnSpPr/>
          <p:nvPr/>
        </p:nvCxnSpPr>
        <p:spPr>
          <a:xfrm>
            <a:off x="5364088" y="1784604"/>
            <a:ext cx="0" cy="4443574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 80"/>
          <p:cNvGrpSpPr/>
          <p:nvPr/>
        </p:nvGrpSpPr>
        <p:grpSpPr>
          <a:xfrm>
            <a:off x="5364088" y="1784604"/>
            <a:ext cx="868891" cy="1284356"/>
            <a:chOff x="5364088" y="4249934"/>
            <a:chExt cx="868891" cy="1284356"/>
          </a:xfrm>
        </p:grpSpPr>
        <p:sp>
          <p:nvSpPr>
            <p:cNvPr id="44" name="Rectangle 58"/>
            <p:cNvSpPr/>
            <p:nvPr/>
          </p:nvSpPr>
          <p:spPr>
            <a:xfrm>
              <a:off x="5364088" y="4249934"/>
              <a:ext cx="868891" cy="1284356"/>
            </a:xfrm>
            <a:prstGeom prst="rect">
              <a:avLst/>
            </a:prstGeom>
            <a:solidFill>
              <a:srgbClr val="E1E1E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SG" sz="1000" dirty="0">
                <a:solidFill>
                  <a:srgbClr val="959995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77" name="直线连接符 76"/>
            <p:cNvCxnSpPr/>
            <p:nvPr/>
          </p:nvCxnSpPr>
          <p:spPr>
            <a:xfrm>
              <a:off x="5371723" y="4249934"/>
              <a:ext cx="0" cy="1284356"/>
            </a:xfrm>
            <a:prstGeom prst="line">
              <a:avLst/>
            </a:prstGeom>
            <a:ln w="57150" cmpd="sng">
              <a:solidFill>
                <a:srgbClr val="E4696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矩形 81"/>
          <p:cNvSpPr/>
          <p:nvPr/>
        </p:nvSpPr>
        <p:spPr>
          <a:xfrm>
            <a:off x="3995936" y="620696"/>
            <a:ext cx="216024" cy="205698"/>
          </a:xfrm>
          <a:prstGeom prst="rect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7F8F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5395" y="436022"/>
            <a:ext cx="26212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Event Manager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grpSp>
        <p:nvGrpSpPr>
          <p:cNvPr id="51" name="组 50"/>
          <p:cNvGrpSpPr/>
          <p:nvPr/>
        </p:nvGrpSpPr>
        <p:grpSpPr>
          <a:xfrm>
            <a:off x="3647985" y="3068960"/>
            <a:ext cx="868891" cy="1284356"/>
            <a:chOff x="5364088" y="4249934"/>
            <a:chExt cx="868891" cy="1284356"/>
          </a:xfrm>
        </p:grpSpPr>
        <p:sp>
          <p:nvSpPr>
            <p:cNvPr id="61" name="Rectangle 58"/>
            <p:cNvSpPr/>
            <p:nvPr/>
          </p:nvSpPr>
          <p:spPr>
            <a:xfrm>
              <a:off x="5364088" y="4249934"/>
              <a:ext cx="868891" cy="1284356"/>
            </a:xfrm>
            <a:prstGeom prst="rect">
              <a:avLst/>
            </a:prstGeom>
            <a:solidFill>
              <a:srgbClr val="E1E1E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SG" sz="1000" dirty="0">
                <a:solidFill>
                  <a:srgbClr val="959995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62" name="直线连接符 61"/>
            <p:cNvCxnSpPr/>
            <p:nvPr/>
          </p:nvCxnSpPr>
          <p:spPr>
            <a:xfrm>
              <a:off x="5371723" y="4249934"/>
              <a:ext cx="0" cy="1284356"/>
            </a:xfrm>
            <a:prstGeom prst="line">
              <a:avLst/>
            </a:prstGeom>
            <a:ln w="57150" cmpd="sng">
              <a:solidFill>
                <a:srgbClr val="E4696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Connector 22"/>
          <p:cNvCxnSpPr/>
          <p:nvPr/>
        </p:nvCxnSpPr>
        <p:spPr>
          <a:xfrm>
            <a:off x="3075515" y="1234252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35">
            <a:hlinkClick r:id="rId4" action="ppaction://hlinksldjump"/>
          </p:cNvPr>
          <p:cNvSpPr txBox="1"/>
          <p:nvPr/>
        </p:nvSpPr>
        <p:spPr>
          <a:xfrm>
            <a:off x="5675317" y="924872"/>
            <a:ext cx="557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 pitchFamily="2" charset="0"/>
              </a:rPr>
              <a:t>Add</a:t>
            </a:r>
            <a:endParaRPr lang="en-SG" sz="1100" b="1" dirty="0">
              <a:latin typeface="Helvetica" pitchFamily="2" charset="0"/>
            </a:endParaRPr>
          </a:p>
        </p:txBody>
      </p:sp>
      <p:sp>
        <p:nvSpPr>
          <p:cNvPr id="86" name="TextBox 93"/>
          <p:cNvSpPr txBox="1"/>
          <p:nvPr/>
        </p:nvSpPr>
        <p:spPr>
          <a:xfrm>
            <a:off x="3069758" y="924872"/>
            <a:ext cx="3144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 pitchFamily="2" charset="0"/>
              </a:rPr>
              <a:t>Add Time</a:t>
            </a:r>
            <a:endParaRPr lang="en-SG" sz="1100" b="1" dirty="0">
              <a:latin typeface="Helvetica" pitchFamily="2" charset="0"/>
            </a:endParaRPr>
          </a:p>
        </p:txBody>
      </p:sp>
      <p:sp>
        <p:nvSpPr>
          <p:cNvPr id="87" name="TextBox 96"/>
          <p:cNvSpPr txBox="1"/>
          <p:nvPr/>
        </p:nvSpPr>
        <p:spPr>
          <a:xfrm>
            <a:off x="3075515" y="909810"/>
            <a:ext cx="845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Helvetica" pitchFamily="2" charset="0"/>
              </a:rPr>
              <a:t>Cancel</a:t>
            </a:r>
            <a:endParaRPr lang="en-SG" sz="1100" dirty="0">
              <a:solidFill>
                <a:srgbClr val="FF0000"/>
              </a:solidFill>
              <a:latin typeface="Helvetica" pitchFamily="2" charset="0"/>
            </a:endParaRPr>
          </a:p>
        </p:txBody>
      </p:sp>
      <p:grpSp>
        <p:nvGrpSpPr>
          <p:cNvPr id="83" name="组 82"/>
          <p:cNvGrpSpPr/>
          <p:nvPr/>
        </p:nvGrpSpPr>
        <p:grpSpPr>
          <a:xfrm>
            <a:off x="2147841" y="-799675"/>
            <a:ext cx="4797366" cy="8404431"/>
            <a:chOff x="2147841" y="-799675"/>
            <a:chExt cx="4797366" cy="8404431"/>
          </a:xfrm>
        </p:grpSpPr>
        <p:grpSp>
          <p:nvGrpSpPr>
            <p:cNvPr id="3" name="组 2"/>
            <p:cNvGrpSpPr/>
            <p:nvPr/>
          </p:nvGrpSpPr>
          <p:grpSpPr>
            <a:xfrm>
              <a:off x="2147841" y="-799675"/>
              <a:ext cx="4797366" cy="8404431"/>
              <a:chOff x="2147841" y="-799675"/>
              <a:chExt cx="4797366" cy="8404431"/>
            </a:xfrm>
          </p:grpSpPr>
          <p:pic>
            <p:nvPicPr>
              <p:cNvPr id="4" name="内容占位符 4" descr="iphone5-vertical.png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BCBCBC"/>
                  </a:clrFrom>
                  <a:clrTo>
                    <a:srgbClr val="BCBCB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13000" y1="35944" x2="13000" y2="35944"/>
                            <a14:backgroundMark x1="50850" y1="30861" x2="50850" y2="30861"/>
                            <a14:backgroundMark x1="47350" y1="38361" x2="47350" y2="38361"/>
                            <a14:backgroundMark x1="18650" y1="18556" x2="82150" y2="1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94" t="2427" r="3268" b="3240"/>
              <a:stretch/>
            </p:blipFill>
            <p:spPr>
              <a:xfrm>
                <a:off x="2147841" y="-799675"/>
                <a:ext cx="4797366" cy="8404431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3069758" y="620696"/>
                <a:ext cx="3149993" cy="5616616"/>
              </a:xfrm>
              <a:prstGeom prst="rect">
                <a:avLst/>
              </a:prstGeom>
              <a:noFill/>
              <a:ln>
                <a:solidFill>
                  <a:srgbClr val="8080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" name="矩形 1"/>
            <p:cNvSpPr/>
            <p:nvPr/>
          </p:nvSpPr>
          <p:spPr>
            <a:xfrm>
              <a:off x="3078191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0" name="组 69"/>
          <p:cNvGrpSpPr/>
          <p:nvPr/>
        </p:nvGrpSpPr>
        <p:grpSpPr>
          <a:xfrm>
            <a:off x="251520" y="2610192"/>
            <a:ext cx="3600401" cy="1492394"/>
            <a:chOff x="771334" y="2342332"/>
            <a:chExt cx="3600401" cy="1492394"/>
          </a:xfrm>
        </p:grpSpPr>
        <p:grpSp>
          <p:nvGrpSpPr>
            <p:cNvPr id="72" name="组 71"/>
            <p:cNvGrpSpPr/>
            <p:nvPr/>
          </p:nvGrpSpPr>
          <p:grpSpPr>
            <a:xfrm>
              <a:off x="987358" y="2342332"/>
              <a:ext cx="3384377" cy="1492393"/>
              <a:chOff x="1426620" y="1094878"/>
              <a:chExt cx="4009981" cy="1640761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426620" y="1094878"/>
                <a:ext cx="2423852" cy="1454378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latin typeface="Helvetica Neue"/>
                    <a:cs typeface="Helvetica Neue"/>
                  </a:rPr>
                  <a:t>Common time slots are </a:t>
                </a:r>
              </a:p>
              <a:p>
                <a:pPr algn="ctr"/>
                <a:r>
                  <a:rPr kumimoji="1" lang="en-US" altLang="zh-CN" sz="2000" dirty="0">
                    <a:latin typeface="Helvetica Neue"/>
                    <a:cs typeface="Helvetica Neue"/>
                  </a:rPr>
                  <a:t>auto-generated by the system </a:t>
                </a:r>
                <a:endParaRPr kumimoji="1" lang="zh-CN" altLang="en-US" sz="20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76" name="直线连接符 75"/>
              <p:cNvCxnSpPr/>
              <p:nvPr/>
            </p:nvCxnSpPr>
            <p:spPr>
              <a:xfrm>
                <a:off x="1981319" y="2735639"/>
                <a:ext cx="3455282" cy="0"/>
              </a:xfrm>
              <a:prstGeom prst="line">
                <a:avLst/>
              </a:prstGeom>
              <a:ln w="38100" cap="rnd" cmpd="sng">
                <a:solidFill>
                  <a:srgbClr val="D4D6DD"/>
                </a:solidFill>
                <a:bevel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3" name="任意形状 72"/>
            <p:cNvSpPr/>
            <p:nvPr/>
          </p:nvSpPr>
          <p:spPr>
            <a:xfrm>
              <a:off x="771334" y="2931906"/>
              <a:ext cx="864096" cy="902820"/>
            </a:xfrm>
            <a:custGeom>
              <a:avLst/>
              <a:gdLst>
                <a:gd name="connsiteX0" fmla="*/ 9504 w 608280"/>
                <a:gd name="connsiteY0" fmla="*/ 0 h 645939"/>
                <a:gd name="connsiteX1" fmla="*/ 28820 w 608280"/>
                <a:gd name="connsiteY1" fmla="*/ 391127 h 645939"/>
                <a:gd name="connsiteX2" fmla="*/ 250946 w 608280"/>
                <a:gd name="connsiteY2" fmla="*/ 618077 h 645939"/>
                <a:gd name="connsiteX3" fmla="*/ 608280 w 608280"/>
                <a:gd name="connsiteY3" fmla="*/ 642220 h 645939"/>
                <a:gd name="connsiteX0" fmla="*/ 9504 w 608280"/>
                <a:gd name="connsiteY0" fmla="*/ 0 h 645939"/>
                <a:gd name="connsiteX1" fmla="*/ 28820 w 608280"/>
                <a:gd name="connsiteY1" fmla="*/ 391127 h 645939"/>
                <a:gd name="connsiteX2" fmla="*/ 250946 w 608280"/>
                <a:gd name="connsiteY2" fmla="*/ 618077 h 645939"/>
                <a:gd name="connsiteX3" fmla="*/ 608280 w 608280"/>
                <a:gd name="connsiteY3" fmla="*/ 642220 h 645939"/>
                <a:gd name="connsiteX0" fmla="*/ 5142 w 603918"/>
                <a:gd name="connsiteY0" fmla="*/ 0 h 645939"/>
                <a:gd name="connsiteX1" fmla="*/ 24458 w 603918"/>
                <a:gd name="connsiteY1" fmla="*/ 391127 h 645939"/>
                <a:gd name="connsiteX2" fmla="*/ 246584 w 603918"/>
                <a:gd name="connsiteY2" fmla="*/ 618077 h 645939"/>
                <a:gd name="connsiteX3" fmla="*/ 603918 w 603918"/>
                <a:gd name="connsiteY3" fmla="*/ 642220 h 64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918" h="645939">
                  <a:moveTo>
                    <a:pt x="5142" y="0"/>
                  </a:moveTo>
                  <a:cubicBezTo>
                    <a:pt x="5952" y="147814"/>
                    <a:pt x="-15782" y="288114"/>
                    <a:pt x="24458" y="391127"/>
                  </a:cubicBezTo>
                  <a:cubicBezTo>
                    <a:pt x="64698" y="494140"/>
                    <a:pt x="150007" y="576228"/>
                    <a:pt x="246584" y="618077"/>
                  </a:cubicBezTo>
                  <a:cubicBezTo>
                    <a:pt x="343161" y="659926"/>
                    <a:pt x="603918" y="642220"/>
                    <a:pt x="603918" y="642220"/>
                  </a:cubicBezTo>
                </a:path>
              </a:pathLst>
            </a:custGeom>
            <a:ln w="38100" cap="rnd" cmpd="sng">
              <a:solidFill>
                <a:srgbClr val="D4D6DD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60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2" name="图片 2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88" b="95108"/>
          <a:stretch/>
        </p:blipFill>
        <p:spPr bwMode="auto">
          <a:xfrm>
            <a:off x="3069758" y="625280"/>
            <a:ext cx="983848" cy="27473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矩形 24"/>
          <p:cNvSpPr/>
          <p:nvPr/>
        </p:nvSpPr>
        <p:spPr>
          <a:xfrm>
            <a:off x="115395" y="436022"/>
            <a:ext cx="26212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Event Manager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9" r="74" b="95108"/>
          <a:stretch/>
        </p:blipFill>
        <p:spPr bwMode="auto">
          <a:xfrm>
            <a:off x="4115688" y="625281"/>
            <a:ext cx="2104063" cy="2747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/>
          <p:cNvSpPr/>
          <p:nvPr/>
        </p:nvSpPr>
        <p:spPr>
          <a:xfrm>
            <a:off x="3560928" y="4191019"/>
            <a:ext cx="2592288" cy="472139"/>
          </a:xfrm>
          <a:prstGeom prst="rect">
            <a:avLst/>
          </a:prstGeom>
          <a:solidFill>
            <a:srgbClr val="55CAE3">
              <a:alpha val="7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 smtClean="0"/>
              <a:t>Add note</a:t>
            </a:r>
            <a:endParaRPr kumimoji="1"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3560928" y="1628800"/>
            <a:ext cx="2592288" cy="472139"/>
          </a:xfrm>
          <a:prstGeom prst="rect">
            <a:avLst/>
          </a:prstGeom>
          <a:solidFill>
            <a:srgbClr val="E4696C">
              <a:alpha val="7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M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embers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2" name="图片 11" descr="multiple25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4696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88" y="1688904"/>
            <a:ext cx="288000" cy="288000"/>
          </a:xfrm>
          <a:prstGeom prst="rect">
            <a:avLst/>
          </a:prstGeom>
        </p:spPr>
      </p:pic>
      <p:pic>
        <p:nvPicPr>
          <p:cNvPr id="7" name="图片 6" descr="appointment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EA5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67" y="5152345"/>
            <a:ext cx="283386" cy="283386"/>
          </a:xfrm>
          <a:prstGeom prst="rect">
            <a:avLst/>
          </a:prstGeom>
        </p:spPr>
      </p:pic>
      <p:pic>
        <p:nvPicPr>
          <p:cNvPr id="13" name="图片 12" descr="notes26.png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55CAE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74" y="4286484"/>
            <a:ext cx="288000" cy="288000"/>
          </a:xfrm>
          <a:prstGeom prst="rect">
            <a:avLst/>
          </a:prstGeom>
        </p:spPr>
      </p:pic>
      <p:grpSp>
        <p:nvGrpSpPr>
          <p:cNvPr id="21" name="组 20"/>
          <p:cNvGrpSpPr/>
          <p:nvPr/>
        </p:nvGrpSpPr>
        <p:grpSpPr>
          <a:xfrm>
            <a:off x="3560928" y="5045091"/>
            <a:ext cx="2592288" cy="472141"/>
            <a:chOff x="3563888" y="5333123"/>
            <a:chExt cx="2592288" cy="472141"/>
          </a:xfrm>
        </p:grpSpPr>
        <p:pic>
          <p:nvPicPr>
            <p:cNvPr id="3" name="图片 2" descr="Screen Shot 2015-02-06 at 12.31.59 a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563888" y="5333123"/>
              <a:ext cx="2592288" cy="47214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563888" y="5410091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FFFFFF"/>
                  </a:solidFill>
                </a:rPr>
                <a:t>Urgency</a:t>
              </a:r>
              <a:endParaRPr kumimoji="1" lang="zh-CN" altLang="en-US" sz="1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1" name="图片 30" descr="cross108.png"/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667A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45" y="3282220"/>
            <a:ext cx="180000" cy="180000"/>
          </a:xfrm>
          <a:prstGeom prst="rect">
            <a:avLst/>
          </a:prstGeom>
        </p:spPr>
      </p:pic>
      <p:pic>
        <p:nvPicPr>
          <p:cNvPr id="33" name="图片 32" descr="circle108.png"/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667A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430" y="3282220"/>
            <a:ext cx="180000" cy="180000"/>
          </a:xfrm>
          <a:prstGeom prst="rect">
            <a:avLst/>
          </a:prstGeom>
        </p:spPr>
      </p:pic>
      <p:cxnSp>
        <p:nvCxnSpPr>
          <p:cNvPr id="34" name="Straight Connector 36"/>
          <p:cNvCxnSpPr/>
          <p:nvPr/>
        </p:nvCxnSpPr>
        <p:spPr>
          <a:xfrm>
            <a:off x="3075515" y="1226614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93"/>
          <p:cNvSpPr txBox="1"/>
          <p:nvPr/>
        </p:nvSpPr>
        <p:spPr>
          <a:xfrm>
            <a:off x="3599357" y="935142"/>
            <a:ext cx="2118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Helvetica" pitchFamily="2" charset="0"/>
              </a:rPr>
              <a:t>New</a:t>
            </a:r>
            <a:r>
              <a:rPr lang="en-US" sz="1100" dirty="0" smtClean="0">
                <a:solidFill>
                  <a:srgbClr val="959995"/>
                </a:solidFill>
                <a:latin typeface="Helvetica Neue Light"/>
                <a:cs typeface="Helvetica Neue Light"/>
              </a:rPr>
              <a:t> </a:t>
            </a:r>
            <a:r>
              <a:rPr lang="en-US" sz="1100" b="1" dirty="0">
                <a:latin typeface="Helvetica" pitchFamily="2" charset="0"/>
              </a:rPr>
              <a:t>Event</a:t>
            </a:r>
            <a:endParaRPr lang="en-SG" sz="1100" b="1" dirty="0">
              <a:latin typeface="Helvetica" pitchFamily="2" charset="0"/>
            </a:endParaRPr>
          </a:p>
        </p:txBody>
      </p:sp>
      <p:pic>
        <p:nvPicPr>
          <p:cNvPr id="26" name="图片 25" descr="close40.png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biLevel thresh="2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CrisscrossEtching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31295" y="1768043"/>
            <a:ext cx="173025" cy="173025"/>
          </a:xfrm>
          <a:prstGeom prst="rect">
            <a:avLst/>
          </a:prstGeom>
        </p:spPr>
      </p:pic>
      <p:cxnSp>
        <p:nvCxnSpPr>
          <p:cNvPr id="39" name="Straight Connector 22"/>
          <p:cNvCxnSpPr/>
          <p:nvPr/>
        </p:nvCxnSpPr>
        <p:spPr>
          <a:xfrm>
            <a:off x="3075515" y="1234252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5">
            <a:hlinkClick r:id="rId18" action="ppaction://hlinksldjump"/>
          </p:cNvPr>
          <p:cNvSpPr txBox="1"/>
          <p:nvPr/>
        </p:nvSpPr>
        <p:spPr>
          <a:xfrm>
            <a:off x="5675317" y="924872"/>
            <a:ext cx="557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 pitchFamily="2" charset="0"/>
              </a:rPr>
              <a:t>Add</a:t>
            </a:r>
            <a:endParaRPr lang="en-SG" sz="1100" b="1" dirty="0">
              <a:latin typeface="Helvetica" pitchFamily="2" charset="0"/>
            </a:endParaRPr>
          </a:p>
        </p:txBody>
      </p:sp>
      <p:sp>
        <p:nvSpPr>
          <p:cNvPr id="30" name="TextBox 96"/>
          <p:cNvSpPr txBox="1"/>
          <p:nvPr/>
        </p:nvSpPr>
        <p:spPr>
          <a:xfrm>
            <a:off x="3075515" y="909810"/>
            <a:ext cx="845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Helvetica" pitchFamily="2" charset="0"/>
              </a:rPr>
              <a:t>Cancel</a:t>
            </a:r>
            <a:endParaRPr lang="en-SG" sz="11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51928" y="2442980"/>
            <a:ext cx="2592288" cy="472139"/>
          </a:xfrm>
          <a:prstGeom prst="rect">
            <a:avLst/>
          </a:prstGeom>
          <a:solidFill>
            <a:srgbClr val="EC6B4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 smtClean="0"/>
              <a:t>Time</a:t>
            </a:r>
            <a:endParaRPr kumimoji="1"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3560928" y="3277648"/>
            <a:ext cx="2592288" cy="472139"/>
          </a:xfrm>
          <a:prstGeom prst="rect">
            <a:avLst/>
          </a:prstGeom>
          <a:solidFill>
            <a:srgbClr val="1BC4BA">
              <a:alpha val="7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 smtClean="0"/>
              <a:t>Location</a:t>
            </a:r>
            <a:endParaRPr kumimoji="1" lang="zh-CN" altLang="en-US" sz="1200" dirty="0"/>
          </a:p>
        </p:txBody>
      </p:sp>
      <p:pic>
        <p:nvPicPr>
          <p:cNvPr id="8" name="图片 7" descr="clock61.png"/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EC6B4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67" y="2507019"/>
            <a:ext cx="288000" cy="288000"/>
          </a:xfrm>
          <a:prstGeom prst="rect">
            <a:avLst/>
          </a:prstGeom>
        </p:spPr>
      </p:pic>
      <p:pic>
        <p:nvPicPr>
          <p:cNvPr id="9" name="图片 8" descr="facebook30.png"/>
          <p:cNvPicPr>
            <a:picLocks noChangeAspect="1"/>
          </p:cNvPicPr>
          <p:nvPr/>
        </p:nvPicPr>
        <p:blipFill>
          <a:blip r:embed="rId21">
            <a:duotone>
              <a:prstClr val="black"/>
              <a:srgbClr val="1BC4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53" y="3318220"/>
            <a:ext cx="288000" cy="288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036639" y="587018"/>
            <a:ext cx="3239169" cy="5617714"/>
          </a:xfrm>
          <a:prstGeom prst="rect">
            <a:avLst/>
          </a:prstGeom>
          <a:solidFill>
            <a:srgbClr val="435166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2147841" y="-799675"/>
            <a:ext cx="4797366" cy="8404431"/>
            <a:chOff x="2147841" y="-799675"/>
            <a:chExt cx="4797366" cy="8404431"/>
          </a:xfrm>
        </p:grpSpPr>
        <p:pic>
          <p:nvPicPr>
            <p:cNvPr id="4" name="内容占位符 4" descr="iphone5-vertical.png"/>
            <p:cNvPicPr>
              <a:picLocks noChangeAspect="1"/>
            </p:cNvPicPr>
            <p:nvPr/>
          </p:nvPicPr>
          <p:blipFill rotWithShape="1">
            <a:blip r:embed="rId23">
              <a:clrChange>
                <a:clrFrom>
                  <a:srgbClr val="BCBCBC"/>
                </a:clrFrom>
                <a:clrTo>
                  <a:srgbClr val="BCBCB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100000" l="0" r="100000">
                          <a14:foregroundMark x1="13000" y1="35944" x2="13000" y2="35944"/>
                          <a14:backgroundMark x1="50850" y1="30861" x2="50850" y2="30861"/>
                          <a14:backgroundMark x1="47350" y1="38361" x2="47350" y2="38361"/>
                          <a14:backgroundMark x1="18650" y1="18556" x2="82150" y2="18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" t="2427" r="3268" b="3240"/>
            <a:stretch/>
          </p:blipFill>
          <p:spPr>
            <a:xfrm>
              <a:off x="2147841" y="-799675"/>
              <a:ext cx="4797366" cy="840443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3196274" y="2316047"/>
            <a:ext cx="2857944" cy="1874972"/>
            <a:chOff x="-3661030" y="1248489"/>
            <a:chExt cx="2857944" cy="1874972"/>
          </a:xfrm>
        </p:grpSpPr>
        <p:pic>
          <p:nvPicPr>
            <p:cNvPr id="27" name="图片 26" descr="close40.png"/>
            <p:cNvPicPr>
              <a:picLocks noChangeAspect="1"/>
            </p:cNvPicPr>
            <p:nvPr/>
          </p:nvPicPr>
          <p:blipFill>
            <a:blip r:embed="rId1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risscrossEtching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-1155958" y="1690317"/>
              <a:ext cx="173025" cy="173025"/>
            </a:xfrm>
            <a:prstGeom prst="rect">
              <a:avLst/>
            </a:prstGeom>
          </p:spPr>
        </p:pic>
        <p:sp>
          <p:nvSpPr>
            <p:cNvPr id="15" name="圆角矩形 14"/>
            <p:cNvSpPr/>
            <p:nvPr/>
          </p:nvSpPr>
          <p:spPr>
            <a:xfrm>
              <a:off x="-3661030" y="1248489"/>
              <a:ext cx="2857944" cy="1874972"/>
            </a:xfrm>
            <a:prstGeom prst="roundRect">
              <a:avLst>
                <a:gd name="adj" fmla="val 2969"/>
              </a:avLst>
            </a:prstGeom>
            <a:solidFill>
              <a:srgbClr val="F7F8FE">
                <a:alpha val="9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-3517011" y="1470598"/>
              <a:ext cx="25699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latin typeface="Helvetica Neue Medium"/>
                  <a:cs typeface="Helvetica Neue Medium"/>
                </a:rPr>
                <a:t>NO COMMON TIME SLOTS ARE FROUND!</a:t>
              </a:r>
              <a:endParaRPr kumimoji="1" lang="zh-CN" altLang="en-US" sz="1400" dirty="0">
                <a:latin typeface="Helvetica Neue Medium"/>
                <a:cs typeface="Helvetica Neue Medium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-3506316" y="2046688"/>
              <a:ext cx="2569912" cy="461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100" dirty="0" smtClean="0">
                  <a:latin typeface="Helvetica Neue Medium"/>
                  <a:cs typeface="Helvetica Neue Medium"/>
                </a:rPr>
                <a:t>Would you like to access members’ time tables?</a:t>
              </a:r>
              <a:endParaRPr kumimoji="1" lang="zh-CN" altLang="en-US" sz="1100" dirty="0">
                <a:latin typeface="Helvetica Neue Medium"/>
                <a:cs typeface="Helvetica Neue Medium"/>
              </a:endParaRPr>
            </a:p>
          </p:txBody>
        </p:sp>
        <p:cxnSp>
          <p:nvCxnSpPr>
            <p:cNvPr id="37" name="Straight Connector 13"/>
            <p:cNvCxnSpPr/>
            <p:nvPr/>
          </p:nvCxnSpPr>
          <p:spPr>
            <a:xfrm>
              <a:off x="-3661030" y="2691413"/>
              <a:ext cx="2857944" cy="0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3"/>
            <p:cNvCxnSpPr>
              <a:stCxn id="15" idx="2"/>
            </p:cNvCxnSpPr>
            <p:nvPr/>
          </p:nvCxnSpPr>
          <p:spPr>
            <a:xfrm flipV="1">
              <a:off x="-2232058" y="2691413"/>
              <a:ext cx="0" cy="432048"/>
            </a:xfrm>
            <a:prstGeom prst="line">
              <a:avLst/>
            </a:prstGeom>
            <a:ln w="12700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hlinkClick r:id="rId25" action="ppaction://hlinksldjump"/>
            </p:cNvPr>
            <p:cNvSpPr txBox="1"/>
            <p:nvPr/>
          </p:nvSpPr>
          <p:spPr>
            <a:xfrm>
              <a:off x="-3224119" y="2753556"/>
              <a:ext cx="516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3B56F9"/>
                  </a:solidFill>
                  <a:latin typeface="Helvetica Neue"/>
                  <a:cs typeface="Helvetica Neue"/>
                </a:rPr>
                <a:t>Yes</a:t>
              </a:r>
              <a:endParaRPr kumimoji="1" lang="zh-CN" altLang="en-US" sz="1400" dirty="0">
                <a:solidFill>
                  <a:srgbClr val="3B56F9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-1783099" y="2743278"/>
              <a:ext cx="571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err="1">
                  <a:solidFill>
                    <a:srgbClr val="3B56F9"/>
                  </a:solidFill>
                  <a:latin typeface="Helvetica Neue"/>
                  <a:cs typeface="Helvetica Neue"/>
                </a:rPr>
                <a:t>Nvm</a:t>
              </a:r>
              <a:endParaRPr kumimoji="1" lang="zh-CN" altLang="en-US" sz="1400" dirty="0">
                <a:solidFill>
                  <a:srgbClr val="3B56F9"/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919307"/>
      </p:ext>
    </p:extLst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2" name="图片 2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88" b="95108"/>
          <a:stretch/>
        </p:blipFill>
        <p:spPr bwMode="auto">
          <a:xfrm>
            <a:off x="3069758" y="625280"/>
            <a:ext cx="983848" cy="27473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矩形 24"/>
          <p:cNvSpPr/>
          <p:nvPr/>
        </p:nvSpPr>
        <p:spPr>
          <a:xfrm>
            <a:off x="115395" y="436022"/>
            <a:ext cx="26212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Event Manager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9" r="74" b="95108"/>
          <a:stretch/>
        </p:blipFill>
        <p:spPr bwMode="auto">
          <a:xfrm>
            <a:off x="4115688" y="625281"/>
            <a:ext cx="2104063" cy="274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Straight Connector 36"/>
          <p:cNvCxnSpPr/>
          <p:nvPr/>
        </p:nvCxnSpPr>
        <p:spPr>
          <a:xfrm>
            <a:off x="3075515" y="1226614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2"/>
          <p:cNvCxnSpPr/>
          <p:nvPr/>
        </p:nvCxnSpPr>
        <p:spPr>
          <a:xfrm>
            <a:off x="3075515" y="1234252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5">
            <a:hlinkClick r:id="rId4" action="ppaction://hlinksldjump"/>
          </p:cNvPr>
          <p:cNvSpPr txBox="1"/>
          <p:nvPr/>
        </p:nvSpPr>
        <p:spPr>
          <a:xfrm>
            <a:off x="5675317" y="924872"/>
            <a:ext cx="557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 pitchFamily="2" charset="0"/>
              </a:rPr>
              <a:t>Add</a:t>
            </a:r>
            <a:endParaRPr lang="en-SG" sz="1100" b="1" dirty="0">
              <a:latin typeface="Helvetica" pitchFamily="2" charset="0"/>
            </a:endParaRPr>
          </a:p>
        </p:txBody>
      </p:sp>
      <p:sp>
        <p:nvSpPr>
          <p:cNvPr id="30" name="TextBox 96"/>
          <p:cNvSpPr txBox="1"/>
          <p:nvPr/>
        </p:nvSpPr>
        <p:spPr>
          <a:xfrm>
            <a:off x="3075515" y="909810"/>
            <a:ext cx="845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Helvetica" pitchFamily="2" charset="0"/>
              </a:rPr>
              <a:t>Cancel</a:t>
            </a:r>
            <a:endParaRPr lang="en-SG" sz="11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41" name="Rectangle 21"/>
          <p:cNvSpPr/>
          <p:nvPr/>
        </p:nvSpPr>
        <p:spPr>
          <a:xfrm>
            <a:off x="3051751" y="2518648"/>
            <a:ext cx="3150762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Helvetica" pitchFamily="2" charset="0"/>
              </a:rPr>
              <a:t>Start</a:t>
            </a:r>
            <a:endParaRPr lang="en-SG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4" name="Rectangle 23"/>
          <p:cNvSpPr/>
          <p:nvPr/>
        </p:nvSpPr>
        <p:spPr>
          <a:xfrm>
            <a:off x="3050980" y="2806680"/>
            <a:ext cx="3150762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Helvetica" pitchFamily="2" charset="0"/>
              </a:rPr>
              <a:t>End</a:t>
            </a:r>
            <a:endParaRPr lang="en-SG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5" name="Rectangle 25"/>
          <p:cNvSpPr/>
          <p:nvPr/>
        </p:nvSpPr>
        <p:spPr>
          <a:xfrm>
            <a:off x="3050980" y="4920935"/>
            <a:ext cx="3150762" cy="36004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  <a:latin typeface="Helvetica" pitchFamily="2" charset="0"/>
              </a:rPr>
              <a:t>Unavailable Members</a:t>
            </a:r>
            <a:endParaRPr lang="en-SG" sz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7" name="Rectangle 26"/>
          <p:cNvSpPr/>
          <p:nvPr/>
        </p:nvSpPr>
        <p:spPr>
          <a:xfrm>
            <a:off x="3192893" y="5445224"/>
            <a:ext cx="4320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27"/>
          <p:cNvSpPr txBox="1"/>
          <p:nvPr/>
        </p:nvSpPr>
        <p:spPr>
          <a:xfrm>
            <a:off x="3666674" y="5561630"/>
            <a:ext cx="989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Helvetica" pitchFamily="2" charset="0"/>
              </a:rPr>
              <a:t>Arthur</a:t>
            </a:r>
            <a:endParaRPr lang="en-SG" sz="1100" b="1" dirty="0">
              <a:latin typeface="Helvetica" pitchFamily="2" charset="0"/>
            </a:endParaRPr>
          </a:p>
        </p:txBody>
      </p:sp>
      <p:cxnSp>
        <p:nvCxnSpPr>
          <p:cNvPr id="50" name="Straight Connector 14"/>
          <p:cNvCxnSpPr/>
          <p:nvPr/>
        </p:nvCxnSpPr>
        <p:spPr>
          <a:xfrm>
            <a:off x="3075515" y="1226614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"/>
          <p:cNvSpPr txBox="1"/>
          <p:nvPr/>
        </p:nvSpPr>
        <p:spPr>
          <a:xfrm>
            <a:off x="4506021" y="2536557"/>
            <a:ext cx="1694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EC6B4F"/>
                </a:solidFill>
                <a:latin typeface="Helvetica" pitchFamily="2" charset="0"/>
              </a:rPr>
              <a:t>Fri    10 Apr     1200</a:t>
            </a:r>
            <a:endParaRPr lang="en-SG" sz="1200" dirty="0">
              <a:solidFill>
                <a:srgbClr val="EC6B4F"/>
              </a:solidFill>
              <a:latin typeface="Helvetica" pitchFamily="2" charset="0"/>
            </a:endParaRPr>
          </a:p>
        </p:txBody>
      </p:sp>
      <p:sp>
        <p:nvSpPr>
          <p:cNvPr id="52" name="TextBox 16"/>
          <p:cNvSpPr txBox="1"/>
          <p:nvPr/>
        </p:nvSpPr>
        <p:spPr>
          <a:xfrm>
            <a:off x="4516640" y="2832432"/>
            <a:ext cx="1694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EC6B4F"/>
                </a:solidFill>
                <a:latin typeface="Helvetica" pitchFamily="2" charset="0"/>
              </a:rPr>
              <a:t>Fri    10 Apr     1400</a:t>
            </a:r>
            <a:endParaRPr lang="en-SG" sz="1200" dirty="0">
              <a:solidFill>
                <a:srgbClr val="EC6B4F"/>
              </a:solidFill>
              <a:latin typeface="Helvetica" pitchFamily="2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560928" y="1916832"/>
            <a:ext cx="2592288" cy="472139"/>
          </a:xfrm>
          <a:prstGeom prst="rect">
            <a:avLst/>
          </a:prstGeom>
          <a:solidFill>
            <a:srgbClr val="EC6B4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 smtClean="0"/>
              <a:t>Time</a:t>
            </a:r>
            <a:endParaRPr kumimoji="1" lang="zh-CN" altLang="en-US" sz="1200" dirty="0"/>
          </a:p>
        </p:txBody>
      </p:sp>
      <p:pic>
        <p:nvPicPr>
          <p:cNvPr id="59" name="图片 58" descr="clock61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C6B4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88" y="1988723"/>
            <a:ext cx="288000" cy="288000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3560928" y="1340768"/>
            <a:ext cx="2592288" cy="472139"/>
          </a:xfrm>
          <a:prstGeom prst="rect">
            <a:avLst/>
          </a:prstGeom>
          <a:solidFill>
            <a:srgbClr val="E4696C">
              <a:alpha val="7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 smtClean="0">
                <a:solidFill>
                  <a:schemeClr val="tx1"/>
                </a:solidFill>
              </a:rPr>
              <a:t>All members </a:t>
            </a:r>
            <a:endParaRPr kumimoji="1" lang="zh-CN" altLang="en-US" sz="1200" dirty="0">
              <a:solidFill>
                <a:schemeClr val="tx1"/>
              </a:solidFill>
            </a:endParaRPr>
          </a:p>
        </p:txBody>
      </p:sp>
      <p:pic>
        <p:nvPicPr>
          <p:cNvPr id="61" name="图片 60" descr="multiple25.png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E4696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88" y="1400872"/>
            <a:ext cx="288000" cy="288000"/>
          </a:xfrm>
          <a:prstGeom prst="rect">
            <a:avLst/>
          </a:prstGeom>
        </p:spPr>
      </p:pic>
      <p:pic>
        <p:nvPicPr>
          <p:cNvPr id="63" name="图片 62" descr="male12.png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55" y="5501013"/>
            <a:ext cx="354524" cy="354524"/>
          </a:xfrm>
          <a:prstGeom prst="rect">
            <a:avLst/>
          </a:prstGeom>
        </p:spPr>
      </p:pic>
      <p:pic>
        <p:nvPicPr>
          <p:cNvPr id="23" name="图片 22" descr="phot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50"/>
          <a:stretch/>
        </p:blipFill>
        <p:spPr>
          <a:xfrm>
            <a:off x="3059832" y="3212976"/>
            <a:ext cx="3173239" cy="1587412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2147841" y="-799675"/>
            <a:ext cx="4797366" cy="8404431"/>
            <a:chOff x="2147841" y="-799675"/>
            <a:chExt cx="4797366" cy="8404431"/>
          </a:xfrm>
        </p:grpSpPr>
        <p:pic>
          <p:nvPicPr>
            <p:cNvPr id="4" name="内容占位符 4" descr="iphone5-vertical.png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BCBCBC"/>
                </a:clrFrom>
                <a:clrTo>
                  <a:srgbClr val="BCBCB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foregroundMark x1="13000" y1="35944" x2="13000" y2="35944"/>
                          <a14:backgroundMark x1="50850" y1="30861" x2="50850" y2="30861"/>
                          <a14:backgroundMark x1="47350" y1="38361" x2="47350" y2="38361"/>
                          <a14:backgroundMark x1="18650" y1="18556" x2="82150" y2="18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" t="2427" r="3268" b="3240"/>
            <a:stretch/>
          </p:blipFill>
          <p:spPr>
            <a:xfrm>
              <a:off x="2147841" y="-799675"/>
              <a:ext cx="4797366" cy="840443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8" name="Rounded Rectangle 2">
            <a:hlinkClick r:id="rId14" action="ppaction://hlinksldjump"/>
          </p:cNvPr>
          <p:cNvSpPr/>
          <p:nvPr/>
        </p:nvSpPr>
        <p:spPr>
          <a:xfrm>
            <a:off x="5491979" y="5612710"/>
            <a:ext cx="576064" cy="216024"/>
          </a:xfrm>
          <a:prstGeom prst="roundRect">
            <a:avLst/>
          </a:prstGeom>
          <a:solidFill>
            <a:srgbClr val="E46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dirty="0" smtClean="0">
                <a:solidFill>
                  <a:srgbClr val="FFFFFF"/>
                </a:solidFill>
                <a:latin typeface="Helvetica" pitchFamily="2" charset="0"/>
              </a:rPr>
              <a:t>Arthur’s</a:t>
            </a:r>
            <a:br>
              <a:rPr lang="en-US" sz="600" b="1" dirty="0" smtClean="0">
                <a:solidFill>
                  <a:srgbClr val="FFFFFF"/>
                </a:solidFill>
                <a:latin typeface="Helvetica" pitchFamily="2" charset="0"/>
              </a:rPr>
            </a:br>
            <a:r>
              <a:rPr lang="en-US" sz="600" b="1" dirty="0" smtClean="0">
                <a:solidFill>
                  <a:srgbClr val="FFFFFF"/>
                </a:solidFill>
                <a:latin typeface="Helvetica" pitchFamily="2" charset="0"/>
              </a:rPr>
              <a:t>Calendar</a:t>
            </a:r>
            <a:endParaRPr lang="en-SG" sz="600" b="1" dirty="0">
              <a:solidFill>
                <a:srgbClr val="FFFFFF"/>
              </a:solidFill>
              <a:latin typeface="Helvetica" pitchFamily="2" charset="0"/>
            </a:endParaRPr>
          </a:p>
        </p:txBody>
      </p:sp>
      <p:pic>
        <p:nvPicPr>
          <p:cNvPr id="33" name="图片 32" descr="circle108.png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667A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430" y="3282220"/>
            <a:ext cx="180000" cy="180000"/>
          </a:xfrm>
          <a:prstGeom prst="rect">
            <a:avLst/>
          </a:prstGeom>
        </p:spPr>
      </p:pic>
      <p:sp>
        <p:nvSpPr>
          <p:cNvPr id="29" name="TextBox 93"/>
          <p:cNvSpPr txBox="1"/>
          <p:nvPr/>
        </p:nvSpPr>
        <p:spPr>
          <a:xfrm>
            <a:off x="3599357" y="935142"/>
            <a:ext cx="2118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 pitchFamily="2" charset="0"/>
              </a:rPr>
              <a:t>Extra practice</a:t>
            </a:r>
            <a:endParaRPr lang="en-SG" sz="11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56682"/>
      </p:ext>
    </p:extLst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10"/>
          <p:cNvSpPr/>
          <p:nvPr/>
        </p:nvSpPr>
        <p:spPr>
          <a:xfrm>
            <a:off x="3051751" y="1486620"/>
            <a:ext cx="3168000" cy="4786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3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02"/>
          <a:stretch/>
        </p:blipFill>
        <p:spPr bwMode="auto">
          <a:xfrm>
            <a:off x="3051751" y="613050"/>
            <a:ext cx="3162243" cy="21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93"/>
          <p:cNvSpPr txBox="1"/>
          <p:nvPr/>
        </p:nvSpPr>
        <p:spPr>
          <a:xfrm>
            <a:off x="3080338" y="948079"/>
            <a:ext cx="314423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u="sng" dirty="0" smtClean="0">
                <a:latin typeface="Helvetica" pitchFamily="2" charset="0"/>
              </a:rPr>
              <a:t>APR 2015</a:t>
            </a:r>
            <a:endParaRPr lang="en-SG" sz="1150" u="sng" dirty="0">
              <a:latin typeface="Helvetica" pitchFamily="2" charset="0"/>
            </a:endParaRPr>
          </a:p>
        </p:txBody>
      </p:sp>
      <p:sp>
        <p:nvSpPr>
          <p:cNvPr id="17" name="Rectangle 7"/>
          <p:cNvSpPr/>
          <p:nvPr/>
        </p:nvSpPr>
        <p:spPr>
          <a:xfrm>
            <a:off x="3636184" y="1486621"/>
            <a:ext cx="2592000" cy="475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8"/>
          <p:cNvSpPr txBox="1"/>
          <p:nvPr/>
        </p:nvSpPr>
        <p:spPr>
          <a:xfrm>
            <a:off x="2987824" y="1679227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12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39572" y="2280719"/>
            <a:ext cx="668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1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1" name="Straight Connector 13"/>
          <p:cNvCxnSpPr/>
          <p:nvPr/>
        </p:nvCxnSpPr>
        <p:spPr>
          <a:xfrm>
            <a:off x="3627751" y="1772816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41"/>
          <p:cNvSpPr txBox="1"/>
          <p:nvPr/>
        </p:nvSpPr>
        <p:spPr>
          <a:xfrm>
            <a:off x="3635896" y="1225011"/>
            <a:ext cx="864096" cy="252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9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THU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2" name="TextBox 42"/>
          <p:cNvSpPr txBox="1"/>
          <p:nvPr/>
        </p:nvSpPr>
        <p:spPr>
          <a:xfrm>
            <a:off x="4499992" y="1242892"/>
            <a:ext cx="8640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10 FRI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3" name="TextBox 43"/>
          <p:cNvSpPr txBox="1"/>
          <p:nvPr/>
        </p:nvSpPr>
        <p:spPr>
          <a:xfrm>
            <a:off x="5364089" y="1242892"/>
            <a:ext cx="856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11 SAT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6" name="TextBox 45"/>
          <p:cNvSpPr txBox="1"/>
          <p:nvPr/>
        </p:nvSpPr>
        <p:spPr>
          <a:xfrm>
            <a:off x="2987824" y="2938155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2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7" name="TextBox 46"/>
          <p:cNvSpPr txBox="1"/>
          <p:nvPr/>
        </p:nvSpPr>
        <p:spPr>
          <a:xfrm>
            <a:off x="2987824" y="3598917"/>
            <a:ext cx="668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3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8" name="TextBox 47"/>
          <p:cNvSpPr txBox="1"/>
          <p:nvPr/>
        </p:nvSpPr>
        <p:spPr>
          <a:xfrm>
            <a:off x="3003559" y="4239284"/>
            <a:ext cx="668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4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TextBox 48"/>
          <p:cNvSpPr txBox="1"/>
          <p:nvPr/>
        </p:nvSpPr>
        <p:spPr>
          <a:xfrm>
            <a:off x="2987824" y="4882371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5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sp>
        <p:nvSpPr>
          <p:cNvPr id="40" name="TextBox 49"/>
          <p:cNvSpPr txBox="1"/>
          <p:nvPr/>
        </p:nvSpPr>
        <p:spPr>
          <a:xfrm>
            <a:off x="3013698" y="5534290"/>
            <a:ext cx="6683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6 PM</a:t>
            </a:r>
            <a:endParaRPr lang="en-SG" sz="105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</p:txBody>
      </p:sp>
      <p:pic>
        <p:nvPicPr>
          <p:cNvPr id="7" name="图片 6" descr="5C 1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" r="87216" b="88681"/>
          <a:stretch/>
        </p:blipFill>
        <p:spPr>
          <a:xfrm>
            <a:off x="3147224" y="948079"/>
            <a:ext cx="369570" cy="395998"/>
          </a:xfrm>
          <a:prstGeom prst="rect">
            <a:avLst/>
          </a:prstGeom>
        </p:spPr>
      </p:pic>
      <p:cxnSp>
        <p:nvCxnSpPr>
          <p:cNvPr id="50" name="Straight Connector 13"/>
          <p:cNvCxnSpPr/>
          <p:nvPr/>
        </p:nvCxnSpPr>
        <p:spPr>
          <a:xfrm>
            <a:off x="3069758" y="1486621"/>
            <a:ext cx="3163221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3"/>
          <p:cNvCxnSpPr/>
          <p:nvPr/>
        </p:nvCxnSpPr>
        <p:spPr>
          <a:xfrm>
            <a:off x="3635896" y="2096943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3"/>
          <p:cNvCxnSpPr/>
          <p:nvPr/>
        </p:nvCxnSpPr>
        <p:spPr>
          <a:xfrm>
            <a:off x="3635896" y="2407677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3"/>
          <p:cNvCxnSpPr/>
          <p:nvPr/>
        </p:nvCxnSpPr>
        <p:spPr>
          <a:xfrm>
            <a:off x="3636184" y="2730501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13"/>
          <p:cNvCxnSpPr/>
          <p:nvPr/>
        </p:nvCxnSpPr>
        <p:spPr>
          <a:xfrm>
            <a:off x="3636184" y="3068960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3"/>
          <p:cNvCxnSpPr/>
          <p:nvPr/>
        </p:nvCxnSpPr>
        <p:spPr>
          <a:xfrm>
            <a:off x="3636184" y="3391784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3"/>
          <p:cNvCxnSpPr/>
          <p:nvPr/>
        </p:nvCxnSpPr>
        <p:spPr>
          <a:xfrm>
            <a:off x="3636184" y="3725875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3"/>
          <p:cNvCxnSpPr/>
          <p:nvPr/>
        </p:nvCxnSpPr>
        <p:spPr>
          <a:xfrm>
            <a:off x="3636184" y="4048699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3"/>
          <p:cNvCxnSpPr/>
          <p:nvPr/>
        </p:nvCxnSpPr>
        <p:spPr>
          <a:xfrm>
            <a:off x="3636184" y="4365104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3"/>
          <p:cNvCxnSpPr/>
          <p:nvPr/>
        </p:nvCxnSpPr>
        <p:spPr>
          <a:xfrm>
            <a:off x="3636184" y="4687928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3"/>
          <p:cNvCxnSpPr/>
          <p:nvPr/>
        </p:nvCxnSpPr>
        <p:spPr>
          <a:xfrm>
            <a:off x="3628689" y="5013176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13"/>
          <p:cNvCxnSpPr/>
          <p:nvPr/>
        </p:nvCxnSpPr>
        <p:spPr>
          <a:xfrm>
            <a:off x="3628689" y="5336000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3"/>
          <p:cNvCxnSpPr/>
          <p:nvPr/>
        </p:nvCxnSpPr>
        <p:spPr>
          <a:xfrm>
            <a:off x="3636184" y="5661248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13"/>
          <p:cNvCxnSpPr/>
          <p:nvPr/>
        </p:nvCxnSpPr>
        <p:spPr>
          <a:xfrm>
            <a:off x="3636184" y="5984072"/>
            <a:ext cx="2592000" cy="0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13"/>
          <p:cNvCxnSpPr/>
          <p:nvPr/>
        </p:nvCxnSpPr>
        <p:spPr>
          <a:xfrm>
            <a:off x="4499992" y="1486621"/>
            <a:ext cx="0" cy="4750691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"/>
          <p:cNvCxnSpPr/>
          <p:nvPr/>
        </p:nvCxnSpPr>
        <p:spPr>
          <a:xfrm>
            <a:off x="5364088" y="1477487"/>
            <a:ext cx="0" cy="4750691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3656156" y="3046906"/>
            <a:ext cx="864097" cy="1318198"/>
            <a:chOff x="4499992" y="2407677"/>
            <a:chExt cx="864097" cy="1318198"/>
          </a:xfrm>
        </p:grpSpPr>
        <p:sp>
          <p:nvSpPr>
            <p:cNvPr id="35" name="Rectangle 11"/>
            <p:cNvSpPr/>
            <p:nvPr/>
          </p:nvSpPr>
          <p:spPr>
            <a:xfrm>
              <a:off x="4499993" y="2407677"/>
              <a:ext cx="864096" cy="1318198"/>
            </a:xfrm>
            <a:prstGeom prst="rect">
              <a:avLst/>
            </a:prstGeom>
            <a:solidFill>
              <a:srgbClr val="E1E1E1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r>
                <a:rPr lang="en-US" sz="1100" dirty="0" smtClean="0">
                  <a:solidFill>
                    <a:srgbClr val="959995"/>
                  </a:solidFill>
                  <a:latin typeface="Helvetica Neue Light"/>
                  <a:cs typeface="Helvetica Neue Light"/>
                </a:rPr>
                <a:t>Family Matter</a:t>
              </a:r>
              <a:endParaRPr lang="en-SG" sz="1100" dirty="0">
                <a:solidFill>
                  <a:srgbClr val="959995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76" name="直线连接符 75"/>
            <p:cNvCxnSpPr/>
            <p:nvPr/>
          </p:nvCxnSpPr>
          <p:spPr>
            <a:xfrm>
              <a:off x="4499992" y="2407677"/>
              <a:ext cx="0" cy="1318198"/>
            </a:xfrm>
            <a:prstGeom prst="line">
              <a:avLst/>
            </a:prstGeom>
            <a:ln w="57150" cmpd="sng">
              <a:solidFill>
                <a:srgbClr val="EC6B4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矩形 81"/>
          <p:cNvSpPr/>
          <p:nvPr/>
        </p:nvSpPr>
        <p:spPr>
          <a:xfrm>
            <a:off x="3995936" y="620696"/>
            <a:ext cx="216024" cy="205698"/>
          </a:xfrm>
          <a:prstGeom prst="rect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7F8F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5395" y="436022"/>
            <a:ext cx="26212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Event Manager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grpSp>
        <p:nvGrpSpPr>
          <p:cNvPr id="83" name="组 82"/>
          <p:cNvGrpSpPr/>
          <p:nvPr/>
        </p:nvGrpSpPr>
        <p:grpSpPr>
          <a:xfrm>
            <a:off x="2147841" y="-799675"/>
            <a:ext cx="4797366" cy="8404431"/>
            <a:chOff x="2147841" y="-799675"/>
            <a:chExt cx="4797366" cy="8404431"/>
          </a:xfrm>
        </p:grpSpPr>
        <p:grpSp>
          <p:nvGrpSpPr>
            <p:cNvPr id="3" name="组 2"/>
            <p:cNvGrpSpPr/>
            <p:nvPr/>
          </p:nvGrpSpPr>
          <p:grpSpPr>
            <a:xfrm>
              <a:off x="2147841" y="-799675"/>
              <a:ext cx="4797366" cy="8404431"/>
              <a:chOff x="2147841" y="-799675"/>
              <a:chExt cx="4797366" cy="8404431"/>
            </a:xfrm>
          </p:grpSpPr>
          <p:pic>
            <p:nvPicPr>
              <p:cNvPr id="4" name="内容占位符 4" descr="iphone5-vertical.png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BCBCBC"/>
                  </a:clrFrom>
                  <a:clrTo>
                    <a:srgbClr val="BCBCB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13000" y1="35944" x2="13000" y2="35944"/>
                            <a14:backgroundMark x1="50850" y1="30861" x2="50850" y2="30861"/>
                            <a14:backgroundMark x1="47350" y1="38361" x2="47350" y2="38361"/>
                            <a14:backgroundMark x1="18650" y1="18556" x2="82150" y2="1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94" t="2427" r="3268" b="3240"/>
              <a:stretch/>
            </p:blipFill>
            <p:spPr>
              <a:xfrm>
                <a:off x="2147841" y="-799675"/>
                <a:ext cx="4797366" cy="8404431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3069758" y="620696"/>
                <a:ext cx="3149993" cy="5616616"/>
              </a:xfrm>
              <a:prstGeom prst="rect">
                <a:avLst/>
              </a:prstGeom>
              <a:noFill/>
              <a:ln>
                <a:solidFill>
                  <a:srgbClr val="8080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" name="矩形 1"/>
            <p:cNvSpPr/>
            <p:nvPr/>
          </p:nvSpPr>
          <p:spPr>
            <a:xfrm>
              <a:off x="3078191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1" name="Rectangle 26"/>
          <p:cNvSpPr/>
          <p:nvPr/>
        </p:nvSpPr>
        <p:spPr>
          <a:xfrm>
            <a:off x="5364088" y="908720"/>
            <a:ext cx="324000" cy="300796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TextBox 27"/>
          <p:cNvSpPr txBox="1"/>
          <p:nvPr/>
        </p:nvSpPr>
        <p:spPr>
          <a:xfrm>
            <a:off x="5652120" y="909300"/>
            <a:ext cx="5353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Helvetica" pitchFamily="2" charset="0"/>
              </a:rPr>
              <a:t>Arthur</a:t>
            </a:r>
            <a:endParaRPr lang="en-SG" sz="800" dirty="0">
              <a:latin typeface="Helvetica" pitchFamily="2" charset="0"/>
            </a:endParaRPr>
          </a:p>
        </p:txBody>
      </p:sp>
      <p:pic>
        <p:nvPicPr>
          <p:cNvPr id="62" name="图片 61" descr="male12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97" y="951504"/>
            <a:ext cx="246823" cy="246823"/>
          </a:xfrm>
          <a:prstGeom prst="rect">
            <a:avLst/>
          </a:prstGeom>
        </p:spPr>
      </p:pic>
      <p:grpSp>
        <p:nvGrpSpPr>
          <p:cNvPr id="67" name="组 66"/>
          <p:cNvGrpSpPr/>
          <p:nvPr/>
        </p:nvGrpSpPr>
        <p:grpSpPr>
          <a:xfrm>
            <a:off x="4528095" y="1772816"/>
            <a:ext cx="877202" cy="1284356"/>
            <a:chOff x="5364088" y="4249934"/>
            <a:chExt cx="868891" cy="1284356"/>
          </a:xfrm>
        </p:grpSpPr>
        <p:sp>
          <p:nvSpPr>
            <p:cNvPr id="68" name="Rectangle 58"/>
            <p:cNvSpPr/>
            <p:nvPr/>
          </p:nvSpPr>
          <p:spPr>
            <a:xfrm>
              <a:off x="5364088" y="4249934"/>
              <a:ext cx="868891" cy="1284356"/>
            </a:xfrm>
            <a:prstGeom prst="rect">
              <a:avLst/>
            </a:prstGeom>
            <a:solidFill>
              <a:srgbClr val="E1E1E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959995"/>
                  </a:solidFill>
                  <a:latin typeface="Helvetica Neue Light"/>
                  <a:cs typeface="Helvetica Neue Light"/>
                </a:rPr>
                <a:t>Tuition</a:t>
              </a:r>
              <a:endParaRPr lang="en-SG" sz="1200" dirty="0">
                <a:solidFill>
                  <a:srgbClr val="959995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69" name="直线连接符 68"/>
            <p:cNvCxnSpPr/>
            <p:nvPr/>
          </p:nvCxnSpPr>
          <p:spPr>
            <a:xfrm>
              <a:off x="5371723" y="4249934"/>
              <a:ext cx="0" cy="1284356"/>
            </a:xfrm>
            <a:prstGeom prst="line">
              <a:avLst/>
            </a:prstGeom>
            <a:ln w="57150" cmpd="sng">
              <a:solidFill>
                <a:srgbClr val="E4696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 80"/>
          <p:cNvGrpSpPr/>
          <p:nvPr/>
        </p:nvGrpSpPr>
        <p:grpSpPr>
          <a:xfrm>
            <a:off x="5384716" y="3406521"/>
            <a:ext cx="868891" cy="1284356"/>
            <a:chOff x="5364088" y="4249934"/>
            <a:chExt cx="868891" cy="1284356"/>
          </a:xfrm>
        </p:grpSpPr>
        <p:sp>
          <p:nvSpPr>
            <p:cNvPr id="44" name="Rectangle 58"/>
            <p:cNvSpPr/>
            <p:nvPr/>
          </p:nvSpPr>
          <p:spPr>
            <a:xfrm>
              <a:off x="5364088" y="4249934"/>
              <a:ext cx="868891" cy="1284356"/>
            </a:xfrm>
            <a:prstGeom prst="rect">
              <a:avLst/>
            </a:prstGeom>
            <a:solidFill>
              <a:srgbClr val="E1E1E1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rgbClr val="959995"/>
                  </a:solidFill>
                  <a:latin typeface="Helvetica Neue Light"/>
                  <a:cs typeface="Helvetica Neue Light"/>
                </a:rPr>
                <a:t>Tuition</a:t>
              </a:r>
              <a:endParaRPr lang="en-SG" sz="1000" dirty="0">
                <a:solidFill>
                  <a:srgbClr val="959995"/>
                </a:solidFill>
                <a:latin typeface="Helvetica Neue Light"/>
                <a:cs typeface="Helvetica Neue Light"/>
              </a:endParaRPr>
            </a:p>
          </p:txBody>
        </p:sp>
        <p:cxnSp>
          <p:nvCxnSpPr>
            <p:cNvPr id="77" name="直线连接符 76"/>
            <p:cNvCxnSpPr/>
            <p:nvPr/>
          </p:nvCxnSpPr>
          <p:spPr>
            <a:xfrm>
              <a:off x="5371723" y="4249934"/>
              <a:ext cx="0" cy="1284356"/>
            </a:xfrm>
            <a:prstGeom prst="line">
              <a:avLst/>
            </a:prstGeom>
            <a:ln w="57150" cmpd="sng">
              <a:solidFill>
                <a:srgbClr val="E4696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Oval 20"/>
          <p:cNvSpPr>
            <a:spLocks noChangeAspect="1"/>
          </p:cNvSpPr>
          <p:nvPr/>
        </p:nvSpPr>
        <p:spPr>
          <a:xfrm>
            <a:off x="5362331" y="893343"/>
            <a:ext cx="325757" cy="324040"/>
          </a:xfrm>
          <a:prstGeom prst="ellipse">
            <a:avLst/>
          </a:prstGeom>
          <a:solidFill>
            <a:srgbClr val="8098B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262C35"/>
              </a:solidFill>
            </a:endParaRPr>
          </a:p>
        </p:txBody>
      </p:sp>
      <p:grpSp>
        <p:nvGrpSpPr>
          <p:cNvPr id="72" name="组 71"/>
          <p:cNvGrpSpPr/>
          <p:nvPr/>
        </p:nvGrpSpPr>
        <p:grpSpPr>
          <a:xfrm flipH="1">
            <a:off x="5865086" y="1056533"/>
            <a:ext cx="2883377" cy="622694"/>
            <a:chOff x="251520" y="1832590"/>
            <a:chExt cx="3600401" cy="1342639"/>
          </a:xfrm>
        </p:grpSpPr>
        <p:cxnSp>
          <p:nvCxnSpPr>
            <p:cNvPr id="73" name="直线连接符 72"/>
            <p:cNvCxnSpPr/>
            <p:nvPr/>
          </p:nvCxnSpPr>
          <p:spPr>
            <a:xfrm>
              <a:off x="935703" y="1832590"/>
              <a:ext cx="2916218" cy="0"/>
            </a:xfrm>
            <a:prstGeom prst="line">
              <a:avLst/>
            </a:prstGeom>
            <a:ln w="38100" cap="rnd" cmpd="sng">
              <a:solidFill>
                <a:srgbClr val="D4D6DD"/>
              </a:solidFill>
              <a:bevel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5" name="任意形状 74"/>
            <p:cNvSpPr/>
            <p:nvPr/>
          </p:nvSpPr>
          <p:spPr>
            <a:xfrm flipV="1">
              <a:off x="251520" y="1832591"/>
              <a:ext cx="864096" cy="1342638"/>
            </a:xfrm>
            <a:custGeom>
              <a:avLst/>
              <a:gdLst>
                <a:gd name="connsiteX0" fmla="*/ 9504 w 608280"/>
                <a:gd name="connsiteY0" fmla="*/ 0 h 645939"/>
                <a:gd name="connsiteX1" fmla="*/ 28820 w 608280"/>
                <a:gd name="connsiteY1" fmla="*/ 391127 h 645939"/>
                <a:gd name="connsiteX2" fmla="*/ 250946 w 608280"/>
                <a:gd name="connsiteY2" fmla="*/ 618077 h 645939"/>
                <a:gd name="connsiteX3" fmla="*/ 608280 w 608280"/>
                <a:gd name="connsiteY3" fmla="*/ 642220 h 645939"/>
                <a:gd name="connsiteX0" fmla="*/ 9504 w 608280"/>
                <a:gd name="connsiteY0" fmla="*/ 0 h 645939"/>
                <a:gd name="connsiteX1" fmla="*/ 28820 w 608280"/>
                <a:gd name="connsiteY1" fmla="*/ 391127 h 645939"/>
                <a:gd name="connsiteX2" fmla="*/ 250946 w 608280"/>
                <a:gd name="connsiteY2" fmla="*/ 618077 h 645939"/>
                <a:gd name="connsiteX3" fmla="*/ 608280 w 608280"/>
                <a:gd name="connsiteY3" fmla="*/ 642220 h 645939"/>
                <a:gd name="connsiteX0" fmla="*/ 5142 w 603918"/>
                <a:gd name="connsiteY0" fmla="*/ 0 h 645939"/>
                <a:gd name="connsiteX1" fmla="*/ 24458 w 603918"/>
                <a:gd name="connsiteY1" fmla="*/ 391127 h 645939"/>
                <a:gd name="connsiteX2" fmla="*/ 246584 w 603918"/>
                <a:gd name="connsiteY2" fmla="*/ 618077 h 645939"/>
                <a:gd name="connsiteX3" fmla="*/ 603918 w 603918"/>
                <a:gd name="connsiteY3" fmla="*/ 642220 h 64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918" h="645939">
                  <a:moveTo>
                    <a:pt x="5142" y="0"/>
                  </a:moveTo>
                  <a:cubicBezTo>
                    <a:pt x="5952" y="147814"/>
                    <a:pt x="-15782" y="288114"/>
                    <a:pt x="24458" y="391127"/>
                  </a:cubicBezTo>
                  <a:cubicBezTo>
                    <a:pt x="64698" y="494140"/>
                    <a:pt x="150007" y="576228"/>
                    <a:pt x="246584" y="618077"/>
                  </a:cubicBezTo>
                  <a:cubicBezTo>
                    <a:pt x="343161" y="659926"/>
                    <a:pt x="603918" y="642220"/>
                    <a:pt x="603918" y="642220"/>
                  </a:cubicBezTo>
                </a:path>
              </a:pathLst>
            </a:custGeom>
            <a:ln w="38100" cap="rnd" cmpd="sng">
              <a:solidFill>
                <a:srgbClr val="D4D6DD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8" name="组 77"/>
          <p:cNvGrpSpPr/>
          <p:nvPr/>
        </p:nvGrpSpPr>
        <p:grpSpPr>
          <a:xfrm>
            <a:off x="6840737" y="1268760"/>
            <a:ext cx="1691703" cy="3366339"/>
            <a:chOff x="539552" y="2116831"/>
            <a:chExt cx="1749676" cy="3481701"/>
          </a:xfrm>
        </p:grpSpPr>
        <p:pic>
          <p:nvPicPr>
            <p:cNvPr id="79" name="图片 78" descr="photo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116831"/>
              <a:ext cx="1749676" cy="31056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4" name="文本框 83"/>
            <p:cNvSpPr txBox="1"/>
            <p:nvPr/>
          </p:nvSpPr>
          <p:spPr>
            <a:xfrm>
              <a:off x="539552" y="5229200"/>
              <a:ext cx="174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lt1"/>
                  </a:solidFill>
                  <a:latin typeface="Helvetica Neue"/>
                  <a:cs typeface="Helvetica Neue"/>
                </a:rPr>
                <a:t>Chat Room</a:t>
              </a:r>
              <a:endParaRPr kumimoji="1" lang="zh-CN" altLang="en-US" dirty="0">
                <a:solidFill>
                  <a:schemeClr val="lt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522888" y="1772459"/>
            <a:ext cx="858892" cy="1288230"/>
          </a:xfrm>
          <a:prstGeom prst="rect">
            <a:avLst/>
          </a:prstGeom>
          <a:noFill/>
          <a:ln w="28575" cmpd="sng">
            <a:solidFill>
              <a:srgbClr val="E4696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847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0" grpId="2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3029950" y="590806"/>
            <a:ext cx="3162243" cy="192909"/>
            <a:chOff x="3051751" y="622575"/>
            <a:chExt cx="3162243" cy="192909"/>
          </a:xfrm>
        </p:grpSpPr>
        <p:pic>
          <p:nvPicPr>
            <p:cNvPr id="22" name="图片 21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565"/>
            <a:stretch/>
          </p:blipFill>
          <p:spPr bwMode="auto">
            <a:xfrm>
              <a:off x="3051751" y="622575"/>
              <a:ext cx="3162243" cy="1929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矩形 2"/>
            <p:cNvSpPr/>
            <p:nvPr/>
          </p:nvSpPr>
          <p:spPr>
            <a:xfrm>
              <a:off x="3996916" y="622584"/>
              <a:ext cx="274990" cy="192900"/>
            </a:xfrm>
            <a:prstGeom prst="rect">
              <a:avLst/>
            </a:prstGeom>
            <a:solidFill>
              <a:srgbClr val="F7F8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6" name="图片 25" descr="ui-gif-Animation-uisheji.com039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93280"/>
            <a:ext cx="6026795" cy="4520096"/>
          </a:xfrm>
          <a:prstGeom prst="rect">
            <a:avLst/>
          </a:prstGeom>
        </p:spPr>
      </p:pic>
      <p:pic>
        <p:nvPicPr>
          <p:cNvPr id="29" name="图片 28" descr="images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795636"/>
            <a:ext cx="2857500" cy="2857500"/>
          </a:xfrm>
          <a:prstGeom prst="rect">
            <a:avLst/>
          </a:prstGeom>
        </p:spPr>
      </p:pic>
      <p:pic>
        <p:nvPicPr>
          <p:cNvPr id="30" name="图片 29" descr="MV 1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r="-8424"/>
          <a:stretch/>
        </p:blipFill>
        <p:spPr>
          <a:xfrm>
            <a:off x="2835727" y="881456"/>
            <a:ext cx="4040529" cy="590267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27384"/>
            <a:ext cx="2807800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21899" y="0"/>
            <a:ext cx="2891751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69758" y="620696"/>
            <a:ext cx="3149993" cy="5616616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79512" y="436022"/>
            <a:ext cx="24929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GB" altLang="zh-CN" sz="3200" dirty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City of Honour </a:t>
            </a:r>
            <a:endParaRPr kumimoji="1" lang="en-GB" altLang="zh-CN" sz="3200" dirty="0" smtClean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  <a:p>
            <a:pPr algn="ctr"/>
            <a:r>
              <a:rPr kumimoji="1" lang="en-GB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Game</a:t>
            </a:r>
            <a:r>
              <a:rPr kumimoji="1" lang="en-SG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7" name="图片 6" descr="phot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92" y="611532"/>
            <a:ext cx="3174017" cy="5633880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3059832" y="2431921"/>
            <a:ext cx="3262067" cy="1717159"/>
            <a:chOff x="3059832" y="2431921"/>
            <a:chExt cx="3262067" cy="1717159"/>
          </a:xfrm>
        </p:grpSpPr>
        <p:sp>
          <p:nvSpPr>
            <p:cNvPr id="8" name="矩形 7"/>
            <p:cNvSpPr/>
            <p:nvPr/>
          </p:nvSpPr>
          <p:spPr>
            <a:xfrm>
              <a:off x="3075469" y="2454724"/>
              <a:ext cx="3086418" cy="1694356"/>
            </a:xfrm>
            <a:prstGeom prst="rect">
              <a:avLst/>
            </a:prstGeom>
            <a:solidFill>
              <a:srgbClr val="1717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组 11"/>
            <p:cNvGrpSpPr>
              <a:grpSpLocks noChangeAspect="1"/>
            </p:cNvGrpSpPr>
            <p:nvPr/>
          </p:nvGrpSpPr>
          <p:grpSpPr>
            <a:xfrm>
              <a:off x="3203848" y="2468816"/>
              <a:ext cx="180000" cy="180000"/>
              <a:chOff x="5732915" y="415455"/>
              <a:chExt cx="2416645" cy="2416645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5732915" y="415455"/>
                <a:ext cx="2416645" cy="2416645"/>
              </a:xfrm>
              <a:prstGeom prst="roundRect">
                <a:avLst/>
              </a:prstGeom>
              <a:solidFill>
                <a:srgbClr val="F7F8FE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085710" y="740929"/>
                <a:ext cx="1711192" cy="1711192"/>
              </a:xfrm>
              <a:prstGeom prst="ellipse">
                <a:avLst/>
              </a:prstGeom>
              <a:blipFill rotWithShape="1">
                <a:blip r:embed="rId9"/>
                <a:srcRect/>
                <a:stretch>
                  <a:fillRect b="-22206"/>
                </a:stretch>
              </a:blip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6509064" y="1181957"/>
                <a:ext cx="864347" cy="86434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16200000">
                <a:off x="6632475" y="1023840"/>
                <a:ext cx="1746474" cy="1110087"/>
              </a:xfrm>
              <a:prstGeom prst="triangle">
                <a:avLst/>
              </a:prstGeom>
              <a:solidFill>
                <a:srgbClr val="F7F8FE"/>
              </a:solidFill>
              <a:ln>
                <a:solidFill>
                  <a:srgbClr val="F7F8F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3419872" y="2431921"/>
              <a:ext cx="1368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rgbClr val="E9E9E9"/>
                  </a:solidFill>
                  <a:latin typeface="Helvetica Neue Medium"/>
                  <a:cs typeface="Helvetica Neue Medium"/>
                </a:rPr>
                <a:t>Clan°dar</a:t>
              </a:r>
              <a:r>
                <a:rPr lang="en-SG" altLang="zh-CN" sz="1200" dirty="0">
                  <a:solidFill>
                    <a:srgbClr val="E9E9E9"/>
                  </a:solidFill>
                  <a:latin typeface="Helvetica Neue Medium"/>
                  <a:cs typeface="Helvetica Neue Medium"/>
                </a:rPr>
                <a:t> </a:t>
              </a:r>
              <a:endParaRPr lang="zh-CN" altLang="en-US" sz="1200" dirty="0">
                <a:solidFill>
                  <a:srgbClr val="E9E9E9"/>
                </a:solidFill>
                <a:latin typeface="Helvetica Neue Medium"/>
                <a:cs typeface="Helvetica Neue Medium"/>
              </a:endParaRPr>
            </a:p>
          </p:txBody>
        </p:sp>
        <p:pic>
          <p:nvPicPr>
            <p:cNvPr id="17" name="图片 16" descr="photo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0" t="33126" r="49909" b="63922"/>
            <a:stretch/>
          </p:blipFill>
          <p:spPr>
            <a:xfrm>
              <a:off x="4279987" y="2482500"/>
              <a:ext cx="338691" cy="166316"/>
            </a:xfrm>
            <a:prstGeom prst="rect">
              <a:avLst/>
            </a:prstGeom>
          </p:spPr>
        </p:pic>
        <p:pic>
          <p:nvPicPr>
            <p:cNvPr id="18" name="图片 17" descr="photo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53" r="6125" b="51616"/>
            <a:stretch/>
          </p:blipFill>
          <p:spPr>
            <a:xfrm>
              <a:off x="3059832" y="2996952"/>
              <a:ext cx="2979603" cy="322857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3419872" y="2704564"/>
              <a:ext cx="290202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50" dirty="0">
                  <a:solidFill>
                    <a:srgbClr val="E9E9E9"/>
                  </a:solidFill>
                  <a:latin typeface="Helvetica Neue"/>
                  <a:cs typeface="Helvetica Neue"/>
                </a:rPr>
                <a:t>T</a:t>
              </a:r>
              <a:r>
                <a:rPr lang="en-GB" altLang="zh-CN" sz="1250" dirty="0" err="1" smtClean="0">
                  <a:solidFill>
                    <a:srgbClr val="E9E9E9"/>
                  </a:solidFill>
                  <a:latin typeface="Helvetica Neue"/>
                  <a:cs typeface="Helvetica Neue"/>
                </a:rPr>
                <a:t>ime</a:t>
              </a:r>
              <a:r>
                <a:rPr lang="en-GB" altLang="zh-CN" sz="1250" dirty="0" smtClean="0">
                  <a:solidFill>
                    <a:srgbClr val="E9E9E9"/>
                  </a:solidFill>
                  <a:latin typeface="Helvetica Neue"/>
                  <a:cs typeface="Helvetica Neue"/>
                </a:rPr>
                <a:t> for</a:t>
              </a:r>
              <a:r>
                <a:rPr lang="en-SG" altLang="zh-CN" sz="1250" dirty="0">
                  <a:solidFill>
                    <a:srgbClr val="E9E9E9"/>
                  </a:solidFill>
                  <a:latin typeface="Helvetica Neue"/>
                  <a:cs typeface="Helvetica Neue"/>
                </a:rPr>
                <a:t> </a:t>
              </a:r>
              <a:r>
                <a:rPr lang="en-GB" altLang="zh-CN" sz="1250" dirty="0" smtClean="0">
                  <a:solidFill>
                    <a:srgbClr val="E9E9E9"/>
                  </a:solidFill>
                  <a:latin typeface="Helvetica Neue"/>
                  <a:cs typeface="Helvetica Neue"/>
                </a:rPr>
                <a:t>construction! </a:t>
              </a:r>
              <a:r>
                <a:rPr lang="en-SG" altLang="zh-CN" sz="1250" dirty="0" smtClean="0">
                  <a:solidFill>
                    <a:srgbClr val="E9E9E9"/>
                  </a:solidFill>
                  <a:latin typeface="Helvetica Neue"/>
                  <a:cs typeface="Helvetica Neue"/>
                </a:rPr>
                <a:t> </a:t>
              </a:r>
              <a:endParaRPr kumimoji="1" lang="zh-CN" altLang="en-US" sz="1250" dirty="0">
                <a:solidFill>
                  <a:srgbClr val="E9E9E9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5436096" y="1115452"/>
            <a:ext cx="417508" cy="369332"/>
            <a:chOff x="5450636" y="1124744"/>
            <a:chExt cx="417508" cy="369332"/>
          </a:xfrm>
        </p:grpSpPr>
        <p:sp>
          <p:nvSpPr>
            <p:cNvPr id="31" name="文本框 30"/>
            <p:cNvSpPr txBox="1"/>
            <p:nvPr/>
          </p:nvSpPr>
          <p:spPr>
            <a:xfrm>
              <a:off x="5450636" y="112474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Arial Black"/>
                  <a:cs typeface="Arial Black"/>
                </a:rPr>
                <a:t>!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580112" y="112474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Arial Black"/>
                  <a:cs typeface="Arial Black"/>
                </a:rPr>
                <a:t>!</a:t>
              </a:r>
              <a:endParaRPr kumimoji="1" lang="zh-CN" altLang="en-US" dirty="0">
                <a:latin typeface="Arial Black"/>
                <a:cs typeface="Arial Black"/>
              </a:endParaRPr>
            </a:p>
          </p:txBody>
        </p:sp>
      </p:grpSp>
      <p:sp>
        <p:nvSpPr>
          <p:cNvPr id="35" name="矩形 34">
            <a:hlinkClick r:id="rId10" action="ppaction://hlinksldjump"/>
          </p:cNvPr>
          <p:cNvSpPr/>
          <p:nvPr/>
        </p:nvSpPr>
        <p:spPr>
          <a:xfrm>
            <a:off x="5292080" y="881456"/>
            <a:ext cx="869807" cy="9141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内容占位符 4" descr="iphone5-vertical.png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BCBCBC"/>
              </a:clrFrom>
              <a:clrTo>
                <a:srgbClr val="BCBCB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13000" y1="35944" x2="13000" y2="35944"/>
                        <a14:backgroundMark x1="50850" y1="30861" x2="50850" y2="30861"/>
                        <a14:backgroundMark x1="47350" y1="38361" x2="47350" y2="38361"/>
                        <a14:backgroundMark x1="18650" y1="18556" x2="82150" y2="18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37" r="4877"/>
          <a:stretch/>
        </p:blipFill>
        <p:spPr>
          <a:xfrm>
            <a:off x="2540238" y="-1015883"/>
            <a:ext cx="4325272" cy="89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0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e7285693b565d32e843401adcea66250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-2110766"/>
            <a:ext cx="9361039" cy="9433331"/>
          </a:xfrm>
          <a:prstGeom prst="rect">
            <a:avLst/>
          </a:prstGeom>
        </p:spPr>
      </p:pic>
      <p:pic>
        <p:nvPicPr>
          <p:cNvPr id="21" name="图片 20" descr="images.jpg">
            <a:hlinkClick r:id="rId5" action="ppaction://hlinksldjump" highlightClick="1"/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200364"/>
            <a:ext cx="1777380" cy="177738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58107" y="587459"/>
            <a:ext cx="3149993" cy="192909"/>
          </a:xfrm>
          <a:prstGeom prst="rect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3035071" y="587459"/>
            <a:ext cx="3162243" cy="192909"/>
            <a:chOff x="3051751" y="622575"/>
            <a:chExt cx="3162243" cy="192909"/>
          </a:xfrm>
        </p:grpSpPr>
        <p:pic>
          <p:nvPicPr>
            <p:cNvPr id="12" name="图片 11"/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565"/>
            <a:stretch/>
          </p:blipFill>
          <p:spPr bwMode="auto">
            <a:xfrm>
              <a:off x="3051751" y="622575"/>
              <a:ext cx="3162243" cy="1929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矩形 12"/>
            <p:cNvSpPr/>
            <p:nvPr/>
          </p:nvSpPr>
          <p:spPr>
            <a:xfrm>
              <a:off x="3996916" y="622584"/>
              <a:ext cx="274990" cy="192900"/>
            </a:xfrm>
            <a:prstGeom prst="rect">
              <a:avLst/>
            </a:prstGeom>
            <a:solidFill>
              <a:srgbClr val="F7F8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3105909" y="1268760"/>
            <a:ext cx="3059996" cy="479606"/>
          </a:xfrm>
          <a:prstGeom prst="roundRect">
            <a:avLst/>
          </a:prstGeom>
          <a:solidFill>
            <a:srgbClr val="FFFFFF">
              <a:alpha val="85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500" dirty="0">
                <a:solidFill>
                  <a:srgbClr val="262C35"/>
                </a:solidFill>
              </a:rPr>
              <a:t>	</a:t>
            </a:r>
            <a:r>
              <a:rPr kumimoji="1" lang="en-US" altLang="zh-CN" sz="1500" dirty="0" smtClean="0">
                <a:solidFill>
                  <a:srgbClr val="262C35"/>
                </a:solidFill>
              </a:rPr>
              <a:t>Math </a:t>
            </a:r>
            <a:r>
              <a:rPr kumimoji="1" lang="en-US" altLang="zh-CN" sz="1500" dirty="0" err="1" smtClean="0">
                <a:solidFill>
                  <a:srgbClr val="262C35"/>
                </a:solidFill>
              </a:rPr>
              <a:t>hw</a:t>
            </a:r>
            <a:endParaRPr kumimoji="1" lang="zh-CN" altLang="en-US" sz="1500" dirty="0">
              <a:solidFill>
                <a:srgbClr val="262C35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110798" y="1832767"/>
            <a:ext cx="3059996" cy="479606"/>
          </a:xfrm>
          <a:prstGeom prst="roundRect">
            <a:avLst/>
          </a:prstGeom>
          <a:solidFill>
            <a:srgbClr val="FFFFFF">
              <a:alpha val="85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500" dirty="0">
                <a:solidFill>
                  <a:srgbClr val="262C35"/>
                </a:solidFill>
              </a:rPr>
              <a:t>	</a:t>
            </a:r>
            <a:r>
              <a:rPr kumimoji="1" lang="en-US" altLang="zh-CN" sz="1500" dirty="0" smtClean="0">
                <a:solidFill>
                  <a:srgbClr val="262C35"/>
                </a:solidFill>
              </a:rPr>
              <a:t>Quantum Physics</a:t>
            </a:r>
            <a:endParaRPr kumimoji="1" lang="zh-CN" altLang="en-US" sz="1500" dirty="0">
              <a:solidFill>
                <a:srgbClr val="262C35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110798" y="2396774"/>
            <a:ext cx="3059996" cy="479606"/>
          </a:xfrm>
          <a:prstGeom prst="roundRect">
            <a:avLst/>
          </a:prstGeom>
          <a:solidFill>
            <a:srgbClr val="FFFFFF">
              <a:alpha val="85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500" dirty="0">
                <a:solidFill>
                  <a:srgbClr val="262C35"/>
                </a:solidFill>
              </a:rPr>
              <a:t>	</a:t>
            </a:r>
            <a:r>
              <a:rPr kumimoji="1" lang="en-US" altLang="zh-CN" sz="1500" dirty="0" err="1" smtClean="0">
                <a:solidFill>
                  <a:srgbClr val="262C35"/>
                </a:solidFill>
              </a:rPr>
              <a:t>Electrochem</a:t>
            </a:r>
            <a:r>
              <a:rPr kumimoji="1" lang="en-US" altLang="zh-CN" sz="1500" dirty="0" smtClean="0">
                <a:solidFill>
                  <a:srgbClr val="262C35"/>
                </a:solidFill>
              </a:rPr>
              <a:t> tutorials	</a:t>
            </a:r>
            <a:endParaRPr kumimoji="1" lang="zh-CN" altLang="en-US" sz="1500" dirty="0">
              <a:solidFill>
                <a:srgbClr val="262C35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114711" y="2960781"/>
            <a:ext cx="3059996" cy="479606"/>
          </a:xfrm>
          <a:prstGeom prst="roundRect">
            <a:avLst/>
          </a:prstGeom>
          <a:solidFill>
            <a:srgbClr val="FFFFFF">
              <a:alpha val="85000"/>
            </a:srgb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500" dirty="0">
                <a:solidFill>
                  <a:srgbClr val="262C35"/>
                </a:solidFill>
              </a:rPr>
              <a:t>	E</a:t>
            </a:r>
            <a:r>
              <a:rPr kumimoji="1" lang="en-US" altLang="zh-CN" sz="1500" dirty="0" smtClean="0">
                <a:solidFill>
                  <a:srgbClr val="262C35"/>
                </a:solidFill>
              </a:rPr>
              <a:t>CA self </a:t>
            </a:r>
            <a:r>
              <a:rPr kumimoji="1" lang="en-US" altLang="zh-CN" sz="1500" dirty="0" err="1" smtClean="0">
                <a:solidFill>
                  <a:srgbClr val="262C35"/>
                </a:solidFill>
              </a:rPr>
              <a:t>prac</a:t>
            </a:r>
            <a:endParaRPr kumimoji="1" lang="zh-CN" altLang="en-US" sz="1500" dirty="0">
              <a:solidFill>
                <a:srgbClr val="262C35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21899" y="0"/>
            <a:ext cx="2891751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-27384"/>
            <a:ext cx="2807800" cy="6885384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311857" y="1976612"/>
            <a:ext cx="180023" cy="180023"/>
          </a:xfrm>
          <a:prstGeom prst="roundRect">
            <a:avLst/>
          </a:prstGeom>
          <a:noFill/>
          <a:ln w="12700" cmpd="sng">
            <a:solidFill>
              <a:srgbClr val="65BBD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311857" y="1436555"/>
            <a:ext cx="180023" cy="180023"/>
          </a:xfrm>
          <a:prstGeom prst="roundRect">
            <a:avLst/>
          </a:prstGeom>
          <a:noFill/>
          <a:ln w="12700" cmpd="sng">
            <a:solidFill>
              <a:srgbClr val="65BBD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3311857" y="2552676"/>
            <a:ext cx="180023" cy="180023"/>
          </a:xfrm>
          <a:prstGeom prst="roundRect">
            <a:avLst/>
          </a:prstGeom>
          <a:noFill/>
          <a:ln w="12700" cmpd="sng">
            <a:solidFill>
              <a:srgbClr val="65BBD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312214" y="3092739"/>
            <a:ext cx="180023" cy="180023"/>
          </a:xfrm>
          <a:prstGeom prst="roundRect">
            <a:avLst/>
          </a:prstGeom>
          <a:noFill/>
          <a:ln w="12700" cmpd="sng">
            <a:solidFill>
              <a:srgbClr val="65BBD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70261" y="780367"/>
            <a:ext cx="3162243" cy="383148"/>
          </a:xfrm>
          <a:prstGeom prst="rect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105909" y="81402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latin typeface="Helvetica Neue Thin"/>
                <a:cs typeface="Helvetica Neue Thin"/>
                <a:sym typeface="Wingdings"/>
              </a:rPr>
              <a:t></a:t>
            </a:r>
            <a:endParaRPr kumimoji="1" lang="zh-CN" altLang="en-US" sz="1200" dirty="0">
              <a:latin typeface="Helvetica Neue Thin"/>
              <a:cs typeface="Helvetica Neue Thin"/>
            </a:endParaRPr>
          </a:p>
        </p:txBody>
      </p:sp>
      <p:sp>
        <p:nvSpPr>
          <p:cNvPr id="28" name="虚尾箭头 27"/>
          <p:cNvSpPr/>
          <p:nvPr/>
        </p:nvSpPr>
        <p:spPr>
          <a:xfrm rot="5400000">
            <a:off x="4439720" y="3804320"/>
            <a:ext cx="432048" cy="360040"/>
          </a:xfrm>
          <a:prstGeom prst="stripedRightArrow">
            <a:avLst>
              <a:gd name="adj1" fmla="val 39146"/>
              <a:gd name="adj2" fmla="val 55427"/>
            </a:avLst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 descr="check5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37" y="1436555"/>
            <a:ext cx="180000" cy="180000"/>
          </a:xfrm>
          <a:prstGeom prst="rect">
            <a:avLst/>
          </a:prstGeom>
        </p:spPr>
      </p:pic>
      <p:pic>
        <p:nvPicPr>
          <p:cNvPr id="29" name="图片 28" descr="check5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37" y="1976635"/>
            <a:ext cx="180000" cy="180000"/>
          </a:xfrm>
          <a:prstGeom prst="rect">
            <a:avLst/>
          </a:prstGeom>
        </p:spPr>
      </p:pic>
      <p:pic>
        <p:nvPicPr>
          <p:cNvPr id="30" name="图片 29" descr="check5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37" y="2552699"/>
            <a:ext cx="180000" cy="180000"/>
          </a:xfrm>
          <a:prstGeom prst="rect">
            <a:avLst/>
          </a:prstGeom>
        </p:spPr>
      </p:pic>
      <p:pic>
        <p:nvPicPr>
          <p:cNvPr id="31" name="图片 30" descr="check5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37" y="3092762"/>
            <a:ext cx="180000" cy="180000"/>
          </a:xfrm>
          <a:prstGeom prst="rect">
            <a:avLst/>
          </a:prstGeom>
        </p:spPr>
      </p:pic>
      <p:sp>
        <p:nvSpPr>
          <p:cNvPr id="32" name="TextBox 93"/>
          <p:cNvSpPr txBox="1"/>
          <p:nvPr/>
        </p:nvSpPr>
        <p:spPr>
          <a:xfrm>
            <a:off x="3599357" y="829411"/>
            <a:ext cx="2118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 pitchFamily="2" charset="0"/>
              </a:rPr>
              <a:t>Today’s Check List</a:t>
            </a:r>
            <a:endParaRPr lang="en-SG" sz="1100" b="1" dirty="0">
              <a:latin typeface="Helvetica" pitchFamily="2" charset="0"/>
            </a:endParaRPr>
          </a:p>
        </p:txBody>
      </p:sp>
      <p:pic>
        <p:nvPicPr>
          <p:cNvPr id="4" name="内容占位符 4" descr="iphone5-vertical.png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BCBCBC"/>
              </a:clrFrom>
              <a:clrTo>
                <a:srgbClr val="BCBCB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13000" y1="35944" x2="13000" y2="35944"/>
                        <a14:backgroundMark x1="50850" y1="30861" x2="50850" y2="30861"/>
                        <a14:backgroundMark x1="47350" y1="38361" x2="47350" y2="38361"/>
                        <a14:backgroundMark x1="18650" y1="18556" x2="82150" y2="18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100" r="-7800"/>
          <a:stretch/>
        </p:blipFill>
        <p:spPr>
          <a:xfrm>
            <a:off x="1905001" y="-1002246"/>
            <a:ext cx="5587999" cy="890937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69758" y="585587"/>
            <a:ext cx="3149993" cy="5653403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79512" y="436022"/>
            <a:ext cx="24929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GB" altLang="zh-CN" sz="3200" dirty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City of Honour </a:t>
            </a:r>
            <a:endParaRPr kumimoji="1" lang="en-GB" altLang="zh-CN" sz="3200" dirty="0" smtClean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  <a:p>
            <a:pPr algn="ctr"/>
            <a:r>
              <a:rPr kumimoji="1" lang="en-GB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Game</a:t>
            </a:r>
            <a:r>
              <a:rPr kumimoji="1" lang="en-SG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439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 descr="MV 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r="-8424"/>
          <a:stretch/>
        </p:blipFill>
        <p:spPr>
          <a:xfrm>
            <a:off x="2835727" y="881456"/>
            <a:ext cx="4040529" cy="5902679"/>
          </a:xfrm>
          <a:prstGeom prst="rect">
            <a:avLst/>
          </a:prstGeom>
        </p:spPr>
      </p:pic>
      <p:pic>
        <p:nvPicPr>
          <p:cNvPr id="9" name="图片 8" descr="MV 1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76" b="32343" l="30367" r="399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63" t="2568" r="58799" b="64349"/>
          <a:stretch/>
        </p:blipFill>
        <p:spPr>
          <a:xfrm>
            <a:off x="4371781" y="1016204"/>
            <a:ext cx="560259" cy="2052756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65"/>
          <a:stretch/>
        </p:blipFill>
        <p:spPr bwMode="auto">
          <a:xfrm>
            <a:off x="3063359" y="620696"/>
            <a:ext cx="3162243" cy="19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MV 1.jpg"/>
          <p:cNvPicPr>
            <a:picLocks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99" t="25786" r="18401" b="40578"/>
          <a:stretch/>
        </p:blipFill>
        <p:spPr>
          <a:xfrm>
            <a:off x="4270102" y="2363830"/>
            <a:ext cx="1510050" cy="20522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321899" y="0"/>
            <a:ext cx="2891751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内容占位符 4" descr="iphone5-vertical.png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BCBCBC"/>
              </a:clrFrom>
              <a:clrTo>
                <a:srgbClr val="BCBCB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3000" y1="35944" x2="13000" y2="35944"/>
                        <a14:backgroundMark x1="50850" y1="30861" x2="50850" y2="30861"/>
                        <a14:backgroundMark x1="47350" y1="38361" x2="47350" y2="38361"/>
                        <a14:backgroundMark x1="18650" y1="18556" x2="82150" y2="18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4" t="2427" r="3268" b="3240"/>
          <a:stretch/>
        </p:blipFill>
        <p:spPr>
          <a:xfrm>
            <a:off x="2147841" y="-799675"/>
            <a:ext cx="4797366" cy="840443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069758" y="620696"/>
            <a:ext cx="3149993" cy="5616616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9512" y="436022"/>
            <a:ext cx="24929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GB" altLang="zh-CN" sz="3200" dirty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City of Honour </a:t>
            </a:r>
            <a:endParaRPr kumimoji="1" lang="en-GB" altLang="zh-CN" sz="3200" dirty="0" smtClean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  <a:p>
            <a:pPr algn="ctr"/>
            <a:r>
              <a:rPr kumimoji="1" lang="en-GB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Game</a:t>
            </a:r>
            <a:r>
              <a:rPr kumimoji="1" lang="en-SG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01429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/>
          <p:cNvSpPr/>
          <p:nvPr/>
        </p:nvSpPr>
        <p:spPr>
          <a:xfrm>
            <a:off x="3069758" y="476680"/>
            <a:ext cx="3204000" cy="1368144"/>
          </a:xfrm>
          <a:prstGeom prst="rect">
            <a:avLst/>
          </a:prstGeom>
          <a:blipFill rotWithShape="1">
            <a:blip r:embed="rId3"/>
            <a:srcRect/>
            <a:stretch>
              <a:fillRect l="-570" r="570" b="-15014"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70" name="组 169"/>
          <p:cNvGrpSpPr/>
          <p:nvPr/>
        </p:nvGrpSpPr>
        <p:grpSpPr>
          <a:xfrm>
            <a:off x="4109635" y="2223433"/>
            <a:ext cx="1061551" cy="1061551"/>
            <a:chOff x="4109635" y="2204864"/>
            <a:chExt cx="1061551" cy="1061551"/>
          </a:xfrm>
        </p:grpSpPr>
        <p:sp>
          <p:nvSpPr>
            <p:cNvPr id="171" name="椭圆 170">
              <a:hlinkClick r:id="rId4" action="ppaction://hlinksldjump"/>
            </p:cNvPr>
            <p:cNvSpPr/>
            <p:nvPr/>
          </p:nvSpPr>
          <p:spPr>
            <a:xfrm>
              <a:off x="4109635" y="2204864"/>
              <a:ext cx="1061551" cy="1061551"/>
            </a:xfrm>
            <a:prstGeom prst="ellipse">
              <a:avLst/>
            </a:prstGeom>
            <a:solidFill>
              <a:srgbClr val="E4696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4238598" y="2590154"/>
              <a:ext cx="7933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 smtClean="0">
                  <a:solidFill>
                    <a:srgbClr val="FFFFFF"/>
                  </a:solidFill>
                  <a:latin typeface="Helvetica Neue UltraLight"/>
                  <a:cs typeface="Helvetica Neue UltraLight"/>
                </a:rPr>
                <a:t>Academic</a:t>
              </a:r>
              <a:endParaRPr kumimoji="1" lang="zh-CN" altLang="en-US" sz="1200" b="1" dirty="0">
                <a:solidFill>
                  <a:srgbClr val="FFFFFF"/>
                </a:solidFill>
                <a:latin typeface="Helvetica Neue UltraLight"/>
                <a:cs typeface="Helvetica Neue UltraLight"/>
              </a:endParaRPr>
            </a:p>
          </p:txBody>
        </p:sp>
      </p:grpSp>
      <p:sp>
        <p:nvSpPr>
          <p:cNvPr id="173" name="椭圆 172"/>
          <p:cNvSpPr/>
          <p:nvPr/>
        </p:nvSpPr>
        <p:spPr>
          <a:xfrm>
            <a:off x="3309763" y="3509392"/>
            <a:ext cx="1061551" cy="1061551"/>
          </a:xfrm>
          <a:prstGeom prst="ellipse">
            <a:avLst/>
          </a:prstGeom>
          <a:solidFill>
            <a:srgbClr val="E469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Extra-Curricular </a:t>
            </a:r>
            <a:r>
              <a:rPr kumimoji="1" lang="en-US" altLang="zh-CN" sz="1200" b="1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Activities</a:t>
            </a:r>
            <a:endParaRPr kumimoji="1" lang="zh-CN" altLang="en-US" sz="1200" b="1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4932040" y="3509392"/>
            <a:ext cx="1061551" cy="1061551"/>
          </a:xfrm>
          <a:prstGeom prst="ellipse">
            <a:avLst/>
          </a:prstGeom>
          <a:solidFill>
            <a:srgbClr val="E469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External </a:t>
            </a:r>
            <a:r>
              <a:rPr kumimoji="1" lang="en-US" altLang="zh-CN" sz="1200" b="1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Events</a:t>
            </a:r>
            <a:endParaRPr kumimoji="1" lang="zh-CN" altLang="en-US" sz="1200" b="1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pic>
        <p:nvPicPr>
          <p:cNvPr id="175" name="图片 17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58632">
            <a:off x="3672367" y="5318442"/>
            <a:ext cx="749300" cy="1181100"/>
          </a:xfrm>
          <a:prstGeom prst="rect">
            <a:avLst/>
          </a:prstGeom>
        </p:spPr>
      </p:pic>
      <p:pic>
        <p:nvPicPr>
          <p:cNvPr id="176" name="图片 17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39072">
            <a:off x="4848749" y="5278288"/>
            <a:ext cx="749300" cy="1181100"/>
          </a:xfrm>
          <a:prstGeom prst="rect">
            <a:avLst/>
          </a:prstGeom>
        </p:spPr>
      </p:pic>
      <p:pic>
        <p:nvPicPr>
          <p:cNvPr id="177" name="图片 17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288106" y="6295105"/>
            <a:ext cx="749300" cy="1181100"/>
          </a:xfrm>
          <a:prstGeom prst="rect">
            <a:avLst/>
          </a:prstGeom>
        </p:spPr>
      </p:pic>
      <p:pic>
        <p:nvPicPr>
          <p:cNvPr id="178" name="图片 17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4021" y="4989630"/>
            <a:ext cx="749300" cy="1181100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244473">
            <a:off x="4883332" y="5942315"/>
            <a:ext cx="749300" cy="1181100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411167">
            <a:off x="3690502" y="5947512"/>
            <a:ext cx="749300" cy="1181100"/>
          </a:xfrm>
          <a:prstGeom prst="rect">
            <a:avLst/>
          </a:prstGeom>
        </p:spPr>
      </p:pic>
      <p:pic>
        <p:nvPicPr>
          <p:cNvPr id="181" name="图片 180" descr="Circles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64"/>
          <a:stretch/>
        </p:blipFill>
        <p:spPr>
          <a:xfrm>
            <a:off x="3059832" y="620688"/>
            <a:ext cx="3172691" cy="216016"/>
          </a:xfrm>
          <a:prstGeom prst="rect">
            <a:avLst/>
          </a:prstGeom>
          <a:ln>
            <a:noFill/>
          </a:ln>
        </p:spPr>
      </p:pic>
      <p:sp>
        <p:nvSpPr>
          <p:cNvPr id="182" name="文本框 181"/>
          <p:cNvSpPr txBox="1"/>
          <p:nvPr/>
        </p:nvSpPr>
        <p:spPr>
          <a:xfrm>
            <a:off x="3069758" y="1231811"/>
            <a:ext cx="6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WED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3711222" y="1231811"/>
            <a:ext cx="6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THU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4994149" y="1231811"/>
            <a:ext cx="6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SAT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5635612" y="1231811"/>
            <a:ext cx="6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SUN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3059832" y="605858"/>
            <a:ext cx="3159919" cy="5616616"/>
          </a:xfrm>
          <a:prstGeom prst="rect">
            <a:avLst/>
          </a:prstGeom>
          <a:solidFill>
            <a:srgbClr val="43B4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9" name="组 88"/>
          <p:cNvGrpSpPr/>
          <p:nvPr/>
        </p:nvGrpSpPr>
        <p:grpSpPr>
          <a:xfrm>
            <a:off x="2968374" y="560106"/>
            <a:ext cx="3263172" cy="5691569"/>
            <a:chOff x="2968374" y="560106"/>
            <a:chExt cx="3263172" cy="5691569"/>
          </a:xfrm>
        </p:grpSpPr>
        <p:sp>
          <p:nvSpPr>
            <p:cNvPr id="11" name="矩形 10"/>
            <p:cNvSpPr/>
            <p:nvPr/>
          </p:nvSpPr>
          <p:spPr>
            <a:xfrm>
              <a:off x="3032656" y="567795"/>
              <a:ext cx="3185588" cy="5647799"/>
            </a:xfrm>
            <a:prstGeom prst="rect">
              <a:avLst/>
            </a:prstGeom>
            <a:solidFill>
              <a:srgbClr val="F7F8FE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10"/>
            <p:cNvSpPr/>
            <p:nvPr/>
          </p:nvSpPr>
          <p:spPr>
            <a:xfrm>
              <a:off x="3032656" y="1438526"/>
              <a:ext cx="3185588" cy="48131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3" name="图片 35"/>
            <p:cNvPicPr/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202"/>
            <a:stretch/>
          </p:blipFill>
          <p:spPr bwMode="auto">
            <a:xfrm>
              <a:off x="3032656" y="560106"/>
              <a:ext cx="3179799" cy="214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93"/>
            <p:cNvSpPr txBox="1"/>
            <p:nvPr/>
          </p:nvSpPr>
          <p:spPr>
            <a:xfrm>
              <a:off x="3061402" y="896995"/>
              <a:ext cx="3161692" cy="27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" u="sng" dirty="0" smtClean="0">
                  <a:latin typeface="Helvetica" pitchFamily="2" charset="0"/>
                </a:rPr>
                <a:t>APR 2015</a:t>
              </a:r>
              <a:endParaRPr lang="en-SG" sz="1150" u="sng" dirty="0">
                <a:latin typeface="Helvetica" pitchFamily="2" charset="0"/>
              </a:endParaRPr>
            </a:p>
          </p:txBody>
        </p:sp>
        <p:sp>
          <p:nvSpPr>
            <p:cNvPr id="17" name="Rectangle 7"/>
            <p:cNvSpPr/>
            <p:nvPr/>
          </p:nvSpPr>
          <p:spPr>
            <a:xfrm>
              <a:off x="3620334" y="1438527"/>
              <a:ext cx="2606390" cy="4777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2968374" y="1632202"/>
              <a:ext cx="724078" cy="26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12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20410" y="2237034"/>
              <a:ext cx="672042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cxnSp>
          <p:nvCxnSpPr>
            <p:cNvPr id="21" name="Straight Connector 13"/>
            <p:cNvCxnSpPr/>
            <p:nvPr/>
          </p:nvCxnSpPr>
          <p:spPr>
            <a:xfrm>
              <a:off x="3611854" y="1726311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41"/>
            <p:cNvSpPr txBox="1"/>
            <p:nvPr/>
          </p:nvSpPr>
          <p:spPr>
            <a:xfrm>
              <a:off x="3620044" y="1175465"/>
              <a:ext cx="868893" cy="25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9</a:t>
              </a:r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 THU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2" name="TextBox 42"/>
            <p:cNvSpPr txBox="1"/>
            <p:nvPr/>
          </p:nvSpPr>
          <p:spPr>
            <a:xfrm>
              <a:off x="4488938" y="1193445"/>
              <a:ext cx="868894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10 FRI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3" name="TextBox 43"/>
            <p:cNvSpPr txBox="1"/>
            <p:nvPr/>
          </p:nvSpPr>
          <p:spPr>
            <a:xfrm>
              <a:off x="5357832" y="1193445"/>
              <a:ext cx="861356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11 SAT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6" name="TextBox 45"/>
            <p:cNvSpPr txBox="1"/>
            <p:nvPr/>
          </p:nvSpPr>
          <p:spPr>
            <a:xfrm>
              <a:off x="2968374" y="2898120"/>
              <a:ext cx="724078" cy="26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2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7" name="TextBox 46"/>
            <p:cNvSpPr txBox="1"/>
            <p:nvPr/>
          </p:nvSpPr>
          <p:spPr>
            <a:xfrm>
              <a:off x="2968374" y="3562550"/>
              <a:ext cx="672042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3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8" name="TextBox 47"/>
            <p:cNvSpPr txBox="1"/>
            <p:nvPr/>
          </p:nvSpPr>
          <p:spPr>
            <a:xfrm>
              <a:off x="2984197" y="4206472"/>
              <a:ext cx="672042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4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9" name="TextBox 48"/>
            <p:cNvSpPr txBox="1"/>
            <p:nvPr/>
          </p:nvSpPr>
          <p:spPr>
            <a:xfrm>
              <a:off x="2968374" y="4853130"/>
              <a:ext cx="724078" cy="26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5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0" name="TextBox 49"/>
            <p:cNvSpPr txBox="1"/>
            <p:nvPr/>
          </p:nvSpPr>
          <p:spPr>
            <a:xfrm>
              <a:off x="2994392" y="5508668"/>
              <a:ext cx="672042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6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cxnSp>
          <p:nvCxnSpPr>
            <p:cNvPr id="50" name="Straight Connector 13"/>
            <p:cNvCxnSpPr/>
            <p:nvPr/>
          </p:nvCxnSpPr>
          <p:spPr>
            <a:xfrm>
              <a:off x="3050763" y="1438527"/>
              <a:ext cx="3180783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3"/>
            <p:cNvCxnSpPr/>
            <p:nvPr/>
          </p:nvCxnSpPr>
          <p:spPr>
            <a:xfrm>
              <a:off x="3620044" y="2052238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3"/>
            <p:cNvCxnSpPr/>
            <p:nvPr/>
          </p:nvCxnSpPr>
          <p:spPr>
            <a:xfrm>
              <a:off x="3620044" y="2364697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3"/>
            <p:cNvCxnSpPr/>
            <p:nvPr/>
          </p:nvCxnSpPr>
          <p:spPr>
            <a:xfrm>
              <a:off x="3620334" y="2689313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13"/>
            <p:cNvCxnSpPr/>
            <p:nvPr/>
          </p:nvCxnSpPr>
          <p:spPr>
            <a:xfrm>
              <a:off x="3620334" y="3029651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13"/>
            <p:cNvCxnSpPr/>
            <p:nvPr/>
          </p:nvCxnSpPr>
          <p:spPr>
            <a:xfrm>
              <a:off x="3620334" y="3354267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13"/>
            <p:cNvCxnSpPr/>
            <p:nvPr/>
          </p:nvCxnSpPr>
          <p:spPr>
            <a:xfrm>
              <a:off x="3620334" y="3690213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13"/>
            <p:cNvCxnSpPr/>
            <p:nvPr/>
          </p:nvCxnSpPr>
          <p:spPr>
            <a:xfrm>
              <a:off x="3620334" y="4014829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13"/>
            <p:cNvCxnSpPr/>
            <p:nvPr/>
          </p:nvCxnSpPr>
          <p:spPr>
            <a:xfrm>
              <a:off x="3620334" y="4332991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3"/>
            <p:cNvCxnSpPr/>
            <p:nvPr/>
          </p:nvCxnSpPr>
          <p:spPr>
            <a:xfrm>
              <a:off x="3620334" y="4641028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3"/>
            <p:cNvCxnSpPr/>
            <p:nvPr/>
          </p:nvCxnSpPr>
          <p:spPr>
            <a:xfrm>
              <a:off x="3612797" y="5000200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13"/>
            <p:cNvCxnSpPr/>
            <p:nvPr/>
          </p:nvCxnSpPr>
          <p:spPr>
            <a:xfrm>
              <a:off x="3612797" y="5359372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3"/>
            <p:cNvCxnSpPr/>
            <p:nvPr/>
          </p:nvCxnSpPr>
          <p:spPr>
            <a:xfrm>
              <a:off x="3620334" y="5718543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3"/>
            <p:cNvCxnSpPr/>
            <p:nvPr/>
          </p:nvCxnSpPr>
          <p:spPr>
            <a:xfrm>
              <a:off x="3620334" y="5960947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3"/>
            <p:cNvCxnSpPr/>
            <p:nvPr/>
          </p:nvCxnSpPr>
          <p:spPr>
            <a:xfrm>
              <a:off x="4488938" y="1438527"/>
              <a:ext cx="0" cy="4777066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13"/>
            <p:cNvCxnSpPr/>
            <p:nvPr/>
          </p:nvCxnSpPr>
          <p:spPr>
            <a:xfrm>
              <a:off x="5357831" y="1429342"/>
              <a:ext cx="0" cy="4777066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3982083" y="567795"/>
              <a:ext cx="217223" cy="206840"/>
            </a:xfrm>
            <a:prstGeom prst="rect">
              <a:avLst/>
            </a:prstGeom>
            <a:solidFill>
              <a:srgbClr val="F7F8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7F8FE"/>
                </a:solidFill>
              </a:endParaRPr>
            </a:p>
          </p:txBody>
        </p:sp>
        <p:grpSp>
          <p:nvGrpSpPr>
            <p:cNvPr id="80" name="组 79"/>
            <p:cNvGrpSpPr/>
            <p:nvPr/>
          </p:nvGrpSpPr>
          <p:grpSpPr>
            <a:xfrm>
              <a:off x="3640417" y="1717158"/>
              <a:ext cx="868894" cy="1325516"/>
              <a:chOff x="4499992" y="2407677"/>
              <a:chExt cx="864097" cy="1318198"/>
            </a:xfrm>
          </p:grpSpPr>
          <p:sp>
            <p:nvSpPr>
              <p:cNvPr id="35" name="Rectangle 11"/>
              <p:cNvSpPr/>
              <p:nvPr/>
            </p:nvSpPr>
            <p:spPr>
              <a:xfrm>
                <a:off x="4499993" y="2407677"/>
                <a:ext cx="864096" cy="1318198"/>
              </a:xfrm>
              <a:prstGeom prst="rect">
                <a:avLst/>
              </a:prstGeom>
              <a:solidFill>
                <a:srgbClr val="E1E1E1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SC3101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LEC [1]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LT8</a:t>
                </a:r>
                <a:endParaRPr lang="en-SG" sz="11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76" name="直线连接符 75"/>
              <p:cNvCxnSpPr/>
              <p:nvPr/>
            </p:nvCxnSpPr>
            <p:spPr>
              <a:xfrm>
                <a:off x="4499992" y="2407677"/>
                <a:ext cx="0" cy="1318198"/>
              </a:xfrm>
              <a:prstGeom prst="line">
                <a:avLst/>
              </a:prstGeom>
              <a:ln w="57150" cmpd="sng">
                <a:solidFill>
                  <a:srgbClr val="1BC4B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 69"/>
            <p:cNvGrpSpPr/>
            <p:nvPr/>
          </p:nvGrpSpPr>
          <p:grpSpPr>
            <a:xfrm>
              <a:off x="4484116" y="1726311"/>
              <a:ext cx="873715" cy="1291487"/>
              <a:chOff x="5364088" y="4249934"/>
              <a:chExt cx="868891" cy="1284356"/>
            </a:xfrm>
          </p:grpSpPr>
          <p:sp>
            <p:nvSpPr>
              <p:cNvPr id="72" name="Rectangle 58"/>
              <p:cNvSpPr/>
              <p:nvPr/>
            </p:nvSpPr>
            <p:spPr>
              <a:xfrm>
                <a:off x="5364088" y="4249934"/>
                <a:ext cx="868891" cy="1284356"/>
              </a:xfrm>
              <a:prstGeom prst="rect">
                <a:avLst/>
              </a:prstGeom>
              <a:solidFill>
                <a:srgbClr val="E1E1E1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sz="10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ECA Meeting</a:t>
                </a:r>
                <a:endParaRPr lang="en-SG" sz="10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73" name="直线连接符 72"/>
              <p:cNvCxnSpPr/>
              <p:nvPr/>
            </p:nvCxnSpPr>
            <p:spPr>
              <a:xfrm>
                <a:off x="5371723" y="4249934"/>
                <a:ext cx="0" cy="1284356"/>
              </a:xfrm>
              <a:prstGeom prst="line">
                <a:avLst/>
              </a:prstGeom>
              <a:ln w="57150" cmpd="sng">
                <a:solidFill>
                  <a:srgbClr val="159FC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 74"/>
            <p:cNvGrpSpPr/>
            <p:nvPr/>
          </p:nvGrpSpPr>
          <p:grpSpPr>
            <a:xfrm>
              <a:off x="3653981" y="4332991"/>
              <a:ext cx="868894" cy="1325516"/>
              <a:chOff x="4499992" y="2407677"/>
              <a:chExt cx="864097" cy="1318198"/>
            </a:xfrm>
          </p:grpSpPr>
          <p:sp>
            <p:nvSpPr>
              <p:cNvPr id="78" name="Rectangle 11"/>
              <p:cNvSpPr/>
              <p:nvPr/>
            </p:nvSpPr>
            <p:spPr>
              <a:xfrm>
                <a:off x="4499993" y="2407677"/>
                <a:ext cx="864096" cy="1318198"/>
              </a:xfrm>
              <a:prstGeom prst="rect">
                <a:avLst/>
              </a:prstGeom>
              <a:solidFill>
                <a:srgbClr val="E1E1E1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SC2211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TUT [D4]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AS 1-0208</a:t>
                </a:r>
                <a:endParaRPr lang="en-SG" sz="11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79" name="直线连接符 78"/>
              <p:cNvCxnSpPr/>
              <p:nvPr/>
            </p:nvCxnSpPr>
            <p:spPr>
              <a:xfrm>
                <a:off x="4499992" y="2407677"/>
                <a:ext cx="0" cy="1318198"/>
              </a:xfrm>
              <a:prstGeom prst="line">
                <a:avLst/>
              </a:prstGeom>
              <a:ln w="57150" cmpd="sng">
                <a:solidFill>
                  <a:srgbClr val="55CAE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图片 6" descr="5C 15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2" r="87216" b="88681"/>
            <a:stretch/>
          </p:blipFill>
          <p:spPr>
            <a:xfrm>
              <a:off x="3128659" y="896995"/>
              <a:ext cx="371622" cy="398197"/>
            </a:xfrm>
            <a:prstGeom prst="rect">
              <a:avLst/>
            </a:prstGeom>
          </p:spPr>
        </p:pic>
        <p:sp>
          <p:nvSpPr>
            <p:cNvPr id="61" name="文本框 45"/>
            <p:cNvSpPr txBox="1"/>
            <p:nvPr/>
          </p:nvSpPr>
          <p:spPr>
            <a:xfrm>
              <a:off x="5776403" y="844310"/>
              <a:ext cx="434447" cy="371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smtClean="0">
                  <a:solidFill>
                    <a:schemeClr val="bg1">
                      <a:lumMod val="85000"/>
                    </a:schemeClr>
                  </a:solidFill>
                  <a:latin typeface="Helvetica" pitchFamily="2" charset="0"/>
                  <a:cs typeface="Arial Black"/>
                </a:rPr>
                <a:t>+</a:t>
              </a:r>
              <a:endParaRPr kumimoji="1" lang="zh-CN" altLang="en-US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 Black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66168" y="2370120"/>
            <a:ext cx="853019" cy="1968294"/>
          </a:xfrm>
          <a:prstGeom prst="rec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8" name="组 27"/>
          <p:cNvGrpSpPr/>
          <p:nvPr/>
        </p:nvGrpSpPr>
        <p:grpSpPr>
          <a:xfrm>
            <a:off x="3995936" y="2119231"/>
            <a:ext cx="2140390" cy="318657"/>
            <a:chOff x="3851919" y="2046039"/>
            <a:chExt cx="2140390" cy="318657"/>
          </a:xfrm>
        </p:grpSpPr>
        <p:grpSp>
          <p:nvGrpSpPr>
            <p:cNvPr id="27" name="组 26"/>
            <p:cNvGrpSpPr/>
            <p:nvPr/>
          </p:nvGrpSpPr>
          <p:grpSpPr>
            <a:xfrm>
              <a:off x="3851919" y="2046039"/>
              <a:ext cx="2140390" cy="318657"/>
              <a:chOff x="3851919" y="2046039"/>
              <a:chExt cx="2140390" cy="318657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3851920" y="2046039"/>
                <a:ext cx="2140389" cy="247185"/>
              </a:xfrm>
              <a:prstGeom prst="roundRect">
                <a:avLst/>
              </a:prstGeom>
              <a:solidFill>
                <a:srgbClr val="262C35">
                  <a:alpha val="8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10800000">
                <a:off x="5417595" y="2293223"/>
                <a:ext cx="144016" cy="71473"/>
              </a:xfrm>
              <a:prstGeom prst="triangle">
                <a:avLst/>
              </a:prstGeom>
              <a:solidFill>
                <a:srgbClr val="262C35">
                  <a:alpha val="78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851919" y="2046040"/>
                <a:ext cx="6709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 smtClean="0">
                    <a:solidFill>
                      <a:srgbClr val="F7F8FE"/>
                    </a:solidFill>
                  </a:rPr>
                  <a:t>Add Event</a:t>
                </a:r>
                <a:endParaRPr kumimoji="1" lang="zh-CN" altLang="en-US" sz="900" dirty="0">
                  <a:solidFill>
                    <a:srgbClr val="F7F8FE"/>
                  </a:solidFill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4560559" y="2048438"/>
                <a:ext cx="6595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 smtClean="0">
                    <a:solidFill>
                      <a:srgbClr val="F7F8FE"/>
                    </a:solidFill>
                  </a:rPr>
                  <a:t>Add Task</a:t>
                </a:r>
                <a:endParaRPr kumimoji="1" lang="zh-CN" altLang="en-US" sz="900" dirty="0">
                  <a:solidFill>
                    <a:srgbClr val="F7F8FE"/>
                  </a:solidFill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5214010" y="2047943"/>
                <a:ext cx="7261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 smtClean="0">
                    <a:solidFill>
                      <a:srgbClr val="F7F8FE"/>
                    </a:solidFill>
                  </a:rPr>
                  <a:t>Searching…</a:t>
                </a:r>
                <a:endParaRPr kumimoji="1" lang="zh-CN" altLang="en-US" sz="900" dirty="0">
                  <a:solidFill>
                    <a:srgbClr val="F7F8FE"/>
                  </a:solidFill>
                </a:endParaRPr>
              </a:p>
            </p:txBody>
          </p:sp>
        </p:grpSp>
        <p:cxnSp>
          <p:nvCxnSpPr>
            <p:cNvPr id="23" name="直线连接符 22"/>
            <p:cNvCxnSpPr/>
            <p:nvPr/>
          </p:nvCxnSpPr>
          <p:spPr>
            <a:xfrm>
              <a:off x="4522874" y="2049139"/>
              <a:ext cx="1" cy="23083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/>
            <p:cNvCxnSpPr/>
            <p:nvPr/>
          </p:nvCxnSpPr>
          <p:spPr>
            <a:xfrm>
              <a:off x="5210611" y="2049139"/>
              <a:ext cx="1" cy="23083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Oval 20"/>
          <p:cNvSpPr>
            <a:spLocks noChangeAspect="1"/>
          </p:cNvSpPr>
          <p:nvPr/>
        </p:nvSpPr>
        <p:spPr>
          <a:xfrm>
            <a:off x="5613524" y="2566176"/>
            <a:ext cx="325757" cy="324040"/>
          </a:xfrm>
          <a:prstGeom prst="ellipse">
            <a:avLst/>
          </a:prstGeom>
          <a:solidFill>
            <a:srgbClr val="F7F8F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262C35"/>
              </a:solidFill>
            </a:endParaRPr>
          </a:p>
        </p:txBody>
      </p:sp>
      <p:grpSp>
        <p:nvGrpSpPr>
          <p:cNvPr id="88" name="组 87"/>
          <p:cNvGrpSpPr/>
          <p:nvPr/>
        </p:nvGrpSpPr>
        <p:grpSpPr>
          <a:xfrm>
            <a:off x="3623032" y="569292"/>
            <a:ext cx="2594492" cy="5646302"/>
            <a:chOff x="-255898" y="560106"/>
            <a:chExt cx="2594492" cy="5646302"/>
          </a:xfrm>
        </p:grpSpPr>
        <p:grpSp>
          <p:nvGrpSpPr>
            <p:cNvPr id="87" name="组 86"/>
            <p:cNvGrpSpPr/>
            <p:nvPr/>
          </p:nvGrpSpPr>
          <p:grpSpPr>
            <a:xfrm>
              <a:off x="-252536" y="560106"/>
              <a:ext cx="2591130" cy="5646302"/>
              <a:chOff x="3666434" y="560106"/>
              <a:chExt cx="2591130" cy="5646302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683768" y="567795"/>
                <a:ext cx="2544416" cy="5638613"/>
              </a:xfrm>
              <a:prstGeom prst="rect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666434" y="560106"/>
                <a:ext cx="2565112" cy="869236"/>
              </a:xfrm>
              <a:prstGeom prst="rect">
                <a:avLst/>
              </a:prstGeom>
              <a:solidFill>
                <a:srgbClr val="1BC4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37" name="组 136"/>
              <p:cNvGrpSpPr/>
              <p:nvPr/>
            </p:nvGrpSpPr>
            <p:grpSpPr>
              <a:xfrm>
                <a:off x="3692452" y="5732991"/>
                <a:ext cx="2515411" cy="432048"/>
                <a:chOff x="3069758" y="5812902"/>
                <a:chExt cx="3144235" cy="432048"/>
              </a:xfrm>
            </p:grpSpPr>
            <p:sp>
              <p:nvSpPr>
                <p:cNvPr id="138" name="矩形 137"/>
                <p:cNvSpPr/>
                <p:nvPr/>
              </p:nvSpPr>
              <p:spPr>
                <a:xfrm>
                  <a:off x="3069758" y="5812902"/>
                  <a:ext cx="3144235" cy="432048"/>
                </a:xfrm>
                <a:prstGeom prst="rect">
                  <a:avLst/>
                </a:prstGeom>
                <a:solidFill>
                  <a:srgbClr val="1BC4BA">
                    <a:alpha val="72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959995"/>
                    </a:solidFill>
                  </a:endParaRPr>
                </a:p>
              </p:txBody>
            </p:sp>
            <p:sp>
              <p:nvSpPr>
                <p:cNvPr id="139" name="圆角矩形 138"/>
                <p:cNvSpPr/>
                <p:nvPr/>
              </p:nvSpPr>
              <p:spPr>
                <a:xfrm>
                  <a:off x="3153287" y="5884910"/>
                  <a:ext cx="2987998" cy="288032"/>
                </a:xfrm>
                <a:prstGeom prst="roundRect">
                  <a:avLst/>
                </a:prstGeom>
                <a:solidFill>
                  <a:srgbClr val="F7F8FE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140" name="图片 139"/>
                <p:cNvPicPr/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60" t="95396" r="57138" b="1853"/>
                <a:stretch/>
              </p:blipFill>
              <p:spPr>
                <a:xfrm>
                  <a:off x="4136629" y="5956918"/>
                  <a:ext cx="269998" cy="15288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41" name="文本框 140"/>
                <p:cNvSpPr txBox="1"/>
                <p:nvPr/>
              </p:nvSpPr>
              <p:spPr>
                <a:xfrm>
                  <a:off x="4304248" y="5902025"/>
                  <a:ext cx="76972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100" dirty="0" smtClean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rPr>
                    <a:t>Search</a:t>
                  </a:r>
                  <a:endParaRPr kumimoji="1" lang="zh-CN" altLang="en-US" sz="1100" dirty="0">
                    <a:solidFill>
                      <a:srgbClr val="959995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sp>
            <p:nvSpPr>
              <p:cNvPr id="34" name="文本框 33"/>
              <p:cNvSpPr txBox="1"/>
              <p:nvPr/>
            </p:nvSpPr>
            <p:spPr>
              <a:xfrm>
                <a:off x="3692452" y="971436"/>
                <a:ext cx="2299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>
                    <a:solidFill>
                      <a:srgbClr val="F7F8FE"/>
                    </a:solidFill>
                  </a:rPr>
                  <a:t>Would you like to…</a:t>
                </a:r>
                <a:endParaRPr kumimoji="1" lang="zh-CN" altLang="en-US" sz="2000" dirty="0">
                  <a:solidFill>
                    <a:srgbClr val="F7F8FE"/>
                  </a:solidFill>
                </a:endParaRPr>
              </a:p>
            </p:txBody>
          </p:sp>
          <p:sp>
            <p:nvSpPr>
              <p:cNvPr id="41" name="五角星 40"/>
              <p:cNvSpPr>
                <a:spLocks noChangeAspect="1"/>
              </p:cNvSpPr>
              <p:nvPr/>
            </p:nvSpPr>
            <p:spPr>
              <a:xfrm>
                <a:off x="3844300" y="1632203"/>
                <a:ext cx="179999" cy="179999"/>
              </a:xfrm>
              <a:prstGeom prst="star5">
                <a:avLst>
                  <a:gd name="adj" fmla="val 21010"/>
                  <a:gd name="hf" fmla="val 105146"/>
                  <a:gd name="vf" fmla="val 110557"/>
                </a:avLst>
              </a:prstGeom>
              <a:noFill/>
              <a:ln w="19050" cmpd="sng">
                <a:solidFill>
                  <a:srgbClr val="1BC4B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995936" y="1613427"/>
                <a:ext cx="11521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667A9A"/>
                    </a:solidFill>
                  </a:rPr>
                  <a:t>Recommended </a:t>
                </a:r>
                <a:endParaRPr kumimoji="1" lang="zh-CN" altLang="en-US" sz="1200" dirty="0">
                  <a:solidFill>
                    <a:srgbClr val="667A9A"/>
                  </a:solidFill>
                </a:endParaRPr>
              </a:p>
            </p:txBody>
          </p:sp>
          <p:cxnSp>
            <p:nvCxnSpPr>
              <p:cNvPr id="142" name="直线连接符 141"/>
              <p:cNvCxnSpPr/>
              <p:nvPr/>
            </p:nvCxnSpPr>
            <p:spPr>
              <a:xfrm>
                <a:off x="3692452" y="3429000"/>
                <a:ext cx="2565112" cy="0"/>
              </a:xfrm>
              <a:prstGeom prst="line">
                <a:avLst/>
              </a:prstGeom>
              <a:ln w="3175" cmpd="sng">
                <a:solidFill>
                  <a:srgbClr val="D4D6D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/>
              <p:cNvSpPr txBox="1"/>
              <p:nvPr/>
            </p:nvSpPr>
            <p:spPr>
              <a:xfrm>
                <a:off x="4041665" y="3512041"/>
                <a:ext cx="11521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667A9A"/>
                    </a:solidFill>
                  </a:rPr>
                  <a:t>Volunteer </a:t>
                </a:r>
                <a:endParaRPr kumimoji="1" lang="zh-CN" altLang="en-US" sz="1200" dirty="0">
                  <a:solidFill>
                    <a:srgbClr val="667A9A"/>
                  </a:solidFill>
                </a:endParaRPr>
              </a:p>
            </p:txBody>
          </p:sp>
          <p:pic>
            <p:nvPicPr>
              <p:cNvPr id="48" name="图片 47" descr="heart258.png"/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rgbClr val="1BC4BA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4299" y="3501032"/>
                <a:ext cx="216000" cy="216000"/>
              </a:xfrm>
              <a:prstGeom prst="rect">
                <a:avLst/>
              </a:prstGeom>
            </p:spPr>
          </p:pic>
          <p:pic>
            <p:nvPicPr>
              <p:cNvPr id="6" name="图片 5" descr="job-search.png"/>
              <p:cNvPicPr>
                <a:picLocks noChangeAspect="1"/>
              </p:cNvPicPr>
              <p:nvPr/>
            </p:nvPicPr>
            <p:blipFill>
              <a:blip r:embed="rId15">
                <a:duotone>
                  <a:prstClr val="black"/>
                  <a:srgbClr val="1BC4BA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Photocopy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1919" y="4335351"/>
                <a:ext cx="180000" cy="180000"/>
              </a:xfrm>
              <a:prstGeom prst="rect">
                <a:avLst/>
              </a:prstGeom>
            </p:spPr>
          </p:pic>
          <p:cxnSp>
            <p:nvCxnSpPr>
              <p:cNvPr id="81" name="直线连接符 80"/>
              <p:cNvCxnSpPr/>
              <p:nvPr/>
            </p:nvCxnSpPr>
            <p:spPr>
              <a:xfrm>
                <a:off x="3700904" y="4221088"/>
                <a:ext cx="2530642" cy="0"/>
              </a:xfrm>
              <a:prstGeom prst="line">
                <a:avLst/>
              </a:prstGeom>
              <a:ln w="3175" cmpd="sng">
                <a:solidFill>
                  <a:srgbClr val="D4D6D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/>
              <p:cNvCxnSpPr/>
              <p:nvPr/>
            </p:nvCxnSpPr>
            <p:spPr>
              <a:xfrm>
                <a:off x="3692452" y="4652385"/>
                <a:ext cx="2535732" cy="3355"/>
              </a:xfrm>
              <a:prstGeom prst="line">
                <a:avLst/>
              </a:prstGeom>
              <a:ln w="3175" cmpd="sng">
                <a:solidFill>
                  <a:srgbClr val="D4D6D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文本框 84"/>
              <p:cNvSpPr txBox="1"/>
              <p:nvPr/>
            </p:nvSpPr>
            <p:spPr>
              <a:xfrm>
                <a:off x="4027845" y="4304129"/>
                <a:ext cx="11521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667A9A"/>
                    </a:solidFill>
                    <a:latin typeface="Helvetica Neue"/>
                    <a:cs typeface="Helvetica Neue"/>
                  </a:rPr>
                  <a:t>Internship</a:t>
                </a:r>
                <a:endParaRPr kumimoji="1" lang="zh-CN" altLang="en-US" sz="1200" dirty="0">
                  <a:solidFill>
                    <a:srgbClr val="667A9A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759276" y="3817876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Sea game volunteers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3754556" y="4692683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Social Media </a:t>
                </a:r>
                <a:r>
                  <a:rPr kumimoji="1" lang="en-US" altLang="zh-CN" sz="1200" dirty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I</a:t>
                </a:r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nternship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3759276" y="5076873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Business Development Intern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pic>
            <p:nvPicPr>
              <p:cNvPr id="62" name="图片 61" descr="refresh62.png"/>
              <p:cNvPicPr>
                <a:picLocks noChangeAspect="1"/>
              </p:cNvPicPr>
              <p:nvPr/>
            </p:nvPicPr>
            <p:blipFill>
              <a:blip r:embed="rId1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48" y="5514507"/>
                <a:ext cx="144000" cy="144000"/>
              </a:xfrm>
              <a:prstGeom prst="rect">
                <a:avLst/>
              </a:prstGeom>
            </p:spPr>
          </p:pic>
          <p:sp>
            <p:nvSpPr>
              <p:cNvPr id="101" name="矩形 100"/>
              <p:cNvSpPr/>
              <p:nvPr/>
            </p:nvSpPr>
            <p:spPr>
              <a:xfrm>
                <a:off x="3769223" y="3012518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SPF career talk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769223" y="2640100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YIC final presentation invitation…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3769223" y="2267682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SMU Open House 2015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3769223" y="1895264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Dialogue with leaders in </a:t>
                </a:r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Social…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cxnSp>
          <p:nvCxnSpPr>
            <p:cNvPr id="47" name="直线连接符 46"/>
            <p:cNvCxnSpPr/>
            <p:nvPr/>
          </p:nvCxnSpPr>
          <p:spPr>
            <a:xfrm>
              <a:off x="-255898" y="1890426"/>
              <a:ext cx="2565112" cy="0"/>
            </a:xfrm>
            <a:prstGeom prst="line">
              <a:avLst/>
            </a:prstGeom>
            <a:ln w="3175" cmpd="sng">
              <a:solidFill>
                <a:srgbClr val="D4D6D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142"/>
            <p:cNvCxnSpPr/>
            <p:nvPr/>
          </p:nvCxnSpPr>
          <p:spPr>
            <a:xfrm>
              <a:off x="-235202" y="3817876"/>
              <a:ext cx="2565112" cy="0"/>
            </a:xfrm>
            <a:prstGeom prst="line">
              <a:avLst/>
            </a:prstGeom>
            <a:ln w="3175" cmpd="sng">
              <a:solidFill>
                <a:srgbClr val="D4D6D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Oval 20"/>
          <p:cNvSpPr>
            <a:spLocks noChangeAspect="1"/>
          </p:cNvSpPr>
          <p:nvPr/>
        </p:nvSpPr>
        <p:spPr>
          <a:xfrm>
            <a:off x="5480876" y="2132856"/>
            <a:ext cx="265296" cy="263898"/>
          </a:xfrm>
          <a:prstGeom prst="ellipse">
            <a:avLst/>
          </a:prstGeom>
          <a:solidFill>
            <a:srgbClr val="F7F8F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262C35"/>
              </a:solidFill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0" y="-27384"/>
            <a:ext cx="2807800" cy="6885384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6321899" y="0"/>
            <a:ext cx="2891751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 82"/>
          <p:cNvGrpSpPr/>
          <p:nvPr/>
        </p:nvGrpSpPr>
        <p:grpSpPr>
          <a:xfrm>
            <a:off x="2123728" y="-821132"/>
            <a:ext cx="4824000" cy="8451091"/>
            <a:chOff x="2147841" y="-799675"/>
            <a:chExt cx="4797366" cy="8404431"/>
          </a:xfrm>
        </p:grpSpPr>
        <p:grpSp>
          <p:nvGrpSpPr>
            <p:cNvPr id="3" name="组 2"/>
            <p:cNvGrpSpPr/>
            <p:nvPr/>
          </p:nvGrpSpPr>
          <p:grpSpPr>
            <a:xfrm>
              <a:off x="2147841" y="-799675"/>
              <a:ext cx="4797366" cy="8404431"/>
              <a:chOff x="2147841" y="-799675"/>
              <a:chExt cx="4797366" cy="8404431"/>
            </a:xfrm>
          </p:grpSpPr>
          <p:pic>
            <p:nvPicPr>
              <p:cNvPr id="4" name="内容占位符 4" descr="iphone5-vertical.png"/>
              <p:cNvPicPr>
                <a:picLocks noChangeAspect="1"/>
              </p:cNvPicPr>
              <p:nvPr/>
            </p:nvPicPr>
            <p:blipFill rotWithShape="1">
              <a:blip r:embed="rId19">
                <a:clrChange>
                  <a:clrFrom>
                    <a:srgbClr val="BCBCBC"/>
                  </a:clrFrom>
                  <a:clrTo>
                    <a:srgbClr val="BCBCB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100000" l="0" r="100000">
                            <a14:foregroundMark x1="13000" y1="35944" x2="13000" y2="35944"/>
                            <a14:backgroundMark x1="50850" y1="30861" x2="50850" y2="30861"/>
                            <a14:backgroundMark x1="47350" y1="38361" x2="47350" y2="38361"/>
                            <a14:backgroundMark x1="18650" y1="18556" x2="82150" y2="1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94" t="2427" r="3268" b="3240"/>
              <a:stretch/>
            </p:blipFill>
            <p:spPr>
              <a:xfrm>
                <a:off x="2147841" y="-799675"/>
                <a:ext cx="4797366" cy="8404431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3069758" y="620696"/>
                <a:ext cx="3149993" cy="5616616"/>
              </a:xfrm>
              <a:prstGeom prst="rect">
                <a:avLst/>
              </a:prstGeom>
              <a:noFill/>
              <a:ln>
                <a:solidFill>
                  <a:srgbClr val="8080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" name="矩形 1"/>
            <p:cNvSpPr/>
            <p:nvPr/>
          </p:nvSpPr>
          <p:spPr>
            <a:xfrm>
              <a:off x="3078191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7" name="矩形 186"/>
          <p:cNvSpPr/>
          <p:nvPr/>
        </p:nvSpPr>
        <p:spPr>
          <a:xfrm>
            <a:off x="3069758" y="620696"/>
            <a:ext cx="3149993" cy="5616616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矩形 131"/>
          <p:cNvSpPr/>
          <p:nvPr/>
        </p:nvSpPr>
        <p:spPr>
          <a:xfrm>
            <a:off x="166691" y="436022"/>
            <a:ext cx="25186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External Event</a:t>
            </a:r>
          </a:p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Searcher</a:t>
            </a:r>
          </a:p>
        </p:txBody>
      </p:sp>
      <p:sp>
        <p:nvSpPr>
          <p:cNvPr id="184" name="文本框 183"/>
          <p:cNvSpPr txBox="1"/>
          <p:nvPr/>
        </p:nvSpPr>
        <p:spPr>
          <a:xfrm>
            <a:off x="4312463" y="1105580"/>
            <a:ext cx="638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FRI</a:t>
            </a:r>
            <a:endParaRPr kumimoji="1" lang="zh-CN" altLang="en-US" sz="28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1924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611 " pathEditMode="relative" ptsTypes="AA">
                                      <p:cBhvr>
                                        <p:cTn id="1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611 " pathEditMode="relative" ptsTypes="AA">
                                      <p:cBhvr>
                                        <p:cTn id="15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611 " pathEditMode="relative" ptsTypes="AA">
                                      <p:cBhvr>
                                        <p:cTn id="1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611 " pathEditMode="relative" ptsTypes="AA">
                                      <p:cBhvr>
                                        <p:cTn id="1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611 " pathEditMode="relative" ptsTypes="AA">
                                      <p:cBhvr>
                                        <p:cTn id="2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611 " pathEditMode="relative" ptsTypes="AA">
                                      <p:cBhvr>
                                        <p:cTn id="2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54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54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54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33588 L -4.72222E-6 -0.92269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5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33612 L 0.19636 -0.59839 " pathEditMode="relative" ptsTypes="AA">
                                      <p:cBhvr>
                                        <p:cTn id="4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33611 L -0.17881 -0.60416 " pathEditMode="relative" ptsTypes="AA">
                                      <p:cBhvr>
                                        <p:cTn id="5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33611 L -0.20261 -0.11713 " pathEditMode="relative" ptsTypes="AA">
                                      <p:cBhvr>
                                        <p:cTn id="5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3611 L 0.19271 -0.1169 " pathEditMode="relative" ptsTypes="AA">
                                      <p:cBhvr>
                                        <p:cTn id="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33612 L 4.16667E-6 0.00023 " pathEditMode="relative" ptsTypes="AA">
                                      <p:cBhvr>
                                        <p:cTn id="5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0" dur="4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8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mp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5" dur="500" fill="hold"/>
                                        <p:tgtEl>
                                          <p:spTgt spid="1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" presetClass="emp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1" dur="500" fill="hold"/>
                                        <p:tgtEl>
                                          <p:spTgt spid="1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"/>
                            </p:stCondLst>
                            <p:childTnLst>
                              <p:par>
                                <p:cTn id="10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4" grpId="0" animBg="1"/>
      <p:bldP spid="188" grpId="0" animBg="1"/>
      <p:bldP spid="188" grpId="1" animBg="1"/>
      <p:bldP spid="8" grpId="0" animBg="1"/>
      <p:bldP spid="136" grpId="0" animBg="1"/>
      <p:bldP spid="136" grpId="1" animBg="1"/>
      <p:bldP spid="136" grpId="2" animBg="1"/>
      <p:bldP spid="112" grpId="0" animBg="1"/>
      <p:bldP spid="112" grpId="1" animBg="1"/>
      <p:bldP spid="112" grpId="2" animBg="1"/>
      <p:bldP spid="132" grpId="0"/>
      <p:bldP spid="1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 9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549821" y="436022"/>
            <a:ext cx="160944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err="1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Clan</a:t>
            </a:r>
            <a:r>
              <a:rPr kumimoji="1" lang="en-US" altLang="zh-CN" sz="3200" dirty="0" err="1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°dar</a:t>
            </a:r>
            <a:r>
              <a:rPr kumimoji="1" lang="en-SG" altLang="zh-CN" sz="3200" dirty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 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15102" y="1491976"/>
            <a:ext cx="3369780" cy="2808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1" name="Straight Connector 13"/>
          <p:cNvCxnSpPr/>
          <p:nvPr/>
        </p:nvCxnSpPr>
        <p:spPr>
          <a:xfrm flipH="1">
            <a:off x="4500651" y="1477487"/>
            <a:ext cx="1" cy="304322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3"/>
          <p:cNvCxnSpPr/>
          <p:nvPr/>
        </p:nvCxnSpPr>
        <p:spPr>
          <a:xfrm>
            <a:off x="5364088" y="1486621"/>
            <a:ext cx="1" cy="295188"/>
          </a:xfrm>
          <a:prstGeom prst="line">
            <a:avLst/>
          </a:prstGeom>
          <a:ln w="12700">
            <a:solidFill>
              <a:srgbClr val="E4E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/>
          <p:cNvGrpSpPr/>
          <p:nvPr/>
        </p:nvGrpSpPr>
        <p:grpSpPr>
          <a:xfrm>
            <a:off x="2980723" y="1477487"/>
            <a:ext cx="3252255" cy="8140354"/>
            <a:chOff x="2980723" y="1477487"/>
            <a:chExt cx="3252255" cy="8140354"/>
          </a:xfrm>
        </p:grpSpPr>
        <p:grpSp>
          <p:nvGrpSpPr>
            <p:cNvPr id="144" name="Group 143"/>
            <p:cNvGrpSpPr/>
            <p:nvPr/>
          </p:nvGrpSpPr>
          <p:grpSpPr>
            <a:xfrm>
              <a:off x="2980723" y="1727230"/>
              <a:ext cx="3252255" cy="7890611"/>
              <a:chOff x="2980723" y="1727230"/>
              <a:chExt cx="3252255" cy="7890611"/>
            </a:xfrm>
          </p:grpSpPr>
          <p:sp>
            <p:nvSpPr>
              <p:cNvPr id="147" name="矩形 10"/>
              <p:cNvSpPr/>
              <p:nvPr/>
            </p:nvSpPr>
            <p:spPr>
              <a:xfrm>
                <a:off x="3051751" y="1772816"/>
                <a:ext cx="3168000" cy="77778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8" name="Rectangle 7"/>
              <p:cNvSpPr/>
              <p:nvPr/>
            </p:nvSpPr>
            <p:spPr>
              <a:xfrm>
                <a:off x="3636184" y="1772816"/>
                <a:ext cx="2592000" cy="7718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2980723" y="2096943"/>
                <a:ext cx="3252255" cy="7520898"/>
                <a:chOff x="2980723" y="2096943"/>
                <a:chExt cx="3252255" cy="7520898"/>
              </a:xfrm>
            </p:grpSpPr>
            <p:sp>
              <p:nvSpPr>
                <p:cNvPr id="152" name="TextBox 19"/>
                <p:cNvSpPr txBox="1"/>
                <p:nvPr/>
              </p:nvSpPr>
              <p:spPr>
                <a:xfrm>
                  <a:off x="3039572" y="2280719"/>
                  <a:ext cx="66833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1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3" name="TextBox 45"/>
                <p:cNvSpPr txBox="1"/>
                <p:nvPr/>
              </p:nvSpPr>
              <p:spPr>
                <a:xfrm>
                  <a:off x="2987824" y="2938155"/>
                  <a:ext cx="7200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2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4" name="TextBox 46"/>
                <p:cNvSpPr txBox="1"/>
                <p:nvPr/>
              </p:nvSpPr>
              <p:spPr>
                <a:xfrm>
                  <a:off x="2987824" y="3598917"/>
                  <a:ext cx="66833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3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5" name="TextBox 47"/>
                <p:cNvSpPr txBox="1"/>
                <p:nvPr/>
              </p:nvSpPr>
              <p:spPr>
                <a:xfrm>
                  <a:off x="3003559" y="4239284"/>
                  <a:ext cx="66833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4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6" name="TextBox 48"/>
                <p:cNvSpPr txBox="1"/>
                <p:nvPr/>
              </p:nvSpPr>
              <p:spPr>
                <a:xfrm>
                  <a:off x="2987824" y="4882371"/>
                  <a:ext cx="7200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5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57" name="TextBox 49"/>
                <p:cNvSpPr txBox="1"/>
                <p:nvPr/>
              </p:nvSpPr>
              <p:spPr>
                <a:xfrm>
                  <a:off x="3013698" y="5534290"/>
                  <a:ext cx="66833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6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58" name="Straight Connector 13"/>
                <p:cNvCxnSpPr/>
                <p:nvPr/>
              </p:nvCxnSpPr>
              <p:spPr>
                <a:xfrm>
                  <a:off x="3635896" y="2096943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3"/>
                <p:cNvCxnSpPr/>
                <p:nvPr/>
              </p:nvCxnSpPr>
              <p:spPr>
                <a:xfrm>
                  <a:off x="3635896" y="2407677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3"/>
                <p:cNvCxnSpPr/>
                <p:nvPr/>
              </p:nvCxnSpPr>
              <p:spPr>
                <a:xfrm>
                  <a:off x="3636184" y="2730501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3"/>
                <p:cNvCxnSpPr/>
                <p:nvPr/>
              </p:nvCxnSpPr>
              <p:spPr>
                <a:xfrm>
                  <a:off x="3636184" y="3068960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3"/>
                <p:cNvCxnSpPr/>
                <p:nvPr/>
              </p:nvCxnSpPr>
              <p:spPr>
                <a:xfrm>
                  <a:off x="3636184" y="3391784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3"/>
                <p:cNvCxnSpPr/>
                <p:nvPr/>
              </p:nvCxnSpPr>
              <p:spPr>
                <a:xfrm>
                  <a:off x="3636184" y="3725875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3"/>
                <p:cNvCxnSpPr/>
                <p:nvPr/>
              </p:nvCxnSpPr>
              <p:spPr>
                <a:xfrm>
                  <a:off x="3636184" y="4048699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3"/>
                <p:cNvCxnSpPr/>
                <p:nvPr/>
              </p:nvCxnSpPr>
              <p:spPr>
                <a:xfrm>
                  <a:off x="3636184" y="4365104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3"/>
                <p:cNvCxnSpPr/>
                <p:nvPr/>
              </p:nvCxnSpPr>
              <p:spPr>
                <a:xfrm>
                  <a:off x="3636184" y="4687928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3"/>
                <p:cNvCxnSpPr/>
                <p:nvPr/>
              </p:nvCxnSpPr>
              <p:spPr>
                <a:xfrm>
                  <a:off x="3628689" y="5013176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3"/>
                <p:cNvCxnSpPr/>
                <p:nvPr/>
              </p:nvCxnSpPr>
              <p:spPr>
                <a:xfrm>
                  <a:off x="3628689" y="5336000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3"/>
                <p:cNvCxnSpPr/>
                <p:nvPr/>
              </p:nvCxnSpPr>
              <p:spPr>
                <a:xfrm>
                  <a:off x="3636184" y="5661248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3"/>
                <p:cNvCxnSpPr/>
                <p:nvPr/>
              </p:nvCxnSpPr>
              <p:spPr>
                <a:xfrm>
                  <a:off x="3636184" y="5984072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TextBox 19"/>
                <p:cNvSpPr txBox="1"/>
                <p:nvPr/>
              </p:nvSpPr>
              <p:spPr>
                <a:xfrm>
                  <a:off x="3032471" y="6110354"/>
                  <a:ext cx="66833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7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72" name="TextBox 45"/>
                <p:cNvSpPr txBox="1"/>
                <p:nvPr/>
              </p:nvSpPr>
              <p:spPr>
                <a:xfrm>
                  <a:off x="2980723" y="6767790"/>
                  <a:ext cx="7200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8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73" name="TextBox 46"/>
                <p:cNvSpPr txBox="1"/>
                <p:nvPr/>
              </p:nvSpPr>
              <p:spPr>
                <a:xfrm>
                  <a:off x="3013698" y="7428552"/>
                  <a:ext cx="66833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9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74" name="TextBox 47"/>
                <p:cNvSpPr txBox="1"/>
                <p:nvPr/>
              </p:nvSpPr>
              <p:spPr>
                <a:xfrm>
                  <a:off x="2996458" y="8068919"/>
                  <a:ext cx="66833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10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75" name="TextBox 48"/>
                <p:cNvSpPr txBox="1"/>
                <p:nvPr/>
              </p:nvSpPr>
              <p:spPr>
                <a:xfrm>
                  <a:off x="2980723" y="8712006"/>
                  <a:ext cx="72008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11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176" name="TextBox 49"/>
                <p:cNvSpPr txBox="1"/>
                <p:nvPr/>
              </p:nvSpPr>
              <p:spPr>
                <a:xfrm>
                  <a:off x="3006597" y="9363925"/>
                  <a:ext cx="66833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chemeClr val="bg1">
                          <a:lumMod val="65000"/>
                        </a:schemeClr>
                      </a:solidFill>
                      <a:latin typeface="Helvetica" pitchFamily="2" charset="0"/>
                    </a:rPr>
                    <a:t>12 PM</a:t>
                  </a:r>
                  <a:endParaRPr lang="en-SG" sz="1050" dirty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endParaRPr>
                </a:p>
              </p:txBody>
            </p:sp>
            <p:cxnSp>
              <p:nvCxnSpPr>
                <p:cNvPr id="177" name="Straight Connector 13"/>
                <p:cNvCxnSpPr/>
                <p:nvPr/>
              </p:nvCxnSpPr>
              <p:spPr>
                <a:xfrm>
                  <a:off x="3621588" y="6242993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3"/>
                <p:cNvCxnSpPr/>
                <p:nvPr/>
              </p:nvCxnSpPr>
              <p:spPr>
                <a:xfrm>
                  <a:off x="3629083" y="6560136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3"/>
                <p:cNvCxnSpPr/>
                <p:nvPr/>
              </p:nvCxnSpPr>
              <p:spPr>
                <a:xfrm>
                  <a:off x="3629083" y="6898595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3"/>
                <p:cNvCxnSpPr/>
                <p:nvPr/>
              </p:nvCxnSpPr>
              <p:spPr>
                <a:xfrm>
                  <a:off x="3629083" y="7221419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3"/>
                <p:cNvCxnSpPr/>
                <p:nvPr/>
              </p:nvCxnSpPr>
              <p:spPr>
                <a:xfrm>
                  <a:off x="3629083" y="7555510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3"/>
                <p:cNvCxnSpPr/>
                <p:nvPr/>
              </p:nvCxnSpPr>
              <p:spPr>
                <a:xfrm>
                  <a:off x="3629083" y="7878334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3"/>
                <p:cNvCxnSpPr/>
                <p:nvPr/>
              </p:nvCxnSpPr>
              <p:spPr>
                <a:xfrm>
                  <a:off x="3629083" y="8194739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3"/>
                <p:cNvCxnSpPr/>
                <p:nvPr/>
              </p:nvCxnSpPr>
              <p:spPr>
                <a:xfrm>
                  <a:off x="3629083" y="8517563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3"/>
                <p:cNvCxnSpPr/>
                <p:nvPr/>
              </p:nvCxnSpPr>
              <p:spPr>
                <a:xfrm>
                  <a:off x="3621588" y="8842811"/>
                  <a:ext cx="25920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3"/>
                <p:cNvCxnSpPr/>
                <p:nvPr/>
              </p:nvCxnSpPr>
              <p:spPr>
                <a:xfrm>
                  <a:off x="3621588" y="9165635"/>
                  <a:ext cx="259200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7" name="组 80"/>
                <p:cNvGrpSpPr/>
                <p:nvPr/>
              </p:nvGrpSpPr>
              <p:grpSpPr>
                <a:xfrm>
                  <a:off x="5386683" y="3391784"/>
                  <a:ext cx="846295" cy="1296144"/>
                  <a:chOff x="5364088" y="4249934"/>
                  <a:chExt cx="868891" cy="1284356"/>
                </a:xfrm>
              </p:grpSpPr>
              <p:sp>
                <p:nvSpPr>
                  <p:cNvPr id="206" name="Rectangle 58"/>
                  <p:cNvSpPr/>
                  <p:nvPr/>
                </p:nvSpPr>
                <p:spPr>
                  <a:xfrm>
                    <a:off x="5364088" y="4249934"/>
                    <a:ext cx="868891" cy="1284356"/>
                  </a:xfrm>
                  <a:prstGeom prst="rect">
                    <a:avLst/>
                  </a:prstGeom>
                  <a:solidFill>
                    <a:srgbClr val="E1E1E1">
                      <a:alpha val="5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Extra practice</a:t>
                    </a:r>
                    <a:endParaRPr lang="en-SG" sz="1000" dirty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endParaRPr>
                  </a:p>
                </p:txBody>
              </p:sp>
              <p:cxnSp>
                <p:nvCxnSpPr>
                  <p:cNvPr id="207" name="直线连接符 76"/>
                  <p:cNvCxnSpPr/>
                  <p:nvPr/>
                </p:nvCxnSpPr>
                <p:spPr>
                  <a:xfrm>
                    <a:off x="5371723" y="4249934"/>
                    <a:ext cx="0" cy="1284356"/>
                  </a:xfrm>
                  <a:prstGeom prst="line">
                    <a:avLst/>
                  </a:prstGeom>
                  <a:ln w="57150" cmpd="sng">
                    <a:solidFill>
                      <a:srgbClr val="24AE95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" name="组 80"/>
                <p:cNvGrpSpPr/>
                <p:nvPr/>
              </p:nvGrpSpPr>
              <p:grpSpPr>
                <a:xfrm>
                  <a:off x="3656156" y="2407677"/>
                  <a:ext cx="844495" cy="1318198"/>
                  <a:chOff x="5364088" y="4249934"/>
                  <a:chExt cx="868891" cy="1284356"/>
                </a:xfrm>
              </p:grpSpPr>
              <p:sp>
                <p:nvSpPr>
                  <p:cNvPr id="204" name="Rectangle 58"/>
                  <p:cNvSpPr/>
                  <p:nvPr/>
                </p:nvSpPr>
                <p:spPr>
                  <a:xfrm>
                    <a:off x="5364088" y="4249934"/>
                    <a:ext cx="868891" cy="1284356"/>
                  </a:xfrm>
                  <a:prstGeom prst="rect">
                    <a:avLst/>
                  </a:prstGeom>
                  <a:solidFill>
                    <a:srgbClr val="E1E1E1">
                      <a:alpha val="5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ECA</a:t>
                    </a:r>
                  </a:p>
                  <a:p>
                    <a: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Meeting</a:t>
                    </a:r>
                    <a:endParaRPr lang="en-SG" sz="1000" dirty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endParaRPr>
                  </a:p>
                </p:txBody>
              </p:sp>
              <p:cxnSp>
                <p:nvCxnSpPr>
                  <p:cNvPr id="205" name="直线连接符 76"/>
                  <p:cNvCxnSpPr/>
                  <p:nvPr/>
                </p:nvCxnSpPr>
                <p:spPr>
                  <a:xfrm>
                    <a:off x="5371723" y="4249934"/>
                    <a:ext cx="0" cy="1284356"/>
                  </a:xfrm>
                  <a:prstGeom prst="line">
                    <a:avLst/>
                  </a:prstGeom>
                  <a:ln w="57150" cmpd="sng">
                    <a:solidFill>
                      <a:srgbClr val="24AE95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" name="组 80"/>
                <p:cNvGrpSpPr/>
                <p:nvPr/>
              </p:nvGrpSpPr>
              <p:grpSpPr>
                <a:xfrm>
                  <a:off x="5386683" y="5661247"/>
                  <a:ext cx="834006" cy="1254467"/>
                  <a:chOff x="5364088" y="4249934"/>
                  <a:chExt cx="868891" cy="1284356"/>
                </a:xfrm>
              </p:grpSpPr>
              <p:sp>
                <p:nvSpPr>
                  <p:cNvPr id="202" name="Rectangle 58"/>
                  <p:cNvSpPr/>
                  <p:nvPr/>
                </p:nvSpPr>
                <p:spPr>
                  <a:xfrm>
                    <a:off x="5364088" y="4249934"/>
                    <a:ext cx="868891" cy="1284356"/>
                  </a:xfrm>
                  <a:prstGeom prst="rect">
                    <a:avLst/>
                  </a:prstGeom>
                  <a:solidFill>
                    <a:srgbClr val="E1E1E1">
                      <a:alpha val="5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000" dirty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Tuition</a:t>
                    </a:r>
                    <a:endParaRPr lang="en-SG" sz="1000" dirty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endParaRPr>
                  </a:p>
                </p:txBody>
              </p:sp>
              <p:cxnSp>
                <p:nvCxnSpPr>
                  <p:cNvPr id="203" name="直线连接符 76"/>
                  <p:cNvCxnSpPr/>
                  <p:nvPr/>
                </p:nvCxnSpPr>
                <p:spPr>
                  <a:xfrm>
                    <a:off x="5371723" y="4249934"/>
                    <a:ext cx="0" cy="1284356"/>
                  </a:xfrm>
                  <a:prstGeom prst="line">
                    <a:avLst/>
                  </a:prstGeom>
                  <a:ln w="57150" cmpd="sng">
                    <a:solidFill>
                      <a:srgbClr val="E4696C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0" name="组 80"/>
                <p:cNvGrpSpPr/>
                <p:nvPr/>
              </p:nvGrpSpPr>
              <p:grpSpPr>
                <a:xfrm>
                  <a:off x="3643549" y="6886191"/>
                  <a:ext cx="868891" cy="1296144"/>
                  <a:chOff x="5364088" y="4249934"/>
                  <a:chExt cx="868891" cy="1284356"/>
                </a:xfrm>
              </p:grpSpPr>
              <p:sp>
                <p:nvSpPr>
                  <p:cNvPr id="200" name="Rectangle 58"/>
                  <p:cNvSpPr/>
                  <p:nvPr/>
                </p:nvSpPr>
                <p:spPr>
                  <a:xfrm>
                    <a:off x="5364088" y="4249934"/>
                    <a:ext cx="868891" cy="1284356"/>
                  </a:xfrm>
                  <a:prstGeom prst="rect">
                    <a:avLst/>
                  </a:prstGeom>
                  <a:solidFill>
                    <a:srgbClr val="E1E1E1">
                      <a:alpha val="5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CM1021</a:t>
                    </a:r>
                    <a:r>
                      <a:rPr lang="en-US" sz="1000" dirty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/>
                    </a:r>
                    <a:br>
                      <a:rPr lang="en-US" sz="1000" dirty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</a:br>
                    <a:r>
                      <a:rPr lang="en-US" sz="1000" dirty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TUT [D4]</a:t>
                    </a:r>
                  </a:p>
                  <a:p>
                    <a:r>
                      <a:rPr lang="en-US" sz="1000" dirty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1S205</a:t>
                    </a:r>
                    <a:endParaRPr lang="en-SG" sz="1000" dirty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endParaRPr>
                  </a:p>
                </p:txBody>
              </p:sp>
              <p:cxnSp>
                <p:nvCxnSpPr>
                  <p:cNvPr id="201" name="直线连接符 76"/>
                  <p:cNvCxnSpPr/>
                  <p:nvPr/>
                </p:nvCxnSpPr>
                <p:spPr>
                  <a:xfrm>
                    <a:off x="5371723" y="4249934"/>
                    <a:ext cx="0" cy="1284356"/>
                  </a:xfrm>
                  <a:prstGeom prst="line">
                    <a:avLst/>
                  </a:prstGeom>
                  <a:ln w="57150" cmpd="sng">
                    <a:solidFill>
                      <a:srgbClr val="55CAE3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组 80"/>
                <p:cNvGrpSpPr/>
                <p:nvPr/>
              </p:nvGrpSpPr>
              <p:grpSpPr>
                <a:xfrm>
                  <a:off x="3656156" y="5004248"/>
                  <a:ext cx="834323" cy="1254467"/>
                  <a:chOff x="5364088" y="4249934"/>
                  <a:chExt cx="868891" cy="1284356"/>
                </a:xfrm>
              </p:grpSpPr>
              <p:sp>
                <p:nvSpPr>
                  <p:cNvPr id="198" name="Rectangle 58"/>
                  <p:cNvSpPr/>
                  <p:nvPr/>
                </p:nvSpPr>
                <p:spPr>
                  <a:xfrm>
                    <a:off x="5364088" y="4249934"/>
                    <a:ext cx="868891" cy="1284356"/>
                  </a:xfrm>
                  <a:prstGeom prst="rect">
                    <a:avLst/>
                  </a:prstGeom>
                  <a:solidFill>
                    <a:srgbClr val="E1E1E1">
                      <a:alpha val="5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SC2211</a:t>
                    </a:r>
                    <a:b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</a:br>
                    <a: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TUT [D4]</a:t>
                    </a:r>
                  </a:p>
                  <a:p>
                    <a: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1S205</a:t>
                    </a:r>
                    <a:endParaRPr lang="en-SG" sz="1000" dirty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endParaRPr>
                  </a:p>
                </p:txBody>
              </p:sp>
              <p:cxnSp>
                <p:nvCxnSpPr>
                  <p:cNvPr id="199" name="直线连接符 76"/>
                  <p:cNvCxnSpPr/>
                  <p:nvPr/>
                </p:nvCxnSpPr>
                <p:spPr>
                  <a:xfrm>
                    <a:off x="5371723" y="4249934"/>
                    <a:ext cx="0" cy="1284356"/>
                  </a:xfrm>
                  <a:prstGeom prst="line">
                    <a:avLst/>
                  </a:prstGeom>
                  <a:ln w="57150" cmpd="sng">
                    <a:solidFill>
                      <a:srgbClr val="55CAE3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组 80"/>
                <p:cNvGrpSpPr/>
                <p:nvPr/>
              </p:nvGrpSpPr>
              <p:grpSpPr>
                <a:xfrm>
                  <a:off x="4519774" y="3391784"/>
                  <a:ext cx="844316" cy="973320"/>
                  <a:chOff x="5364088" y="4249934"/>
                  <a:chExt cx="887013" cy="1284356"/>
                </a:xfrm>
              </p:grpSpPr>
              <p:sp>
                <p:nvSpPr>
                  <p:cNvPr id="196" name="Rectangle 58"/>
                  <p:cNvSpPr/>
                  <p:nvPr/>
                </p:nvSpPr>
                <p:spPr>
                  <a:xfrm>
                    <a:off x="5364088" y="4249934"/>
                    <a:ext cx="887013" cy="1284356"/>
                  </a:xfrm>
                  <a:prstGeom prst="rect">
                    <a:avLst/>
                  </a:prstGeom>
                  <a:solidFill>
                    <a:srgbClr val="E1E1E1">
                      <a:alpha val="5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Workshop</a:t>
                    </a:r>
                    <a:endParaRPr lang="en-SG" sz="1000" dirty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endParaRPr>
                  </a:p>
                </p:txBody>
              </p:sp>
              <p:cxnSp>
                <p:nvCxnSpPr>
                  <p:cNvPr id="197" name="直线连接符 76"/>
                  <p:cNvCxnSpPr/>
                  <p:nvPr/>
                </p:nvCxnSpPr>
                <p:spPr>
                  <a:xfrm>
                    <a:off x="5371723" y="4249934"/>
                    <a:ext cx="0" cy="1284356"/>
                  </a:xfrm>
                  <a:prstGeom prst="line">
                    <a:avLst/>
                  </a:prstGeom>
                  <a:ln w="57150" cmpd="sng">
                    <a:solidFill>
                      <a:srgbClr val="E4696C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组 80"/>
                <p:cNvGrpSpPr/>
                <p:nvPr/>
              </p:nvGrpSpPr>
              <p:grpSpPr>
                <a:xfrm>
                  <a:off x="4527039" y="6242993"/>
                  <a:ext cx="819798" cy="672721"/>
                  <a:chOff x="5364088" y="4249934"/>
                  <a:chExt cx="868891" cy="1284356"/>
                </a:xfrm>
              </p:grpSpPr>
              <p:sp>
                <p:nvSpPr>
                  <p:cNvPr id="194" name="Rectangle 58"/>
                  <p:cNvSpPr/>
                  <p:nvPr/>
                </p:nvSpPr>
                <p:spPr>
                  <a:xfrm>
                    <a:off x="5364088" y="4249934"/>
                    <a:ext cx="868891" cy="1284356"/>
                  </a:xfrm>
                  <a:prstGeom prst="rect">
                    <a:avLst/>
                  </a:prstGeom>
                  <a:solidFill>
                    <a:srgbClr val="E1E1E1">
                      <a:alpha val="5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000" dirty="0" smtClean="0">
                        <a:solidFill>
                          <a:srgbClr val="959995"/>
                        </a:solidFill>
                        <a:latin typeface="Helvetica Neue Light"/>
                        <a:cs typeface="Helvetica Neue Light"/>
                      </a:rPr>
                      <a:t>Hangouts</a:t>
                    </a:r>
                    <a:endParaRPr lang="en-SG" sz="1000" dirty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endParaRPr>
                  </a:p>
                </p:txBody>
              </p:sp>
              <p:cxnSp>
                <p:nvCxnSpPr>
                  <p:cNvPr id="195" name="直线连接符 76"/>
                  <p:cNvCxnSpPr/>
                  <p:nvPr/>
                </p:nvCxnSpPr>
                <p:spPr>
                  <a:xfrm>
                    <a:off x="5371723" y="4249934"/>
                    <a:ext cx="0" cy="1284356"/>
                  </a:xfrm>
                  <a:prstGeom prst="line">
                    <a:avLst/>
                  </a:prstGeom>
                  <a:ln w="57150" cmpd="sng">
                    <a:solidFill>
                      <a:srgbClr val="1BC4BA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50" name="TextBox 8"/>
              <p:cNvSpPr txBox="1"/>
              <p:nvPr/>
            </p:nvSpPr>
            <p:spPr>
              <a:xfrm>
                <a:off x="2996458" y="1727230"/>
                <a:ext cx="7200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65000"/>
                      </a:schemeClr>
                    </a:solidFill>
                    <a:latin typeface="Helvetica" pitchFamily="2" charset="0"/>
                  </a:rPr>
                  <a:t>12 PM</a:t>
                </a:r>
                <a:endParaRPr lang="en-SG" sz="105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endParaRPr>
              </a:p>
            </p:txBody>
          </p:sp>
        </p:grpSp>
        <p:cxnSp>
          <p:nvCxnSpPr>
            <p:cNvPr id="145" name="Straight Connector 13"/>
            <p:cNvCxnSpPr/>
            <p:nvPr/>
          </p:nvCxnSpPr>
          <p:spPr>
            <a:xfrm>
              <a:off x="4499992" y="1486621"/>
              <a:ext cx="0" cy="4750691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3"/>
            <p:cNvCxnSpPr/>
            <p:nvPr/>
          </p:nvCxnSpPr>
          <p:spPr>
            <a:xfrm>
              <a:off x="5364088" y="1477487"/>
              <a:ext cx="0" cy="4750691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3051751" y="620696"/>
            <a:ext cx="3172823" cy="876112"/>
            <a:chOff x="3051751" y="620696"/>
            <a:chExt cx="3172823" cy="876112"/>
          </a:xfrm>
        </p:grpSpPr>
        <p:sp>
          <p:nvSpPr>
            <p:cNvPr id="134" name="矩形 10"/>
            <p:cNvSpPr/>
            <p:nvPr/>
          </p:nvSpPr>
          <p:spPr>
            <a:xfrm>
              <a:off x="3051751" y="620696"/>
              <a:ext cx="3168000" cy="865925"/>
            </a:xfrm>
            <a:prstGeom prst="rect">
              <a:avLst/>
            </a:prstGeom>
            <a:solidFill>
              <a:srgbClr val="F7F8FE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TextBox 93"/>
            <p:cNvSpPr txBox="1"/>
            <p:nvPr/>
          </p:nvSpPr>
          <p:spPr>
            <a:xfrm>
              <a:off x="3080338" y="948079"/>
              <a:ext cx="3144236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" u="sng" dirty="0" smtClean="0">
                  <a:latin typeface="Helvetica" pitchFamily="2" charset="0"/>
                </a:rPr>
                <a:t>APR 2015</a:t>
              </a:r>
              <a:endParaRPr lang="en-SG" sz="1150" u="sng" dirty="0">
                <a:latin typeface="Helvetica" pitchFamily="2" charset="0"/>
              </a:endParaRPr>
            </a:p>
          </p:txBody>
        </p:sp>
        <p:sp>
          <p:nvSpPr>
            <p:cNvPr id="136" name="TextBox 41"/>
            <p:cNvSpPr txBox="1"/>
            <p:nvPr/>
          </p:nvSpPr>
          <p:spPr>
            <a:xfrm>
              <a:off x="3635896" y="1225011"/>
              <a:ext cx="864096" cy="252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9</a:t>
              </a:r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 THU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37" name="TextBox 42"/>
            <p:cNvSpPr txBox="1"/>
            <p:nvPr/>
          </p:nvSpPr>
          <p:spPr>
            <a:xfrm>
              <a:off x="4499992" y="1242892"/>
              <a:ext cx="86409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10 FRI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38" name="TextBox 43"/>
            <p:cNvSpPr txBox="1"/>
            <p:nvPr/>
          </p:nvSpPr>
          <p:spPr>
            <a:xfrm>
              <a:off x="5364089" y="1242892"/>
              <a:ext cx="856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11 SAT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pic>
          <p:nvPicPr>
            <p:cNvPr id="139" name="图片 6" descr="5C 15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2" r="87216" b="88681"/>
            <a:stretch/>
          </p:blipFill>
          <p:spPr>
            <a:xfrm>
              <a:off x="3147224" y="948079"/>
              <a:ext cx="369570" cy="395998"/>
            </a:xfrm>
            <a:prstGeom prst="rect">
              <a:avLst/>
            </a:prstGeom>
          </p:spPr>
        </p:pic>
        <p:sp>
          <p:nvSpPr>
            <p:cNvPr id="140" name="矩形 81"/>
            <p:cNvSpPr/>
            <p:nvPr/>
          </p:nvSpPr>
          <p:spPr>
            <a:xfrm>
              <a:off x="3995936" y="620696"/>
              <a:ext cx="216024" cy="205698"/>
            </a:xfrm>
            <a:prstGeom prst="rect">
              <a:avLst/>
            </a:prstGeom>
            <a:solidFill>
              <a:srgbClr val="F7F8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7F8FE"/>
                </a:solidFill>
              </a:endParaRPr>
            </a:p>
          </p:txBody>
        </p:sp>
      </p:grpSp>
      <p:cxnSp>
        <p:nvCxnSpPr>
          <p:cNvPr id="219" name="Straight Connector 13"/>
          <p:cNvCxnSpPr/>
          <p:nvPr/>
        </p:nvCxnSpPr>
        <p:spPr>
          <a:xfrm>
            <a:off x="3627751" y="1772816"/>
            <a:ext cx="25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/>
          <p:cNvGrpSpPr/>
          <p:nvPr/>
        </p:nvGrpSpPr>
        <p:grpSpPr>
          <a:xfrm>
            <a:off x="3051751" y="1482053"/>
            <a:ext cx="3181227" cy="299756"/>
            <a:chOff x="3051751" y="1482053"/>
            <a:chExt cx="3181227" cy="299756"/>
          </a:xfrm>
        </p:grpSpPr>
        <p:grpSp>
          <p:nvGrpSpPr>
            <p:cNvPr id="222" name="Group 221"/>
            <p:cNvGrpSpPr/>
            <p:nvPr/>
          </p:nvGrpSpPr>
          <p:grpSpPr>
            <a:xfrm>
              <a:off x="3051751" y="1486622"/>
              <a:ext cx="3181227" cy="295187"/>
              <a:chOff x="3051751" y="1486622"/>
              <a:chExt cx="3181227" cy="295187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3051751" y="1486622"/>
                <a:ext cx="3181227" cy="295187"/>
                <a:chOff x="3051749" y="1486621"/>
                <a:chExt cx="3181227" cy="295187"/>
              </a:xfrm>
            </p:grpSpPr>
            <p:grpSp>
              <p:nvGrpSpPr>
                <p:cNvPr id="209" name="Group 208"/>
                <p:cNvGrpSpPr/>
                <p:nvPr/>
              </p:nvGrpSpPr>
              <p:grpSpPr>
                <a:xfrm>
                  <a:off x="3051749" y="1491975"/>
                  <a:ext cx="3181227" cy="289833"/>
                  <a:chOff x="3050407" y="1491975"/>
                  <a:chExt cx="3163180" cy="289833"/>
                </a:xfrm>
              </p:grpSpPr>
              <p:sp>
                <p:nvSpPr>
                  <p:cNvPr id="211" name="Rectangle 210"/>
                  <p:cNvSpPr/>
                  <p:nvPr/>
                </p:nvSpPr>
                <p:spPr>
                  <a:xfrm>
                    <a:off x="3050407" y="1491976"/>
                    <a:ext cx="3163180" cy="2808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212" name="矩形 10"/>
                  <p:cNvSpPr/>
                  <p:nvPr/>
                </p:nvSpPr>
                <p:spPr>
                  <a:xfrm>
                    <a:off x="3051752" y="1491975"/>
                    <a:ext cx="577332" cy="289833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cxnSp>
              <p:nvCxnSpPr>
                <p:cNvPr id="210" name="Straight Connector 13"/>
                <p:cNvCxnSpPr/>
                <p:nvPr/>
              </p:nvCxnSpPr>
              <p:spPr>
                <a:xfrm>
                  <a:off x="3069758" y="1486621"/>
                  <a:ext cx="3143830" cy="0"/>
                </a:xfrm>
                <a:prstGeom prst="line">
                  <a:avLst/>
                </a:prstGeom>
                <a:ln w="12700">
                  <a:solidFill>
                    <a:srgbClr val="E4E4E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Rectangle 220"/>
              <p:cNvSpPr/>
              <p:nvPr/>
            </p:nvSpPr>
            <p:spPr>
              <a:xfrm>
                <a:off x="4500651" y="1489298"/>
                <a:ext cx="864098" cy="283518"/>
              </a:xfrm>
              <a:prstGeom prst="rect">
                <a:avLst/>
              </a:prstGeom>
              <a:solidFill>
                <a:srgbClr val="F70033">
                  <a:alpha val="8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14" name="Straight Connector 13"/>
            <p:cNvCxnSpPr/>
            <p:nvPr/>
          </p:nvCxnSpPr>
          <p:spPr>
            <a:xfrm>
              <a:off x="5364088" y="1486620"/>
              <a:ext cx="2" cy="295189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13"/>
            <p:cNvCxnSpPr/>
            <p:nvPr/>
          </p:nvCxnSpPr>
          <p:spPr>
            <a:xfrm>
              <a:off x="4500652" y="1482053"/>
              <a:ext cx="2" cy="295189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组 5"/>
          <p:cNvGrpSpPr/>
          <p:nvPr/>
        </p:nvGrpSpPr>
        <p:grpSpPr>
          <a:xfrm>
            <a:off x="2147841" y="-766800"/>
            <a:ext cx="4797366" cy="8404431"/>
            <a:chOff x="2147841" y="-799675"/>
            <a:chExt cx="4797366" cy="8404431"/>
          </a:xfrm>
        </p:grpSpPr>
        <p:pic>
          <p:nvPicPr>
            <p:cNvPr id="225" name="内容占位符 4" descr="iphone5-vertical.png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BCBCBC"/>
                </a:clrFrom>
                <a:clrTo>
                  <a:srgbClr val="BCBCB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3000" y1="35944" x2="13000" y2="35944"/>
                          <a14:backgroundMark x1="50850" y1="30861" x2="50850" y2="30861"/>
                          <a14:backgroundMark x1="47350" y1="38361" x2="47350" y2="38361"/>
                          <a14:backgroundMark x1="18650" y1="18556" x2="82150" y2="18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" t="2427" r="3268" b="3240"/>
            <a:stretch/>
          </p:blipFill>
          <p:spPr>
            <a:xfrm>
              <a:off x="2147841" y="-799675"/>
              <a:ext cx="4797366" cy="8404431"/>
            </a:xfrm>
            <a:prstGeom prst="rect">
              <a:avLst/>
            </a:prstGeom>
          </p:spPr>
        </p:pic>
        <p:sp>
          <p:nvSpPr>
            <p:cNvPr id="226" name="矩形 1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348926" y="5388346"/>
            <a:ext cx="277763" cy="277763"/>
            <a:chOff x="1348926" y="5388346"/>
            <a:chExt cx="277763" cy="277763"/>
          </a:xfrm>
        </p:grpSpPr>
        <p:sp>
          <p:nvSpPr>
            <p:cNvPr id="2" name="椭圆 1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55CAE3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5" name="直线连接符 4"/>
          <p:cNvCxnSpPr>
            <a:stCxn id="95" idx="6"/>
          </p:cNvCxnSpPr>
          <p:nvPr/>
        </p:nvCxnSpPr>
        <p:spPr>
          <a:xfrm>
            <a:off x="1556039" y="5534290"/>
            <a:ext cx="2087510" cy="0"/>
          </a:xfrm>
          <a:prstGeom prst="line">
            <a:avLst/>
          </a:prstGeom>
          <a:ln>
            <a:solidFill>
              <a:srgbClr val="55CAE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564817" y="4227378"/>
            <a:ext cx="1800200" cy="1088082"/>
          </a:xfrm>
          <a:prstGeom prst="rect">
            <a:avLst/>
          </a:prstGeom>
          <a:noFill/>
          <a:ln>
            <a:noFill/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Helvetica Neue"/>
                <a:cs typeface="Helvetica Neue"/>
              </a:rPr>
              <a:t>School Curriculum </a:t>
            </a:r>
          </a:p>
          <a:p>
            <a:pPr algn="ctr"/>
            <a:r>
              <a:rPr kumimoji="1" lang="en-US" altLang="zh-CN" sz="2000" dirty="0" smtClean="0">
                <a:latin typeface="Helvetica Neue"/>
                <a:cs typeface="Helvetica Neue"/>
              </a:rPr>
              <a:t>Time Table</a:t>
            </a:r>
            <a:endParaRPr kumimoji="1" lang="zh-CN" altLang="en-US" sz="2000" dirty="0">
              <a:latin typeface="Helvetica Neue"/>
              <a:cs typeface="Helvetica Neue"/>
            </a:endParaRPr>
          </a:p>
        </p:txBody>
      </p:sp>
      <p:grpSp>
        <p:nvGrpSpPr>
          <p:cNvPr id="101" name="组 100"/>
          <p:cNvGrpSpPr/>
          <p:nvPr/>
        </p:nvGrpSpPr>
        <p:grpSpPr>
          <a:xfrm>
            <a:off x="7169422" y="1486620"/>
            <a:ext cx="277763" cy="277763"/>
            <a:chOff x="1348926" y="5388346"/>
            <a:chExt cx="277763" cy="277763"/>
          </a:xfrm>
        </p:grpSpPr>
        <p:sp>
          <p:nvSpPr>
            <p:cNvPr id="102" name="椭圆 101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F70033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04" name="直线连接符 103"/>
          <p:cNvCxnSpPr>
            <a:stCxn id="221" idx="3"/>
            <a:endCxn id="102" idx="2"/>
          </p:cNvCxnSpPr>
          <p:nvPr/>
        </p:nvCxnSpPr>
        <p:spPr>
          <a:xfrm flipV="1">
            <a:off x="5364749" y="1625502"/>
            <a:ext cx="1804673" cy="5555"/>
          </a:xfrm>
          <a:prstGeom prst="line">
            <a:avLst/>
          </a:prstGeom>
          <a:ln>
            <a:solidFill>
              <a:srgbClr val="F70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6408204" y="1628800"/>
            <a:ext cx="1800200" cy="1088082"/>
          </a:xfrm>
          <a:prstGeom prst="rect">
            <a:avLst/>
          </a:prstGeom>
          <a:noFill/>
          <a:ln>
            <a:noFill/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Helvetica Neue"/>
                <a:cs typeface="Helvetica Neue"/>
              </a:rPr>
              <a:t>Deadline of Tasks</a:t>
            </a:r>
            <a:endParaRPr kumimoji="1" lang="zh-CN" altLang="en-US" sz="2000" dirty="0">
              <a:latin typeface="Helvetica Neue"/>
              <a:cs typeface="Helvetica Neue"/>
            </a:endParaRPr>
          </a:p>
        </p:txBody>
      </p:sp>
      <p:grpSp>
        <p:nvGrpSpPr>
          <p:cNvPr id="110" name="组 109"/>
          <p:cNvGrpSpPr/>
          <p:nvPr/>
        </p:nvGrpSpPr>
        <p:grpSpPr>
          <a:xfrm>
            <a:off x="7211493" y="3598819"/>
            <a:ext cx="277763" cy="277763"/>
            <a:chOff x="1348926" y="5388346"/>
            <a:chExt cx="277763" cy="277763"/>
          </a:xfrm>
        </p:grpSpPr>
        <p:sp>
          <p:nvSpPr>
            <p:cNvPr id="111" name="椭圆 110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24AE95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13" name="直线连接符 112"/>
          <p:cNvCxnSpPr>
            <a:endCxn id="111" idx="2"/>
          </p:cNvCxnSpPr>
          <p:nvPr/>
        </p:nvCxnSpPr>
        <p:spPr>
          <a:xfrm flipV="1">
            <a:off x="5406820" y="3737701"/>
            <a:ext cx="1804673" cy="5555"/>
          </a:xfrm>
          <a:prstGeom prst="line">
            <a:avLst/>
          </a:prstGeom>
          <a:ln>
            <a:solidFill>
              <a:srgbClr val="24AE9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矩形 113"/>
          <p:cNvSpPr/>
          <p:nvPr/>
        </p:nvSpPr>
        <p:spPr>
          <a:xfrm>
            <a:off x="6450275" y="3740999"/>
            <a:ext cx="1800200" cy="1088082"/>
          </a:xfrm>
          <a:prstGeom prst="rect">
            <a:avLst/>
          </a:prstGeom>
          <a:noFill/>
          <a:ln>
            <a:noFill/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Helvetica Neue"/>
                <a:cs typeface="Helvetica Neue"/>
              </a:rPr>
              <a:t>New group activities</a:t>
            </a:r>
            <a:endParaRPr kumimoji="1" lang="zh-CN" altLang="en-US" sz="2000" dirty="0">
              <a:latin typeface="Helvetica Neue"/>
              <a:cs typeface="Helvetica Neue"/>
            </a:endParaRPr>
          </a:p>
        </p:txBody>
      </p:sp>
      <p:grpSp>
        <p:nvGrpSpPr>
          <p:cNvPr id="115" name="组 114"/>
          <p:cNvGrpSpPr/>
          <p:nvPr/>
        </p:nvGrpSpPr>
        <p:grpSpPr>
          <a:xfrm>
            <a:off x="1341909" y="2935213"/>
            <a:ext cx="277763" cy="277763"/>
            <a:chOff x="1348926" y="5388346"/>
            <a:chExt cx="277763" cy="277763"/>
          </a:xfrm>
        </p:grpSpPr>
        <p:sp>
          <p:nvSpPr>
            <p:cNvPr id="116" name="椭圆 115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24AE95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18" name="直线连接符 117"/>
          <p:cNvCxnSpPr/>
          <p:nvPr/>
        </p:nvCxnSpPr>
        <p:spPr>
          <a:xfrm flipH="1">
            <a:off x="1618107" y="3077393"/>
            <a:ext cx="2017789" cy="0"/>
          </a:xfrm>
          <a:prstGeom prst="line">
            <a:avLst/>
          </a:prstGeom>
          <a:ln>
            <a:solidFill>
              <a:srgbClr val="24AE9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矩形 118"/>
          <p:cNvSpPr/>
          <p:nvPr/>
        </p:nvSpPr>
        <p:spPr>
          <a:xfrm>
            <a:off x="575449" y="1980878"/>
            <a:ext cx="1800200" cy="1088082"/>
          </a:xfrm>
          <a:prstGeom prst="rect">
            <a:avLst/>
          </a:prstGeom>
          <a:noFill/>
          <a:ln>
            <a:noFill/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Helvetica Neue"/>
                <a:cs typeface="Helvetica Neue"/>
              </a:rPr>
              <a:t>New group activities</a:t>
            </a:r>
            <a:endParaRPr kumimoji="1" lang="zh-CN" altLang="en-US"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69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5.55556E-7 -0.42431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42431 L 5.55556E-7 -0.0463 " pathEditMode="relative" rAng="0" ptsTypes="AA">
                                      <p:cBhvr>
                                        <p:cTn id="9" dur="1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6" grpId="0"/>
      <p:bldP spid="114" grpId="0"/>
      <p:bldP spid="1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e7285693b565d32e843401adcea6625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r="15634"/>
          <a:stretch/>
        </p:blipFill>
        <p:spPr>
          <a:xfrm rot="16200000">
            <a:off x="2528348" y="-1179877"/>
            <a:ext cx="4123818" cy="9180512"/>
          </a:xfrm>
          <a:prstGeom prst="rect">
            <a:avLst/>
          </a:prstGeom>
        </p:spPr>
      </p:pic>
      <p:pic>
        <p:nvPicPr>
          <p:cNvPr id="25" name="图片 24" descr="e7285693b565d32e843401adcea66250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15635"/>
          <a:stretch/>
        </p:blipFill>
        <p:spPr>
          <a:xfrm rot="16200000">
            <a:off x="2528348" y="-1164001"/>
            <a:ext cx="4123816" cy="9180512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Our team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647784" y="1485000"/>
            <a:ext cx="1980000" cy="2016008"/>
            <a:chOff x="647784" y="1485000"/>
            <a:chExt cx="1980000" cy="2016008"/>
          </a:xfrm>
        </p:grpSpPr>
        <p:sp>
          <p:nvSpPr>
            <p:cNvPr id="17" name="椭圆 16"/>
            <p:cNvSpPr/>
            <p:nvPr/>
          </p:nvSpPr>
          <p:spPr>
            <a:xfrm>
              <a:off x="647784" y="1485000"/>
              <a:ext cx="1980000" cy="1979999"/>
            </a:xfrm>
            <a:prstGeom prst="ellipse">
              <a:avLst/>
            </a:prstGeom>
            <a:solidFill>
              <a:srgbClr val="F7F8FE">
                <a:alpha val="67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4962" y="3100898"/>
              <a:ext cx="1152822" cy="400110"/>
            </a:xfrm>
            <a:prstGeom prst="rect">
              <a:avLst/>
            </a:prstGeom>
            <a:solidFill>
              <a:srgbClr val="A6C8FD">
                <a:alpha val="35000"/>
              </a:srgbClr>
            </a:solidFill>
            <a:ln>
              <a:solidFill>
                <a:srgbClr val="A6C8FD"/>
              </a:solidFill>
            </a:ln>
            <a:effectLst>
              <a:outerShdw blurRad="50800" dist="38100" dir="5400000" algn="t" rotWithShape="0">
                <a:srgbClr val="92A9C0">
                  <a:alpha val="59000"/>
                </a:srgbClr>
              </a:outerShdw>
              <a:reflection blurRad="6350" stA="50000" endA="275" endPos="40000" dist="1016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smtClean="0">
                  <a:solidFill>
                    <a:schemeClr val="bg1"/>
                  </a:solidFill>
                  <a:latin typeface="Helvetica Neue Thin"/>
                  <a:cs typeface="Helvetica Neue Thin"/>
                </a:rPr>
                <a:t>Lu Yuan</a:t>
              </a:r>
              <a:endParaRPr kumimoji="1" lang="zh-CN" altLang="en-US" sz="2000" dirty="0">
                <a:solidFill>
                  <a:schemeClr val="bg1"/>
                </a:solidFill>
                <a:latin typeface="Helvetica Neue Thin"/>
                <a:cs typeface="Helvetica Neue Thin"/>
              </a:endParaRPr>
            </a:p>
          </p:txBody>
        </p:sp>
        <p:pic>
          <p:nvPicPr>
            <p:cNvPr id="3" name="图片 2" descr="IMG_7988.JP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53" y="1772960"/>
              <a:ext cx="1296000" cy="1296000"/>
            </a:xfrm>
            <a:prstGeom prst="rect">
              <a:avLst/>
            </a:prstGeom>
          </p:spPr>
        </p:pic>
      </p:grpSp>
      <p:grpSp>
        <p:nvGrpSpPr>
          <p:cNvPr id="12" name="组 11"/>
          <p:cNvGrpSpPr/>
          <p:nvPr/>
        </p:nvGrpSpPr>
        <p:grpSpPr>
          <a:xfrm>
            <a:off x="6682070" y="1485002"/>
            <a:ext cx="1980216" cy="2071463"/>
            <a:chOff x="6682070" y="1485002"/>
            <a:chExt cx="1980216" cy="2071463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6682070" y="1485002"/>
              <a:ext cx="1980216" cy="1980216"/>
            </a:xfrm>
            <a:prstGeom prst="ellipse">
              <a:avLst/>
            </a:prstGeom>
            <a:solidFill>
              <a:srgbClr val="F7F8FE">
                <a:alpha val="67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161055" y="3187133"/>
              <a:ext cx="1152822" cy="369332"/>
            </a:xfrm>
            <a:prstGeom prst="rect">
              <a:avLst/>
            </a:prstGeom>
            <a:solidFill>
              <a:srgbClr val="A6C8FD">
                <a:alpha val="35000"/>
              </a:srgbClr>
            </a:solidFill>
            <a:ln>
              <a:solidFill>
                <a:srgbClr val="A6C8FD"/>
              </a:solidFill>
            </a:ln>
            <a:effectLst>
              <a:outerShdw blurRad="50800" dist="38100" dir="5400000" algn="t" rotWithShape="0">
                <a:srgbClr val="92A9C0">
                  <a:alpha val="59000"/>
                </a:srgbClr>
              </a:outerShdw>
              <a:reflection blurRad="6350" stA="50000" endA="275" endPos="40000" dist="1016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  <a:latin typeface="Helvetica Neue Thin"/>
                  <a:cs typeface="Helvetica Neue Thin"/>
                </a:rPr>
                <a:t>Shi </a:t>
              </a:r>
              <a:r>
                <a:rPr kumimoji="1" lang="en-US" altLang="zh-CN" dirty="0" err="1" smtClean="0">
                  <a:solidFill>
                    <a:schemeClr val="bg1"/>
                  </a:solidFill>
                  <a:latin typeface="Helvetica Neue Thin"/>
                  <a:cs typeface="Helvetica Neue Thin"/>
                </a:rPr>
                <a:t>Meng</a:t>
              </a:r>
              <a:endParaRPr kumimoji="1" lang="zh-CN" altLang="en-US" dirty="0">
                <a:solidFill>
                  <a:schemeClr val="bg1"/>
                </a:solidFill>
                <a:latin typeface="Helvetica Neue Thin"/>
                <a:cs typeface="Helvetica Neue Thin"/>
              </a:endParaRPr>
            </a:p>
          </p:txBody>
        </p:sp>
        <p:pic>
          <p:nvPicPr>
            <p:cNvPr id="6" name="图片 5" descr="IMG_7984.JP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4382" y="1844968"/>
              <a:ext cx="1295046" cy="1296000"/>
            </a:xfrm>
            <a:prstGeom prst="rect">
              <a:avLst/>
            </a:prstGeom>
          </p:spPr>
        </p:pic>
      </p:grpSp>
      <p:grpSp>
        <p:nvGrpSpPr>
          <p:cNvPr id="15" name="组 14"/>
          <p:cNvGrpSpPr/>
          <p:nvPr/>
        </p:nvGrpSpPr>
        <p:grpSpPr>
          <a:xfrm>
            <a:off x="5364088" y="3349507"/>
            <a:ext cx="1980216" cy="2023709"/>
            <a:chOff x="5364088" y="3349507"/>
            <a:chExt cx="1980216" cy="2023709"/>
          </a:xfrm>
        </p:grpSpPr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5364088" y="3349507"/>
              <a:ext cx="1980216" cy="1980216"/>
            </a:xfrm>
            <a:prstGeom prst="ellipse">
              <a:avLst/>
            </a:prstGeom>
            <a:solidFill>
              <a:srgbClr val="F7F8FE">
                <a:alpha val="67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796136" y="4973106"/>
              <a:ext cx="1152822" cy="400110"/>
            </a:xfrm>
            <a:prstGeom prst="rect">
              <a:avLst/>
            </a:prstGeom>
            <a:solidFill>
              <a:srgbClr val="A6C8FD">
                <a:alpha val="35000"/>
              </a:srgbClr>
            </a:solidFill>
            <a:ln>
              <a:solidFill>
                <a:srgbClr val="A6C8FD"/>
              </a:solidFill>
            </a:ln>
            <a:effectLst>
              <a:outerShdw blurRad="50800" dist="38100" dir="5400000" algn="t" rotWithShape="0">
                <a:srgbClr val="92A9C0">
                  <a:alpha val="59000"/>
                </a:srgbClr>
              </a:outerShdw>
              <a:reflection blurRad="6350" stA="50000" endA="275" endPos="40000" dist="1016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err="1" smtClean="0">
                  <a:solidFill>
                    <a:schemeClr val="bg1"/>
                  </a:solidFill>
                  <a:latin typeface="Helvetica Neue Thin"/>
                  <a:cs typeface="Helvetica Neue Thin"/>
                </a:rPr>
                <a:t>Jia</a:t>
              </a:r>
              <a:r>
                <a:rPr kumimoji="1" lang="en-US" altLang="zh-CN" sz="2000" dirty="0" smtClean="0">
                  <a:solidFill>
                    <a:schemeClr val="bg1"/>
                  </a:solidFill>
                  <a:latin typeface="Helvetica Neue Thin"/>
                  <a:cs typeface="Helvetica Neue Thin"/>
                </a:rPr>
                <a:t> min</a:t>
              </a:r>
              <a:endParaRPr kumimoji="1" lang="zh-CN" altLang="en-US" sz="2000" dirty="0">
                <a:solidFill>
                  <a:schemeClr val="bg1"/>
                </a:solidFill>
                <a:latin typeface="Helvetica Neue Thin"/>
                <a:cs typeface="Helvetica Neue Thin"/>
              </a:endParaRPr>
            </a:p>
          </p:txBody>
        </p:sp>
        <p:pic>
          <p:nvPicPr>
            <p:cNvPr id="7" name="图片 6" descr="IMG_7986.JP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355" y="3675199"/>
              <a:ext cx="1296000" cy="1296000"/>
            </a:xfrm>
            <a:prstGeom prst="rect">
              <a:avLst/>
            </a:prstGeom>
          </p:spPr>
        </p:pic>
      </p:grpSp>
      <p:grpSp>
        <p:nvGrpSpPr>
          <p:cNvPr id="11" name="组 10"/>
          <p:cNvGrpSpPr/>
          <p:nvPr/>
        </p:nvGrpSpPr>
        <p:grpSpPr>
          <a:xfrm>
            <a:off x="3681405" y="1484784"/>
            <a:ext cx="1980216" cy="2030914"/>
            <a:chOff x="3681405" y="1484784"/>
            <a:chExt cx="1980216" cy="2030914"/>
          </a:xfrm>
        </p:grpSpPr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3681405" y="1484784"/>
              <a:ext cx="1980216" cy="1980216"/>
            </a:xfrm>
            <a:prstGeom prst="ellipse">
              <a:avLst/>
            </a:prstGeom>
            <a:solidFill>
              <a:srgbClr val="F7F8FE">
                <a:alpha val="67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114999" y="3115588"/>
              <a:ext cx="1152822" cy="400110"/>
            </a:xfrm>
            <a:prstGeom prst="rect">
              <a:avLst/>
            </a:prstGeom>
            <a:solidFill>
              <a:srgbClr val="A6C8FD">
                <a:alpha val="35000"/>
              </a:srgbClr>
            </a:solidFill>
            <a:ln>
              <a:solidFill>
                <a:srgbClr val="A6C8FD"/>
              </a:solidFill>
            </a:ln>
            <a:effectLst>
              <a:outerShdw blurRad="50800" dist="38100" dir="5400000" algn="t" rotWithShape="0">
                <a:srgbClr val="92A9C0">
                  <a:alpha val="59000"/>
                </a:srgbClr>
              </a:outerShdw>
              <a:reflection blurRad="6350" stA="50000" endA="275" endPos="40000" dist="1016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smtClean="0">
                  <a:solidFill>
                    <a:schemeClr val="bg1"/>
                  </a:solidFill>
                  <a:latin typeface="Helvetica Neue Thin"/>
                  <a:cs typeface="Helvetica Neue Thin"/>
                </a:rPr>
                <a:t>Sun Lu</a:t>
              </a:r>
              <a:endParaRPr kumimoji="1" lang="zh-CN" altLang="en-US" sz="2000" dirty="0">
                <a:solidFill>
                  <a:schemeClr val="bg1"/>
                </a:solidFill>
                <a:latin typeface="Helvetica Neue Thin"/>
                <a:cs typeface="Helvetica Neue Thin"/>
              </a:endParaRPr>
            </a:p>
          </p:txBody>
        </p:sp>
        <p:pic>
          <p:nvPicPr>
            <p:cNvPr id="8" name="图片 7" descr="P_20150327_130248_mh1427465340222.jp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7978" y="1819588"/>
              <a:ext cx="1314042" cy="1296000"/>
            </a:xfrm>
            <a:prstGeom prst="rect">
              <a:avLst/>
            </a:prstGeom>
          </p:spPr>
        </p:pic>
      </p:grpSp>
      <p:grpSp>
        <p:nvGrpSpPr>
          <p:cNvPr id="14" name="组 13"/>
          <p:cNvGrpSpPr/>
          <p:nvPr/>
        </p:nvGrpSpPr>
        <p:grpSpPr>
          <a:xfrm>
            <a:off x="2047762" y="3349507"/>
            <a:ext cx="1980216" cy="1992931"/>
            <a:chOff x="2047762" y="3349507"/>
            <a:chExt cx="1980216" cy="1992931"/>
          </a:xfrm>
        </p:grpSpPr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2047762" y="3349507"/>
              <a:ext cx="1980216" cy="1980216"/>
            </a:xfrm>
            <a:prstGeom prst="ellipse">
              <a:avLst/>
            </a:prstGeom>
            <a:solidFill>
              <a:srgbClr val="F7F8FE">
                <a:alpha val="67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483768" y="4973106"/>
              <a:ext cx="1152822" cy="369332"/>
            </a:xfrm>
            <a:prstGeom prst="rect">
              <a:avLst/>
            </a:prstGeom>
            <a:solidFill>
              <a:srgbClr val="A6C8FD">
                <a:alpha val="35000"/>
              </a:srgbClr>
            </a:solidFill>
            <a:ln>
              <a:solidFill>
                <a:srgbClr val="A6C8FD"/>
              </a:solidFill>
            </a:ln>
            <a:effectLst>
              <a:outerShdw blurRad="50800" dist="38100" dir="5400000" algn="t" rotWithShape="0">
                <a:srgbClr val="92A9C0">
                  <a:alpha val="59000"/>
                </a:srgbClr>
              </a:outerShdw>
              <a:reflection blurRad="6350" stA="50000" endA="275" endPos="40000" dist="1016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  <a:latin typeface="Helvetica Neue Thin"/>
                  <a:cs typeface="Helvetica Neue Thin"/>
                </a:rPr>
                <a:t>Liao Liang</a:t>
              </a:r>
              <a:endParaRPr kumimoji="1" lang="zh-CN" altLang="en-US" dirty="0">
                <a:solidFill>
                  <a:schemeClr val="bg1"/>
                </a:solidFill>
                <a:latin typeface="Helvetica Neue Thin"/>
                <a:cs typeface="Helvetica Neue Thin"/>
              </a:endParaRPr>
            </a:p>
          </p:txBody>
        </p:sp>
        <p:pic>
          <p:nvPicPr>
            <p:cNvPr id="2" name="图片 1" descr="Passport Photo_30_Zhang Liaoliang_draft1.pn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166" y="3681681"/>
              <a:ext cx="1296000" cy="129600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8359687" y="560107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44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840" y="221715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Customer Acquisition (Plan A)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148" y="6511873"/>
            <a:ext cx="108000" cy="168197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0" y="6516370"/>
            <a:ext cx="9144000" cy="361168"/>
            <a:chOff x="0" y="5869308"/>
            <a:chExt cx="9144000" cy="361168"/>
          </a:xfrm>
        </p:grpSpPr>
        <p:grpSp>
          <p:nvGrpSpPr>
            <p:cNvPr id="38" name="组 37"/>
            <p:cNvGrpSpPr/>
            <p:nvPr/>
          </p:nvGrpSpPr>
          <p:grpSpPr>
            <a:xfrm>
              <a:off x="0" y="5869308"/>
              <a:ext cx="9144000" cy="359989"/>
              <a:chOff x="0" y="6525344"/>
              <a:chExt cx="9144000" cy="359989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0" y="6525344"/>
                <a:ext cx="9144000" cy="359989"/>
                <a:chOff x="0" y="6516370"/>
                <a:chExt cx="9144000" cy="359989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0" y="6516370"/>
                  <a:ext cx="9144000" cy="341630"/>
                </a:xfrm>
                <a:prstGeom prst="rect">
                  <a:avLst/>
                </a:prstGeom>
                <a:solidFill>
                  <a:srgbClr val="536075"/>
                </a:solidFill>
                <a:ln>
                  <a:solidFill>
                    <a:srgbClr val="53607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800">
                    <a:solidFill>
                      <a:srgbClr val="FFFFCE"/>
                    </a:solidFill>
                  </a:endParaRPr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12588" y="6597352"/>
                  <a:ext cx="10824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92A9C0"/>
                      </a:solidFill>
                      <a:latin typeface="Helvetica"/>
                      <a:cs typeface="Helvetica"/>
                    </a:rPr>
                    <a:t>Innovation</a:t>
                  </a:r>
                  <a:endParaRPr kumimoji="1" lang="zh-CN" altLang="en-US" sz="1200" dirty="0">
                    <a:solidFill>
                      <a:srgbClr val="92A9C0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4941028" y="6599360"/>
                  <a:ext cx="12406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Financials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2394692" y="6597352"/>
                  <a:ext cx="17667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Customer Acquisition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elvetica"/>
                    <a:cs typeface="Helvetica"/>
                  </a:endParaRPr>
                </a:p>
              </p:txBody>
            </p:sp>
          </p:grpSp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MosiaicBubbl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6074" y="6525414"/>
                <a:ext cx="108000" cy="168197"/>
              </a:xfrm>
              <a:prstGeom prst="rect">
                <a:avLst/>
              </a:prstGeom>
            </p:spPr>
          </p:pic>
        </p:grpSp>
        <p:sp>
          <p:nvSpPr>
            <p:cNvPr id="47" name="文本框 46"/>
            <p:cNvSpPr txBox="1"/>
            <p:nvPr/>
          </p:nvSpPr>
          <p:spPr>
            <a:xfrm>
              <a:off x="7016205" y="5953477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8098B3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8098B3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25" name="Group 43"/>
          <p:cNvGrpSpPr/>
          <p:nvPr/>
        </p:nvGrpSpPr>
        <p:grpSpPr>
          <a:xfrm>
            <a:off x="2362225" y="1704136"/>
            <a:ext cx="4176464" cy="2304514"/>
            <a:chOff x="1691680" y="1163818"/>
            <a:chExt cx="4752528" cy="2622378"/>
          </a:xfrm>
        </p:grpSpPr>
        <p:sp>
          <p:nvSpPr>
            <p:cNvPr id="27" name="Rounded Rectangle 42"/>
            <p:cNvSpPr/>
            <p:nvPr/>
          </p:nvSpPr>
          <p:spPr>
            <a:xfrm>
              <a:off x="1691680" y="1163818"/>
              <a:ext cx="4752528" cy="2622378"/>
            </a:xfrm>
            <a:custGeom>
              <a:avLst/>
              <a:gdLst>
                <a:gd name="connsiteX0" fmla="*/ 0 w 4752528"/>
                <a:gd name="connsiteY0" fmla="*/ 444216 h 2665240"/>
                <a:gd name="connsiteX1" fmla="*/ 444216 w 4752528"/>
                <a:gd name="connsiteY1" fmla="*/ 0 h 2665240"/>
                <a:gd name="connsiteX2" fmla="*/ 4308312 w 4752528"/>
                <a:gd name="connsiteY2" fmla="*/ 0 h 2665240"/>
                <a:gd name="connsiteX3" fmla="*/ 4752528 w 4752528"/>
                <a:gd name="connsiteY3" fmla="*/ 444216 h 2665240"/>
                <a:gd name="connsiteX4" fmla="*/ 4752528 w 4752528"/>
                <a:gd name="connsiteY4" fmla="*/ 2221024 h 2665240"/>
                <a:gd name="connsiteX5" fmla="*/ 4308312 w 4752528"/>
                <a:gd name="connsiteY5" fmla="*/ 2665240 h 2665240"/>
                <a:gd name="connsiteX6" fmla="*/ 444216 w 4752528"/>
                <a:gd name="connsiteY6" fmla="*/ 2665240 h 2665240"/>
                <a:gd name="connsiteX7" fmla="*/ 0 w 4752528"/>
                <a:gd name="connsiteY7" fmla="*/ 2221024 h 2665240"/>
                <a:gd name="connsiteX8" fmla="*/ 0 w 4752528"/>
                <a:gd name="connsiteY8" fmla="*/ 444216 h 2665240"/>
                <a:gd name="connsiteX0" fmla="*/ 0 w 4752528"/>
                <a:gd name="connsiteY0" fmla="*/ 444216 h 2665240"/>
                <a:gd name="connsiteX1" fmla="*/ 444216 w 4752528"/>
                <a:gd name="connsiteY1" fmla="*/ 0 h 2665240"/>
                <a:gd name="connsiteX2" fmla="*/ 4308312 w 4752528"/>
                <a:gd name="connsiteY2" fmla="*/ 0 h 2665240"/>
                <a:gd name="connsiteX3" fmla="*/ 4752528 w 4752528"/>
                <a:gd name="connsiteY3" fmla="*/ 444216 h 2665240"/>
                <a:gd name="connsiteX4" fmla="*/ 4752528 w 4752528"/>
                <a:gd name="connsiteY4" fmla="*/ 2221024 h 2665240"/>
                <a:gd name="connsiteX5" fmla="*/ 4308312 w 4752528"/>
                <a:gd name="connsiteY5" fmla="*/ 2665240 h 2665240"/>
                <a:gd name="connsiteX6" fmla="*/ 396591 w 4752528"/>
                <a:gd name="connsiteY6" fmla="*/ 2622377 h 2665240"/>
                <a:gd name="connsiteX7" fmla="*/ 0 w 4752528"/>
                <a:gd name="connsiteY7" fmla="*/ 2221024 h 2665240"/>
                <a:gd name="connsiteX8" fmla="*/ 0 w 4752528"/>
                <a:gd name="connsiteY8" fmla="*/ 444216 h 2665240"/>
                <a:gd name="connsiteX0" fmla="*/ 0 w 4752528"/>
                <a:gd name="connsiteY0" fmla="*/ 444216 h 2622378"/>
                <a:gd name="connsiteX1" fmla="*/ 444216 w 4752528"/>
                <a:gd name="connsiteY1" fmla="*/ 0 h 2622378"/>
                <a:gd name="connsiteX2" fmla="*/ 4308312 w 4752528"/>
                <a:gd name="connsiteY2" fmla="*/ 0 h 2622378"/>
                <a:gd name="connsiteX3" fmla="*/ 4752528 w 4752528"/>
                <a:gd name="connsiteY3" fmla="*/ 444216 h 2622378"/>
                <a:gd name="connsiteX4" fmla="*/ 4752528 w 4752528"/>
                <a:gd name="connsiteY4" fmla="*/ 2221024 h 2622378"/>
                <a:gd name="connsiteX5" fmla="*/ 4408325 w 4752528"/>
                <a:gd name="connsiteY5" fmla="*/ 2622378 h 2622378"/>
                <a:gd name="connsiteX6" fmla="*/ 396591 w 4752528"/>
                <a:gd name="connsiteY6" fmla="*/ 2622377 h 2622378"/>
                <a:gd name="connsiteX7" fmla="*/ 0 w 4752528"/>
                <a:gd name="connsiteY7" fmla="*/ 2221024 h 2622378"/>
                <a:gd name="connsiteX8" fmla="*/ 0 w 4752528"/>
                <a:gd name="connsiteY8" fmla="*/ 444216 h 262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2528" h="2622378">
                  <a:moveTo>
                    <a:pt x="0" y="444216"/>
                  </a:moveTo>
                  <a:cubicBezTo>
                    <a:pt x="0" y="198882"/>
                    <a:pt x="198882" y="0"/>
                    <a:pt x="444216" y="0"/>
                  </a:cubicBezTo>
                  <a:lnTo>
                    <a:pt x="4308312" y="0"/>
                  </a:lnTo>
                  <a:cubicBezTo>
                    <a:pt x="4553646" y="0"/>
                    <a:pt x="4752528" y="198882"/>
                    <a:pt x="4752528" y="444216"/>
                  </a:cubicBezTo>
                  <a:lnTo>
                    <a:pt x="4752528" y="2221024"/>
                  </a:lnTo>
                  <a:cubicBezTo>
                    <a:pt x="4752528" y="2466358"/>
                    <a:pt x="4653659" y="2622378"/>
                    <a:pt x="4408325" y="2622378"/>
                  </a:cubicBezTo>
                  <a:lnTo>
                    <a:pt x="396591" y="2622377"/>
                  </a:lnTo>
                  <a:cubicBezTo>
                    <a:pt x="151257" y="2622377"/>
                    <a:pt x="0" y="2466358"/>
                    <a:pt x="0" y="2221024"/>
                  </a:cubicBezTo>
                  <a:lnTo>
                    <a:pt x="0" y="444216"/>
                  </a:lnTo>
                  <a:close/>
                </a:path>
              </a:pathLst>
            </a:custGeom>
            <a:solidFill>
              <a:srgbClr val="A6CF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2085" y="1656725"/>
              <a:ext cx="4063635" cy="2123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文本框 7"/>
          <p:cNvSpPr txBox="1"/>
          <p:nvPr/>
        </p:nvSpPr>
        <p:spPr>
          <a:xfrm>
            <a:off x="2994526" y="4344739"/>
            <a:ext cx="2874211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 smtClean="0">
                <a:latin typeface="Helvetica Neue Light"/>
                <a:cs typeface="Helvetica Neue Light"/>
              </a:rPr>
              <a:t>Offer local universities a </a:t>
            </a:r>
          </a:p>
          <a:p>
            <a:pPr algn="ctr">
              <a:lnSpc>
                <a:spcPct val="120000"/>
              </a:lnSpc>
            </a:pPr>
            <a:r>
              <a:rPr kumimoji="1" lang="en-US" altLang="zh-CN" sz="2000" dirty="0" smtClean="0">
                <a:latin typeface="Helvetica Neue Light"/>
                <a:cs typeface="Helvetica Neue Light"/>
              </a:rPr>
              <a:t>3-month free trail </a:t>
            </a:r>
            <a:endParaRPr kumimoji="1" lang="zh-CN" altLang="en-US" sz="2000" dirty="0">
              <a:latin typeface="Helvetica Neue Light"/>
              <a:cs typeface="Helvetica Neue Light"/>
            </a:endParaRPr>
          </a:p>
        </p:txBody>
      </p:sp>
      <p:grpSp>
        <p:nvGrpSpPr>
          <p:cNvPr id="29" name="Group 47"/>
          <p:cNvGrpSpPr/>
          <p:nvPr/>
        </p:nvGrpSpPr>
        <p:grpSpPr>
          <a:xfrm>
            <a:off x="2394293" y="2019577"/>
            <a:ext cx="4212966" cy="1810888"/>
            <a:chOff x="1894543" y="3444936"/>
            <a:chExt cx="4212966" cy="1810888"/>
          </a:xfrm>
        </p:grpSpPr>
        <p:grpSp>
          <p:nvGrpSpPr>
            <p:cNvPr id="30" name="Group 2077"/>
            <p:cNvGrpSpPr/>
            <p:nvPr/>
          </p:nvGrpSpPr>
          <p:grpSpPr>
            <a:xfrm>
              <a:off x="3415760" y="3444936"/>
              <a:ext cx="1197396" cy="1802817"/>
              <a:chOff x="7319181" y="603177"/>
              <a:chExt cx="1197396" cy="1802817"/>
            </a:xfrm>
          </p:grpSpPr>
          <p:grpSp>
            <p:nvGrpSpPr>
              <p:cNvPr id="70" name="Group 2076"/>
              <p:cNvGrpSpPr/>
              <p:nvPr/>
            </p:nvGrpSpPr>
            <p:grpSpPr>
              <a:xfrm>
                <a:off x="7524720" y="603177"/>
                <a:ext cx="851550" cy="1159703"/>
                <a:chOff x="7744712" y="-1251520"/>
                <a:chExt cx="851550" cy="1159703"/>
              </a:xfrm>
            </p:grpSpPr>
            <p:sp>
              <p:nvSpPr>
                <p:cNvPr id="80" name="Freeform 5"/>
                <p:cNvSpPr/>
                <p:nvPr/>
              </p:nvSpPr>
              <p:spPr>
                <a:xfrm>
                  <a:off x="8336541" y="-935758"/>
                  <a:ext cx="182881" cy="339295"/>
                </a:xfrm>
                <a:custGeom>
                  <a:avLst/>
                  <a:gdLst>
                    <a:gd name="connsiteX0" fmla="*/ 3087 w 182881"/>
                    <a:gd name="connsiteY0" fmla="*/ 2091 h 339295"/>
                    <a:gd name="connsiteX1" fmla="*/ 81668 w 182881"/>
                    <a:gd name="connsiteY1" fmla="*/ 40191 h 339295"/>
                    <a:gd name="connsiteX2" fmla="*/ 145962 w 182881"/>
                    <a:gd name="connsiteY2" fmla="*/ 23523 h 339295"/>
                    <a:gd name="connsiteX3" fmla="*/ 167393 w 182881"/>
                    <a:gd name="connsiteY3" fmla="*/ 9235 h 339295"/>
                    <a:gd name="connsiteX4" fmla="*/ 181681 w 182881"/>
                    <a:gd name="connsiteY4" fmla="*/ 4473 h 339295"/>
                    <a:gd name="connsiteX5" fmla="*/ 174537 w 182881"/>
                    <a:gd name="connsiteY5" fmla="*/ 75910 h 339295"/>
                    <a:gd name="connsiteX6" fmla="*/ 115006 w 182881"/>
                    <a:gd name="connsiteY6" fmla="*/ 316416 h 339295"/>
                    <a:gd name="connsiteX7" fmla="*/ 110243 w 182881"/>
                    <a:gd name="connsiteY7" fmla="*/ 311654 h 339295"/>
                    <a:gd name="connsiteX8" fmla="*/ 36424 w 182881"/>
                    <a:gd name="connsiteY8" fmla="*/ 159254 h 339295"/>
                    <a:gd name="connsiteX9" fmla="*/ 17374 w 182881"/>
                    <a:gd name="connsiteY9" fmla="*/ 66385 h 339295"/>
                    <a:gd name="connsiteX10" fmla="*/ 3087 w 182881"/>
                    <a:gd name="connsiteY10" fmla="*/ 2091 h 339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2881" h="339295">
                      <a:moveTo>
                        <a:pt x="3087" y="2091"/>
                      </a:moveTo>
                      <a:cubicBezTo>
                        <a:pt x="13803" y="-2275"/>
                        <a:pt x="57856" y="36619"/>
                        <a:pt x="81668" y="40191"/>
                      </a:cubicBezTo>
                      <a:cubicBezTo>
                        <a:pt x="105480" y="43763"/>
                        <a:pt x="131675" y="28682"/>
                        <a:pt x="145962" y="23523"/>
                      </a:cubicBezTo>
                      <a:cubicBezTo>
                        <a:pt x="160249" y="18364"/>
                        <a:pt x="161440" y="12410"/>
                        <a:pt x="167393" y="9235"/>
                      </a:cubicBezTo>
                      <a:cubicBezTo>
                        <a:pt x="173346" y="6060"/>
                        <a:pt x="180490" y="-6640"/>
                        <a:pt x="181681" y="4473"/>
                      </a:cubicBezTo>
                      <a:cubicBezTo>
                        <a:pt x="182872" y="15586"/>
                        <a:pt x="185649" y="23920"/>
                        <a:pt x="174537" y="75910"/>
                      </a:cubicBezTo>
                      <a:cubicBezTo>
                        <a:pt x="163425" y="127900"/>
                        <a:pt x="125722" y="277125"/>
                        <a:pt x="115006" y="316416"/>
                      </a:cubicBezTo>
                      <a:cubicBezTo>
                        <a:pt x="104290" y="355707"/>
                        <a:pt x="123340" y="337848"/>
                        <a:pt x="110243" y="311654"/>
                      </a:cubicBezTo>
                      <a:cubicBezTo>
                        <a:pt x="97146" y="285460"/>
                        <a:pt x="51902" y="200132"/>
                        <a:pt x="36424" y="159254"/>
                      </a:cubicBezTo>
                      <a:cubicBezTo>
                        <a:pt x="20946" y="118376"/>
                        <a:pt x="22136" y="91388"/>
                        <a:pt x="17374" y="66385"/>
                      </a:cubicBezTo>
                      <a:cubicBezTo>
                        <a:pt x="12612" y="41382"/>
                        <a:pt x="-7629" y="6457"/>
                        <a:pt x="3087" y="2091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1" name="Freeform 6"/>
                <p:cNvSpPr/>
                <p:nvPr/>
              </p:nvSpPr>
              <p:spPr>
                <a:xfrm>
                  <a:off x="7832485" y="-792884"/>
                  <a:ext cx="128588" cy="278606"/>
                </a:xfrm>
                <a:custGeom>
                  <a:avLst/>
                  <a:gdLst>
                    <a:gd name="connsiteX0" fmla="*/ 80963 w 128588"/>
                    <a:gd name="connsiteY0" fmla="*/ 0 h 278606"/>
                    <a:gd name="connsiteX1" fmla="*/ 121444 w 128588"/>
                    <a:gd name="connsiteY1" fmla="*/ 114300 h 278606"/>
                    <a:gd name="connsiteX2" fmla="*/ 76200 w 128588"/>
                    <a:gd name="connsiteY2" fmla="*/ 114300 h 278606"/>
                    <a:gd name="connsiteX3" fmla="*/ 128588 w 128588"/>
                    <a:gd name="connsiteY3" fmla="*/ 147637 h 278606"/>
                    <a:gd name="connsiteX4" fmla="*/ 0 w 128588"/>
                    <a:gd name="connsiteY4" fmla="*/ 278606 h 278606"/>
                    <a:gd name="connsiteX5" fmla="*/ 80963 w 128588"/>
                    <a:gd name="connsiteY5" fmla="*/ 0 h 278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588" h="278606">
                      <a:moveTo>
                        <a:pt x="80963" y="0"/>
                      </a:moveTo>
                      <a:lnTo>
                        <a:pt x="121444" y="114300"/>
                      </a:lnTo>
                      <a:lnTo>
                        <a:pt x="76200" y="114300"/>
                      </a:lnTo>
                      <a:lnTo>
                        <a:pt x="128588" y="147637"/>
                      </a:lnTo>
                      <a:lnTo>
                        <a:pt x="0" y="278606"/>
                      </a:lnTo>
                      <a:lnTo>
                        <a:pt x="80963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2" name="Freeform 28"/>
                <p:cNvSpPr/>
                <p:nvPr/>
              </p:nvSpPr>
              <p:spPr>
                <a:xfrm>
                  <a:off x="7761156" y="-1028883"/>
                  <a:ext cx="835106" cy="937066"/>
                </a:xfrm>
                <a:custGeom>
                  <a:avLst/>
                  <a:gdLst>
                    <a:gd name="connsiteX0" fmla="*/ 90528 w 835106"/>
                    <a:gd name="connsiteY0" fmla="*/ 588424 h 937066"/>
                    <a:gd name="connsiteX1" fmla="*/ 209590 w 835106"/>
                    <a:gd name="connsiteY1" fmla="*/ 807499 h 937066"/>
                    <a:gd name="connsiteX2" fmla="*/ 376278 w 835106"/>
                    <a:gd name="connsiteY2" fmla="*/ 936087 h 937066"/>
                    <a:gd name="connsiteX3" fmla="*/ 542965 w 835106"/>
                    <a:gd name="connsiteY3" fmla="*/ 859887 h 937066"/>
                    <a:gd name="connsiteX4" fmla="*/ 642978 w 835106"/>
                    <a:gd name="connsiteY4" fmla="*/ 736062 h 937066"/>
                    <a:gd name="connsiteX5" fmla="*/ 700128 w 835106"/>
                    <a:gd name="connsiteY5" fmla="*/ 612237 h 937066"/>
                    <a:gd name="connsiteX6" fmla="*/ 747753 w 835106"/>
                    <a:gd name="connsiteY6" fmla="*/ 564612 h 937066"/>
                    <a:gd name="connsiteX7" fmla="*/ 833478 w 835106"/>
                    <a:gd name="connsiteY7" fmla="*/ 469362 h 937066"/>
                    <a:gd name="connsiteX8" fmla="*/ 800140 w 835106"/>
                    <a:gd name="connsiteY8" fmla="*/ 378874 h 937066"/>
                    <a:gd name="connsiteX9" fmla="*/ 752515 w 835106"/>
                    <a:gd name="connsiteY9" fmla="*/ 359824 h 937066"/>
                    <a:gd name="connsiteX10" fmla="*/ 700128 w 835106"/>
                    <a:gd name="connsiteY10" fmla="*/ 216949 h 937066"/>
                    <a:gd name="connsiteX11" fmla="*/ 647740 w 835106"/>
                    <a:gd name="connsiteY11" fmla="*/ 16924 h 937066"/>
                    <a:gd name="connsiteX12" fmla="*/ 623928 w 835106"/>
                    <a:gd name="connsiteY12" fmla="*/ 12162 h 937066"/>
                    <a:gd name="connsiteX13" fmla="*/ 319128 w 835106"/>
                    <a:gd name="connsiteY13" fmla="*/ 26449 h 937066"/>
                    <a:gd name="connsiteX14" fmla="*/ 161965 w 835106"/>
                    <a:gd name="connsiteY14" fmla="*/ 135987 h 937066"/>
                    <a:gd name="connsiteX15" fmla="*/ 76240 w 835106"/>
                    <a:gd name="connsiteY15" fmla="*/ 255049 h 937066"/>
                    <a:gd name="connsiteX16" fmla="*/ 81003 w 835106"/>
                    <a:gd name="connsiteY16" fmla="*/ 297912 h 937066"/>
                    <a:gd name="connsiteX17" fmla="*/ 23853 w 835106"/>
                    <a:gd name="connsiteY17" fmla="*/ 364587 h 937066"/>
                    <a:gd name="connsiteX18" fmla="*/ 40 w 835106"/>
                    <a:gd name="connsiteY18" fmla="*/ 436024 h 937066"/>
                    <a:gd name="connsiteX19" fmla="*/ 28615 w 835106"/>
                    <a:gd name="connsiteY19" fmla="*/ 574137 h 937066"/>
                    <a:gd name="connsiteX20" fmla="*/ 90528 w 835106"/>
                    <a:gd name="connsiteY20" fmla="*/ 588424 h 937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35106" h="937066">
                      <a:moveTo>
                        <a:pt x="90528" y="588424"/>
                      </a:moveTo>
                      <a:cubicBezTo>
                        <a:pt x="120690" y="627318"/>
                        <a:pt x="161965" y="749555"/>
                        <a:pt x="209590" y="807499"/>
                      </a:cubicBezTo>
                      <a:cubicBezTo>
                        <a:pt x="257215" y="865443"/>
                        <a:pt x="320716" y="927356"/>
                        <a:pt x="376278" y="936087"/>
                      </a:cubicBezTo>
                      <a:cubicBezTo>
                        <a:pt x="431841" y="944818"/>
                        <a:pt x="498515" y="893224"/>
                        <a:pt x="542965" y="859887"/>
                      </a:cubicBezTo>
                      <a:cubicBezTo>
                        <a:pt x="587415" y="826550"/>
                        <a:pt x="616784" y="777337"/>
                        <a:pt x="642978" y="736062"/>
                      </a:cubicBezTo>
                      <a:cubicBezTo>
                        <a:pt x="669172" y="694787"/>
                        <a:pt x="682666" y="640812"/>
                        <a:pt x="700128" y="612237"/>
                      </a:cubicBezTo>
                      <a:cubicBezTo>
                        <a:pt x="717590" y="583662"/>
                        <a:pt x="725528" y="588424"/>
                        <a:pt x="747753" y="564612"/>
                      </a:cubicBezTo>
                      <a:cubicBezTo>
                        <a:pt x="769978" y="540800"/>
                        <a:pt x="824747" y="500318"/>
                        <a:pt x="833478" y="469362"/>
                      </a:cubicBezTo>
                      <a:cubicBezTo>
                        <a:pt x="842209" y="438406"/>
                        <a:pt x="813634" y="397130"/>
                        <a:pt x="800140" y="378874"/>
                      </a:cubicBezTo>
                      <a:cubicBezTo>
                        <a:pt x="786646" y="360618"/>
                        <a:pt x="769184" y="386811"/>
                        <a:pt x="752515" y="359824"/>
                      </a:cubicBezTo>
                      <a:cubicBezTo>
                        <a:pt x="735846" y="332837"/>
                        <a:pt x="717590" y="274099"/>
                        <a:pt x="700128" y="216949"/>
                      </a:cubicBezTo>
                      <a:cubicBezTo>
                        <a:pt x="682666" y="159799"/>
                        <a:pt x="660440" y="51055"/>
                        <a:pt x="647740" y="16924"/>
                      </a:cubicBezTo>
                      <a:cubicBezTo>
                        <a:pt x="635040" y="-17207"/>
                        <a:pt x="678697" y="10574"/>
                        <a:pt x="623928" y="12162"/>
                      </a:cubicBezTo>
                      <a:cubicBezTo>
                        <a:pt x="569159" y="13749"/>
                        <a:pt x="396122" y="5812"/>
                        <a:pt x="319128" y="26449"/>
                      </a:cubicBezTo>
                      <a:cubicBezTo>
                        <a:pt x="242134" y="47086"/>
                        <a:pt x="202446" y="97887"/>
                        <a:pt x="161965" y="135987"/>
                      </a:cubicBezTo>
                      <a:cubicBezTo>
                        <a:pt x="121484" y="174087"/>
                        <a:pt x="89734" y="228062"/>
                        <a:pt x="76240" y="255049"/>
                      </a:cubicBezTo>
                      <a:cubicBezTo>
                        <a:pt x="62746" y="282036"/>
                        <a:pt x="89734" y="279656"/>
                        <a:pt x="81003" y="297912"/>
                      </a:cubicBezTo>
                      <a:cubicBezTo>
                        <a:pt x="72272" y="316168"/>
                        <a:pt x="37347" y="341568"/>
                        <a:pt x="23853" y="364587"/>
                      </a:cubicBezTo>
                      <a:cubicBezTo>
                        <a:pt x="10359" y="387606"/>
                        <a:pt x="-754" y="401099"/>
                        <a:pt x="40" y="436024"/>
                      </a:cubicBezTo>
                      <a:cubicBezTo>
                        <a:pt x="834" y="470949"/>
                        <a:pt x="12740" y="544768"/>
                        <a:pt x="28615" y="574137"/>
                      </a:cubicBezTo>
                      <a:cubicBezTo>
                        <a:pt x="44490" y="603506"/>
                        <a:pt x="60366" y="549530"/>
                        <a:pt x="90528" y="588424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3" name="Freeform 24"/>
                <p:cNvSpPr/>
                <p:nvPr/>
              </p:nvSpPr>
              <p:spPr>
                <a:xfrm>
                  <a:off x="7744712" y="-1251520"/>
                  <a:ext cx="833926" cy="691170"/>
                </a:xfrm>
                <a:custGeom>
                  <a:avLst/>
                  <a:gdLst>
                    <a:gd name="connsiteX0" fmla="*/ 90754 w 833926"/>
                    <a:gd name="connsiteY0" fmla="*/ 690620 h 691170"/>
                    <a:gd name="connsiteX1" fmla="*/ 138379 w 833926"/>
                    <a:gd name="connsiteY1" fmla="*/ 552507 h 691170"/>
                    <a:gd name="connsiteX2" fmla="*/ 147904 w 833926"/>
                    <a:gd name="connsiteY2" fmla="*/ 476307 h 691170"/>
                    <a:gd name="connsiteX3" fmla="*/ 243154 w 833926"/>
                    <a:gd name="connsiteY3" fmla="*/ 485832 h 691170"/>
                    <a:gd name="connsiteX4" fmla="*/ 390791 w 833926"/>
                    <a:gd name="connsiteY4" fmla="*/ 462020 h 691170"/>
                    <a:gd name="connsiteX5" fmla="*/ 509854 w 833926"/>
                    <a:gd name="connsiteY5" fmla="*/ 385820 h 691170"/>
                    <a:gd name="connsiteX6" fmla="*/ 600341 w 833926"/>
                    <a:gd name="connsiteY6" fmla="*/ 281045 h 691170"/>
                    <a:gd name="connsiteX7" fmla="*/ 643204 w 833926"/>
                    <a:gd name="connsiteY7" fmla="*/ 333432 h 691170"/>
                    <a:gd name="connsiteX8" fmla="*/ 647966 w 833926"/>
                    <a:gd name="connsiteY8" fmla="*/ 442970 h 691170"/>
                    <a:gd name="connsiteX9" fmla="*/ 705116 w 833926"/>
                    <a:gd name="connsiteY9" fmla="*/ 500120 h 691170"/>
                    <a:gd name="connsiteX10" fmla="*/ 714641 w 833926"/>
                    <a:gd name="connsiteY10" fmla="*/ 576320 h 691170"/>
                    <a:gd name="connsiteX11" fmla="*/ 747979 w 833926"/>
                    <a:gd name="connsiteY11" fmla="*/ 657282 h 691170"/>
                    <a:gd name="connsiteX12" fmla="*/ 771791 w 833926"/>
                    <a:gd name="connsiteY12" fmla="*/ 566795 h 691170"/>
                    <a:gd name="connsiteX13" fmla="*/ 781316 w 833926"/>
                    <a:gd name="connsiteY13" fmla="*/ 509645 h 691170"/>
                    <a:gd name="connsiteX14" fmla="*/ 819416 w 833926"/>
                    <a:gd name="connsiteY14" fmla="*/ 538220 h 691170"/>
                    <a:gd name="connsiteX15" fmla="*/ 833704 w 833926"/>
                    <a:gd name="connsiteY15" fmla="*/ 438207 h 691170"/>
                    <a:gd name="connsiteX16" fmla="*/ 809891 w 833926"/>
                    <a:gd name="connsiteY16" fmla="*/ 200082 h 691170"/>
                    <a:gd name="connsiteX17" fmla="*/ 657491 w 833926"/>
                    <a:gd name="connsiteY17" fmla="*/ 104832 h 691170"/>
                    <a:gd name="connsiteX18" fmla="*/ 586054 w 833926"/>
                    <a:gd name="connsiteY18" fmla="*/ 47682 h 691170"/>
                    <a:gd name="connsiteX19" fmla="*/ 338404 w 833926"/>
                    <a:gd name="connsiteY19" fmla="*/ 57 h 691170"/>
                    <a:gd name="connsiteX20" fmla="*/ 162191 w 833926"/>
                    <a:gd name="connsiteY20" fmla="*/ 57207 h 691170"/>
                    <a:gd name="connsiteX21" fmla="*/ 28841 w 833926"/>
                    <a:gd name="connsiteY21" fmla="*/ 200082 h 691170"/>
                    <a:gd name="connsiteX22" fmla="*/ 266 w 833926"/>
                    <a:gd name="connsiteY22" fmla="*/ 362007 h 691170"/>
                    <a:gd name="connsiteX23" fmla="*/ 14554 w 833926"/>
                    <a:gd name="connsiteY23" fmla="*/ 509645 h 691170"/>
                    <a:gd name="connsiteX24" fmla="*/ 14554 w 833926"/>
                    <a:gd name="connsiteY24" fmla="*/ 566795 h 691170"/>
                    <a:gd name="connsiteX25" fmla="*/ 43129 w 833926"/>
                    <a:gd name="connsiteY25" fmla="*/ 562032 h 691170"/>
                    <a:gd name="connsiteX26" fmla="*/ 81229 w 833926"/>
                    <a:gd name="connsiteY26" fmla="*/ 600132 h 691170"/>
                    <a:gd name="connsiteX27" fmla="*/ 90754 w 833926"/>
                    <a:gd name="connsiteY27" fmla="*/ 690620 h 691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33926" h="691170">
                      <a:moveTo>
                        <a:pt x="90754" y="690620"/>
                      </a:moveTo>
                      <a:cubicBezTo>
                        <a:pt x="100279" y="682683"/>
                        <a:pt x="128854" y="588226"/>
                        <a:pt x="138379" y="552507"/>
                      </a:cubicBezTo>
                      <a:cubicBezTo>
                        <a:pt x="147904" y="516788"/>
                        <a:pt x="130442" y="487419"/>
                        <a:pt x="147904" y="476307"/>
                      </a:cubicBezTo>
                      <a:cubicBezTo>
                        <a:pt x="165366" y="465195"/>
                        <a:pt x="202673" y="488213"/>
                        <a:pt x="243154" y="485832"/>
                      </a:cubicBezTo>
                      <a:cubicBezTo>
                        <a:pt x="283635" y="483451"/>
                        <a:pt x="346341" y="478689"/>
                        <a:pt x="390791" y="462020"/>
                      </a:cubicBezTo>
                      <a:cubicBezTo>
                        <a:pt x="435241" y="445351"/>
                        <a:pt x="474929" y="415982"/>
                        <a:pt x="509854" y="385820"/>
                      </a:cubicBezTo>
                      <a:cubicBezTo>
                        <a:pt x="544779" y="355657"/>
                        <a:pt x="578116" y="289776"/>
                        <a:pt x="600341" y="281045"/>
                      </a:cubicBezTo>
                      <a:cubicBezTo>
                        <a:pt x="622566" y="272314"/>
                        <a:pt x="635267" y="306445"/>
                        <a:pt x="643204" y="333432"/>
                      </a:cubicBezTo>
                      <a:cubicBezTo>
                        <a:pt x="651141" y="360419"/>
                        <a:pt x="637647" y="415189"/>
                        <a:pt x="647966" y="442970"/>
                      </a:cubicBezTo>
                      <a:cubicBezTo>
                        <a:pt x="658285" y="470751"/>
                        <a:pt x="694004" y="477895"/>
                        <a:pt x="705116" y="500120"/>
                      </a:cubicBezTo>
                      <a:cubicBezTo>
                        <a:pt x="716228" y="522345"/>
                        <a:pt x="707497" y="550126"/>
                        <a:pt x="714641" y="576320"/>
                      </a:cubicBezTo>
                      <a:cubicBezTo>
                        <a:pt x="721785" y="602514"/>
                        <a:pt x="738454" y="658869"/>
                        <a:pt x="747979" y="657282"/>
                      </a:cubicBezTo>
                      <a:cubicBezTo>
                        <a:pt x="757504" y="655694"/>
                        <a:pt x="766235" y="591401"/>
                        <a:pt x="771791" y="566795"/>
                      </a:cubicBezTo>
                      <a:cubicBezTo>
                        <a:pt x="777347" y="542189"/>
                        <a:pt x="773379" y="514407"/>
                        <a:pt x="781316" y="509645"/>
                      </a:cubicBezTo>
                      <a:cubicBezTo>
                        <a:pt x="789254" y="504882"/>
                        <a:pt x="810685" y="550126"/>
                        <a:pt x="819416" y="538220"/>
                      </a:cubicBezTo>
                      <a:cubicBezTo>
                        <a:pt x="828147" y="526314"/>
                        <a:pt x="835292" y="494563"/>
                        <a:pt x="833704" y="438207"/>
                      </a:cubicBezTo>
                      <a:cubicBezTo>
                        <a:pt x="832117" y="381851"/>
                        <a:pt x="839260" y="255644"/>
                        <a:pt x="809891" y="200082"/>
                      </a:cubicBezTo>
                      <a:cubicBezTo>
                        <a:pt x="780522" y="144519"/>
                        <a:pt x="694797" y="130232"/>
                        <a:pt x="657491" y="104832"/>
                      </a:cubicBezTo>
                      <a:cubicBezTo>
                        <a:pt x="620185" y="79432"/>
                        <a:pt x="639235" y="65144"/>
                        <a:pt x="586054" y="47682"/>
                      </a:cubicBezTo>
                      <a:cubicBezTo>
                        <a:pt x="532873" y="30219"/>
                        <a:pt x="409048" y="-1530"/>
                        <a:pt x="338404" y="57"/>
                      </a:cubicBezTo>
                      <a:cubicBezTo>
                        <a:pt x="267760" y="1644"/>
                        <a:pt x="213785" y="23870"/>
                        <a:pt x="162191" y="57207"/>
                      </a:cubicBezTo>
                      <a:cubicBezTo>
                        <a:pt x="110597" y="90544"/>
                        <a:pt x="55828" y="149282"/>
                        <a:pt x="28841" y="200082"/>
                      </a:cubicBezTo>
                      <a:cubicBezTo>
                        <a:pt x="1854" y="250882"/>
                        <a:pt x="2647" y="310413"/>
                        <a:pt x="266" y="362007"/>
                      </a:cubicBezTo>
                      <a:cubicBezTo>
                        <a:pt x="-2115" y="413601"/>
                        <a:pt x="12173" y="475514"/>
                        <a:pt x="14554" y="509645"/>
                      </a:cubicBezTo>
                      <a:cubicBezTo>
                        <a:pt x="16935" y="543776"/>
                        <a:pt x="9792" y="558064"/>
                        <a:pt x="14554" y="566795"/>
                      </a:cubicBezTo>
                      <a:cubicBezTo>
                        <a:pt x="19316" y="575526"/>
                        <a:pt x="32016" y="556476"/>
                        <a:pt x="43129" y="562032"/>
                      </a:cubicBezTo>
                      <a:cubicBezTo>
                        <a:pt x="54241" y="567588"/>
                        <a:pt x="73292" y="581876"/>
                        <a:pt x="81229" y="600132"/>
                      </a:cubicBezTo>
                      <a:cubicBezTo>
                        <a:pt x="89166" y="618388"/>
                        <a:pt x="81229" y="698557"/>
                        <a:pt x="90754" y="69062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71" name="Group 2074"/>
              <p:cNvGrpSpPr/>
              <p:nvPr/>
            </p:nvGrpSpPr>
            <p:grpSpPr>
              <a:xfrm>
                <a:off x="7319181" y="1774380"/>
                <a:ext cx="1197396" cy="631614"/>
                <a:chOff x="10346100" y="801431"/>
                <a:chExt cx="1197396" cy="631614"/>
              </a:xfrm>
            </p:grpSpPr>
            <p:sp>
              <p:nvSpPr>
                <p:cNvPr id="73" name="Freeform 80"/>
                <p:cNvSpPr/>
                <p:nvPr/>
              </p:nvSpPr>
              <p:spPr>
                <a:xfrm>
                  <a:off x="10346100" y="834688"/>
                  <a:ext cx="1197396" cy="598357"/>
                </a:xfrm>
                <a:custGeom>
                  <a:avLst/>
                  <a:gdLst>
                    <a:gd name="connsiteX0" fmla="*/ 1945 w 688551"/>
                    <a:gd name="connsiteY0" fmla="*/ 226315 h 344079"/>
                    <a:gd name="connsiteX1" fmla="*/ 30520 w 688551"/>
                    <a:gd name="connsiteY1" fmla="*/ 90584 h 344079"/>
                    <a:gd name="connsiteX2" fmla="*/ 147201 w 688551"/>
                    <a:gd name="connsiteY2" fmla="*/ 35815 h 344079"/>
                    <a:gd name="connsiteX3" fmla="*/ 228163 w 688551"/>
                    <a:gd name="connsiteY3" fmla="*/ 4859 h 344079"/>
                    <a:gd name="connsiteX4" fmla="*/ 297220 w 688551"/>
                    <a:gd name="connsiteY4" fmla="*/ 97 h 344079"/>
                    <a:gd name="connsiteX5" fmla="*/ 418663 w 688551"/>
                    <a:gd name="connsiteY5" fmla="*/ 4859 h 344079"/>
                    <a:gd name="connsiteX6" fmla="*/ 518676 w 688551"/>
                    <a:gd name="connsiteY6" fmla="*/ 28672 h 344079"/>
                    <a:gd name="connsiteX7" fmla="*/ 663932 w 688551"/>
                    <a:gd name="connsiteY7" fmla="*/ 95347 h 344079"/>
                    <a:gd name="connsiteX8" fmla="*/ 678220 w 688551"/>
                    <a:gd name="connsiteY8" fmla="*/ 138209 h 344079"/>
                    <a:gd name="connsiteX9" fmla="*/ 685363 w 688551"/>
                    <a:gd name="connsiteY9" fmla="*/ 207265 h 344079"/>
                    <a:gd name="connsiteX10" fmla="*/ 678220 w 688551"/>
                    <a:gd name="connsiteY10" fmla="*/ 228697 h 344079"/>
                    <a:gd name="connsiteX11" fmla="*/ 578207 w 688551"/>
                    <a:gd name="connsiteY11" fmla="*/ 290609 h 344079"/>
                    <a:gd name="connsiteX12" fmla="*/ 380563 w 688551"/>
                    <a:gd name="connsiteY12" fmla="*/ 342997 h 344079"/>
                    <a:gd name="connsiteX13" fmla="*/ 213876 w 688551"/>
                    <a:gd name="connsiteY13" fmla="*/ 321565 h 344079"/>
                    <a:gd name="connsiteX14" fmla="*/ 71001 w 688551"/>
                    <a:gd name="connsiteY14" fmla="*/ 269178 h 344079"/>
                    <a:gd name="connsiteX15" fmla="*/ 1945 w 688551"/>
                    <a:gd name="connsiteY15" fmla="*/ 226315 h 344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88551" h="344079">
                      <a:moveTo>
                        <a:pt x="1945" y="226315"/>
                      </a:moveTo>
                      <a:cubicBezTo>
                        <a:pt x="-4802" y="196549"/>
                        <a:pt x="6311" y="122334"/>
                        <a:pt x="30520" y="90584"/>
                      </a:cubicBezTo>
                      <a:cubicBezTo>
                        <a:pt x="54729" y="58834"/>
                        <a:pt x="114261" y="50102"/>
                        <a:pt x="147201" y="35815"/>
                      </a:cubicBezTo>
                      <a:cubicBezTo>
                        <a:pt x="180141" y="21528"/>
                        <a:pt x="203160" y="10812"/>
                        <a:pt x="228163" y="4859"/>
                      </a:cubicBezTo>
                      <a:cubicBezTo>
                        <a:pt x="253166" y="-1094"/>
                        <a:pt x="265470" y="97"/>
                        <a:pt x="297220" y="97"/>
                      </a:cubicBezTo>
                      <a:cubicBezTo>
                        <a:pt x="328970" y="97"/>
                        <a:pt x="381754" y="96"/>
                        <a:pt x="418663" y="4859"/>
                      </a:cubicBezTo>
                      <a:cubicBezTo>
                        <a:pt x="455572" y="9621"/>
                        <a:pt x="477798" y="13591"/>
                        <a:pt x="518676" y="28672"/>
                      </a:cubicBezTo>
                      <a:cubicBezTo>
                        <a:pt x="559554" y="43753"/>
                        <a:pt x="637341" y="77091"/>
                        <a:pt x="663932" y="95347"/>
                      </a:cubicBezTo>
                      <a:cubicBezTo>
                        <a:pt x="690523" y="113603"/>
                        <a:pt x="674648" y="119556"/>
                        <a:pt x="678220" y="138209"/>
                      </a:cubicBezTo>
                      <a:cubicBezTo>
                        <a:pt x="681792" y="156862"/>
                        <a:pt x="685363" y="192184"/>
                        <a:pt x="685363" y="207265"/>
                      </a:cubicBezTo>
                      <a:cubicBezTo>
                        <a:pt x="685363" y="222346"/>
                        <a:pt x="696079" y="214806"/>
                        <a:pt x="678220" y="228697"/>
                      </a:cubicBezTo>
                      <a:cubicBezTo>
                        <a:pt x="660361" y="242588"/>
                        <a:pt x="627817" y="271559"/>
                        <a:pt x="578207" y="290609"/>
                      </a:cubicBezTo>
                      <a:cubicBezTo>
                        <a:pt x="528597" y="309659"/>
                        <a:pt x="441285" y="337838"/>
                        <a:pt x="380563" y="342997"/>
                      </a:cubicBezTo>
                      <a:cubicBezTo>
                        <a:pt x="319841" y="348156"/>
                        <a:pt x="265470" y="333868"/>
                        <a:pt x="213876" y="321565"/>
                      </a:cubicBezTo>
                      <a:cubicBezTo>
                        <a:pt x="162282" y="309262"/>
                        <a:pt x="105926" y="284656"/>
                        <a:pt x="71001" y="269178"/>
                      </a:cubicBezTo>
                      <a:cubicBezTo>
                        <a:pt x="36076" y="253700"/>
                        <a:pt x="8692" y="256081"/>
                        <a:pt x="1945" y="226315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74" name="Group 2073"/>
                <p:cNvGrpSpPr/>
                <p:nvPr/>
              </p:nvGrpSpPr>
              <p:grpSpPr>
                <a:xfrm>
                  <a:off x="10698486" y="801431"/>
                  <a:ext cx="490108" cy="620947"/>
                  <a:chOff x="10611744" y="1660458"/>
                  <a:chExt cx="490108" cy="620947"/>
                </a:xfrm>
              </p:grpSpPr>
              <p:sp>
                <p:nvSpPr>
                  <p:cNvPr id="75" name="Freeform 79"/>
                  <p:cNvSpPr/>
                  <p:nvPr/>
                </p:nvSpPr>
                <p:spPr>
                  <a:xfrm flipH="1">
                    <a:off x="10921875" y="1742704"/>
                    <a:ext cx="179977" cy="538701"/>
                  </a:xfrm>
                  <a:custGeom>
                    <a:avLst/>
                    <a:gdLst>
                      <a:gd name="connsiteX0" fmla="*/ 50097 w 250947"/>
                      <a:gd name="connsiteY0" fmla="*/ 5073 h 538920"/>
                      <a:gd name="connsiteX1" fmla="*/ 8822 w 250947"/>
                      <a:gd name="connsiteY1" fmla="*/ 71748 h 538920"/>
                      <a:gd name="connsiteX2" fmla="*/ 2472 w 250947"/>
                      <a:gd name="connsiteY2" fmla="*/ 173348 h 538920"/>
                      <a:gd name="connsiteX3" fmla="*/ 40572 w 250947"/>
                      <a:gd name="connsiteY3" fmla="*/ 195573 h 538920"/>
                      <a:gd name="connsiteX4" fmla="*/ 94547 w 250947"/>
                      <a:gd name="connsiteY4" fmla="*/ 189223 h 538920"/>
                      <a:gd name="connsiteX5" fmla="*/ 34222 w 250947"/>
                      <a:gd name="connsiteY5" fmla="*/ 227323 h 538920"/>
                      <a:gd name="connsiteX6" fmla="*/ 15172 w 250947"/>
                      <a:gd name="connsiteY6" fmla="*/ 255898 h 538920"/>
                      <a:gd name="connsiteX7" fmla="*/ 69147 w 250947"/>
                      <a:gd name="connsiteY7" fmla="*/ 382898 h 538920"/>
                      <a:gd name="connsiteX8" fmla="*/ 119947 w 250947"/>
                      <a:gd name="connsiteY8" fmla="*/ 462273 h 538920"/>
                      <a:gd name="connsiteX9" fmla="*/ 173922 w 250947"/>
                      <a:gd name="connsiteY9" fmla="*/ 516248 h 538920"/>
                      <a:gd name="connsiteX10" fmla="*/ 237422 w 250947"/>
                      <a:gd name="connsiteY10" fmla="*/ 538473 h 538920"/>
                      <a:gd name="connsiteX11" fmla="*/ 246947 w 250947"/>
                      <a:gd name="connsiteY11" fmla="*/ 519423 h 538920"/>
                      <a:gd name="connsiteX12" fmla="*/ 186622 w 250947"/>
                      <a:gd name="connsiteY12" fmla="*/ 401948 h 538920"/>
                      <a:gd name="connsiteX13" fmla="*/ 154872 w 250947"/>
                      <a:gd name="connsiteY13" fmla="*/ 249548 h 538920"/>
                      <a:gd name="connsiteX14" fmla="*/ 145347 w 250947"/>
                      <a:gd name="connsiteY14" fmla="*/ 138423 h 538920"/>
                      <a:gd name="connsiteX15" fmla="*/ 145347 w 250947"/>
                      <a:gd name="connsiteY15" fmla="*/ 71748 h 538920"/>
                      <a:gd name="connsiteX16" fmla="*/ 113597 w 250947"/>
                      <a:gd name="connsiteY16" fmla="*/ 11423 h 538920"/>
                      <a:gd name="connsiteX17" fmla="*/ 50097 w 250947"/>
                      <a:gd name="connsiteY17" fmla="*/ 5073 h 538920"/>
                      <a:gd name="connsiteX0" fmla="*/ 50097 w 248641"/>
                      <a:gd name="connsiteY0" fmla="*/ 5073 h 538701"/>
                      <a:gd name="connsiteX1" fmla="*/ 8822 w 248641"/>
                      <a:gd name="connsiteY1" fmla="*/ 71748 h 538701"/>
                      <a:gd name="connsiteX2" fmla="*/ 2472 w 248641"/>
                      <a:gd name="connsiteY2" fmla="*/ 173348 h 538701"/>
                      <a:gd name="connsiteX3" fmla="*/ 40572 w 248641"/>
                      <a:gd name="connsiteY3" fmla="*/ 195573 h 538701"/>
                      <a:gd name="connsiteX4" fmla="*/ 94547 w 248641"/>
                      <a:gd name="connsiteY4" fmla="*/ 189223 h 538701"/>
                      <a:gd name="connsiteX5" fmla="*/ 34222 w 248641"/>
                      <a:gd name="connsiteY5" fmla="*/ 227323 h 538701"/>
                      <a:gd name="connsiteX6" fmla="*/ 15172 w 248641"/>
                      <a:gd name="connsiteY6" fmla="*/ 255898 h 538701"/>
                      <a:gd name="connsiteX7" fmla="*/ 69147 w 248641"/>
                      <a:gd name="connsiteY7" fmla="*/ 382898 h 538701"/>
                      <a:gd name="connsiteX8" fmla="*/ 119947 w 248641"/>
                      <a:gd name="connsiteY8" fmla="*/ 462273 h 538701"/>
                      <a:gd name="connsiteX9" fmla="*/ 173922 w 248641"/>
                      <a:gd name="connsiteY9" fmla="*/ 516248 h 538701"/>
                      <a:gd name="connsiteX10" fmla="*/ 237422 w 248641"/>
                      <a:gd name="connsiteY10" fmla="*/ 538473 h 538701"/>
                      <a:gd name="connsiteX11" fmla="*/ 246947 w 248641"/>
                      <a:gd name="connsiteY11" fmla="*/ 519423 h 538701"/>
                      <a:gd name="connsiteX12" fmla="*/ 217764 w 248641"/>
                      <a:gd name="connsiteY12" fmla="*/ 413120 h 538701"/>
                      <a:gd name="connsiteX13" fmla="*/ 186622 w 248641"/>
                      <a:gd name="connsiteY13" fmla="*/ 401948 h 538701"/>
                      <a:gd name="connsiteX14" fmla="*/ 154872 w 248641"/>
                      <a:gd name="connsiteY14" fmla="*/ 249548 h 538701"/>
                      <a:gd name="connsiteX15" fmla="*/ 145347 w 248641"/>
                      <a:gd name="connsiteY15" fmla="*/ 138423 h 538701"/>
                      <a:gd name="connsiteX16" fmla="*/ 145347 w 248641"/>
                      <a:gd name="connsiteY16" fmla="*/ 71748 h 538701"/>
                      <a:gd name="connsiteX17" fmla="*/ 113597 w 248641"/>
                      <a:gd name="connsiteY17" fmla="*/ 11423 h 538701"/>
                      <a:gd name="connsiteX18" fmla="*/ 50097 w 248641"/>
                      <a:gd name="connsiteY18" fmla="*/ 5073 h 538701"/>
                      <a:gd name="connsiteX0" fmla="*/ 50097 w 248641"/>
                      <a:gd name="connsiteY0" fmla="*/ 5073 h 538701"/>
                      <a:gd name="connsiteX1" fmla="*/ 8822 w 248641"/>
                      <a:gd name="connsiteY1" fmla="*/ 71748 h 538701"/>
                      <a:gd name="connsiteX2" fmla="*/ 2472 w 248641"/>
                      <a:gd name="connsiteY2" fmla="*/ 173348 h 538701"/>
                      <a:gd name="connsiteX3" fmla="*/ 40572 w 248641"/>
                      <a:gd name="connsiteY3" fmla="*/ 195573 h 538701"/>
                      <a:gd name="connsiteX4" fmla="*/ 94547 w 248641"/>
                      <a:gd name="connsiteY4" fmla="*/ 189223 h 538701"/>
                      <a:gd name="connsiteX5" fmla="*/ 34222 w 248641"/>
                      <a:gd name="connsiteY5" fmla="*/ 227323 h 538701"/>
                      <a:gd name="connsiteX6" fmla="*/ 15172 w 248641"/>
                      <a:gd name="connsiteY6" fmla="*/ 255898 h 538701"/>
                      <a:gd name="connsiteX7" fmla="*/ 69147 w 248641"/>
                      <a:gd name="connsiteY7" fmla="*/ 382898 h 538701"/>
                      <a:gd name="connsiteX8" fmla="*/ 119947 w 248641"/>
                      <a:gd name="connsiteY8" fmla="*/ 462273 h 538701"/>
                      <a:gd name="connsiteX9" fmla="*/ 173922 w 248641"/>
                      <a:gd name="connsiteY9" fmla="*/ 516248 h 538701"/>
                      <a:gd name="connsiteX10" fmla="*/ 237422 w 248641"/>
                      <a:gd name="connsiteY10" fmla="*/ 538473 h 538701"/>
                      <a:gd name="connsiteX11" fmla="*/ 246947 w 248641"/>
                      <a:gd name="connsiteY11" fmla="*/ 519423 h 538701"/>
                      <a:gd name="connsiteX12" fmla="*/ 217764 w 248641"/>
                      <a:gd name="connsiteY12" fmla="*/ 413120 h 538701"/>
                      <a:gd name="connsiteX13" fmla="*/ 196492 w 248641"/>
                      <a:gd name="connsiteY13" fmla="*/ 347180 h 538701"/>
                      <a:gd name="connsiteX14" fmla="*/ 154872 w 248641"/>
                      <a:gd name="connsiteY14" fmla="*/ 249548 h 538701"/>
                      <a:gd name="connsiteX15" fmla="*/ 145347 w 248641"/>
                      <a:gd name="connsiteY15" fmla="*/ 138423 h 538701"/>
                      <a:gd name="connsiteX16" fmla="*/ 145347 w 248641"/>
                      <a:gd name="connsiteY16" fmla="*/ 71748 h 538701"/>
                      <a:gd name="connsiteX17" fmla="*/ 113597 w 248641"/>
                      <a:gd name="connsiteY17" fmla="*/ 11423 h 538701"/>
                      <a:gd name="connsiteX18" fmla="*/ 50097 w 248641"/>
                      <a:gd name="connsiteY18" fmla="*/ 5073 h 538701"/>
                      <a:gd name="connsiteX0" fmla="*/ 50097 w 248641"/>
                      <a:gd name="connsiteY0" fmla="*/ 5073 h 538701"/>
                      <a:gd name="connsiteX1" fmla="*/ 8822 w 248641"/>
                      <a:gd name="connsiteY1" fmla="*/ 71748 h 538701"/>
                      <a:gd name="connsiteX2" fmla="*/ 2472 w 248641"/>
                      <a:gd name="connsiteY2" fmla="*/ 173348 h 538701"/>
                      <a:gd name="connsiteX3" fmla="*/ 40572 w 248641"/>
                      <a:gd name="connsiteY3" fmla="*/ 195573 h 538701"/>
                      <a:gd name="connsiteX4" fmla="*/ 94547 w 248641"/>
                      <a:gd name="connsiteY4" fmla="*/ 189223 h 538701"/>
                      <a:gd name="connsiteX5" fmla="*/ 34222 w 248641"/>
                      <a:gd name="connsiteY5" fmla="*/ 227323 h 538701"/>
                      <a:gd name="connsiteX6" fmla="*/ 15172 w 248641"/>
                      <a:gd name="connsiteY6" fmla="*/ 255898 h 538701"/>
                      <a:gd name="connsiteX7" fmla="*/ 69147 w 248641"/>
                      <a:gd name="connsiteY7" fmla="*/ 382898 h 538701"/>
                      <a:gd name="connsiteX8" fmla="*/ 119947 w 248641"/>
                      <a:gd name="connsiteY8" fmla="*/ 462273 h 538701"/>
                      <a:gd name="connsiteX9" fmla="*/ 173922 w 248641"/>
                      <a:gd name="connsiteY9" fmla="*/ 516248 h 538701"/>
                      <a:gd name="connsiteX10" fmla="*/ 237422 w 248641"/>
                      <a:gd name="connsiteY10" fmla="*/ 538473 h 538701"/>
                      <a:gd name="connsiteX11" fmla="*/ 246947 w 248641"/>
                      <a:gd name="connsiteY11" fmla="*/ 519423 h 538701"/>
                      <a:gd name="connsiteX12" fmla="*/ 217764 w 248641"/>
                      <a:gd name="connsiteY12" fmla="*/ 413120 h 538701"/>
                      <a:gd name="connsiteX13" fmla="*/ 196492 w 248641"/>
                      <a:gd name="connsiteY13" fmla="*/ 347180 h 538701"/>
                      <a:gd name="connsiteX14" fmla="*/ 154872 w 248641"/>
                      <a:gd name="connsiteY14" fmla="*/ 228117 h 538701"/>
                      <a:gd name="connsiteX15" fmla="*/ 145347 w 248641"/>
                      <a:gd name="connsiteY15" fmla="*/ 138423 h 538701"/>
                      <a:gd name="connsiteX16" fmla="*/ 145347 w 248641"/>
                      <a:gd name="connsiteY16" fmla="*/ 71748 h 538701"/>
                      <a:gd name="connsiteX17" fmla="*/ 113597 w 248641"/>
                      <a:gd name="connsiteY17" fmla="*/ 11423 h 538701"/>
                      <a:gd name="connsiteX18" fmla="*/ 50097 w 248641"/>
                      <a:gd name="connsiteY18" fmla="*/ 5073 h 538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48641" h="538701">
                        <a:moveTo>
                          <a:pt x="50097" y="5073"/>
                        </a:moveTo>
                        <a:cubicBezTo>
                          <a:pt x="32635" y="15127"/>
                          <a:pt x="16759" y="43702"/>
                          <a:pt x="8822" y="71748"/>
                        </a:cubicBezTo>
                        <a:cubicBezTo>
                          <a:pt x="884" y="99794"/>
                          <a:pt x="-2820" y="152711"/>
                          <a:pt x="2472" y="173348"/>
                        </a:cubicBezTo>
                        <a:cubicBezTo>
                          <a:pt x="7764" y="193985"/>
                          <a:pt x="25226" y="192927"/>
                          <a:pt x="40572" y="195573"/>
                        </a:cubicBezTo>
                        <a:cubicBezTo>
                          <a:pt x="55918" y="198219"/>
                          <a:pt x="95605" y="183932"/>
                          <a:pt x="94547" y="189223"/>
                        </a:cubicBezTo>
                        <a:cubicBezTo>
                          <a:pt x="93489" y="194514"/>
                          <a:pt x="47451" y="216211"/>
                          <a:pt x="34222" y="227323"/>
                        </a:cubicBezTo>
                        <a:cubicBezTo>
                          <a:pt x="20993" y="238435"/>
                          <a:pt x="9351" y="229969"/>
                          <a:pt x="15172" y="255898"/>
                        </a:cubicBezTo>
                        <a:cubicBezTo>
                          <a:pt x="20993" y="281827"/>
                          <a:pt x="51685" y="348502"/>
                          <a:pt x="69147" y="382898"/>
                        </a:cubicBezTo>
                        <a:cubicBezTo>
                          <a:pt x="86609" y="417294"/>
                          <a:pt x="102485" y="440048"/>
                          <a:pt x="119947" y="462273"/>
                        </a:cubicBezTo>
                        <a:cubicBezTo>
                          <a:pt x="137409" y="484498"/>
                          <a:pt x="154343" y="503548"/>
                          <a:pt x="173922" y="516248"/>
                        </a:cubicBezTo>
                        <a:cubicBezTo>
                          <a:pt x="193501" y="528948"/>
                          <a:pt x="225251" y="537944"/>
                          <a:pt x="237422" y="538473"/>
                        </a:cubicBezTo>
                        <a:cubicBezTo>
                          <a:pt x="249593" y="539002"/>
                          <a:pt x="250223" y="540315"/>
                          <a:pt x="246947" y="519423"/>
                        </a:cubicBezTo>
                        <a:cubicBezTo>
                          <a:pt x="243671" y="498531"/>
                          <a:pt x="227818" y="432699"/>
                          <a:pt x="217764" y="413120"/>
                        </a:cubicBezTo>
                        <a:cubicBezTo>
                          <a:pt x="207710" y="393541"/>
                          <a:pt x="206974" y="378014"/>
                          <a:pt x="196492" y="347180"/>
                        </a:cubicBezTo>
                        <a:cubicBezTo>
                          <a:pt x="186010" y="316346"/>
                          <a:pt x="163396" y="262910"/>
                          <a:pt x="154872" y="228117"/>
                        </a:cubicBezTo>
                        <a:cubicBezTo>
                          <a:pt x="146348" y="193324"/>
                          <a:pt x="146934" y="164484"/>
                          <a:pt x="145347" y="138423"/>
                        </a:cubicBezTo>
                        <a:cubicBezTo>
                          <a:pt x="143760" y="112362"/>
                          <a:pt x="150639" y="92914"/>
                          <a:pt x="145347" y="71748"/>
                        </a:cubicBezTo>
                        <a:cubicBezTo>
                          <a:pt x="140055" y="50582"/>
                          <a:pt x="127355" y="21477"/>
                          <a:pt x="113597" y="11423"/>
                        </a:cubicBezTo>
                        <a:cubicBezTo>
                          <a:pt x="99839" y="1369"/>
                          <a:pt x="67559" y="-4981"/>
                          <a:pt x="50097" y="507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6" name="Freeform 2070"/>
                  <p:cNvSpPr/>
                  <p:nvPr/>
                </p:nvSpPr>
                <p:spPr>
                  <a:xfrm>
                    <a:off x="10611744" y="1731579"/>
                    <a:ext cx="274716" cy="543046"/>
                  </a:xfrm>
                  <a:custGeom>
                    <a:avLst/>
                    <a:gdLst>
                      <a:gd name="connsiteX0" fmla="*/ 50097 w 250947"/>
                      <a:gd name="connsiteY0" fmla="*/ 5073 h 538920"/>
                      <a:gd name="connsiteX1" fmla="*/ 8822 w 250947"/>
                      <a:gd name="connsiteY1" fmla="*/ 71748 h 538920"/>
                      <a:gd name="connsiteX2" fmla="*/ 2472 w 250947"/>
                      <a:gd name="connsiteY2" fmla="*/ 173348 h 538920"/>
                      <a:gd name="connsiteX3" fmla="*/ 40572 w 250947"/>
                      <a:gd name="connsiteY3" fmla="*/ 195573 h 538920"/>
                      <a:gd name="connsiteX4" fmla="*/ 94547 w 250947"/>
                      <a:gd name="connsiteY4" fmla="*/ 189223 h 538920"/>
                      <a:gd name="connsiteX5" fmla="*/ 34222 w 250947"/>
                      <a:gd name="connsiteY5" fmla="*/ 227323 h 538920"/>
                      <a:gd name="connsiteX6" fmla="*/ 15172 w 250947"/>
                      <a:gd name="connsiteY6" fmla="*/ 255898 h 538920"/>
                      <a:gd name="connsiteX7" fmla="*/ 69147 w 250947"/>
                      <a:gd name="connsiteY7" fmla="*/ 382898 h 538920"/>
                      <a:gd name="connsiteX8" fmla="*/ 119947 w 250947"/>
                      <a:gd name="connsiteY8" fmla="*/ 462273 h 538920"/>
                      <a:gd name="connsiteX9" fmla="*/ 173922 w 250947"/>
                      <a:gd name="connsiteY9" fmla="*/ 516248 h 538920"/>
                      <a:gd name="connsiteX10" fmla="*/ 237422 w 250947"/>
                      <a:gd name="connsiteY10" fmla="*/ 538473 h 538920"/>
                      <a:gd name="connsiteX11" fmla="*/ 246947 w 250947"/>
                      <a:gd name="connsiteY11" fmla="*/ 519423 h 538920"/>
                      <a:gd name="connsiteX12" fmla="*/ 186622 w 250947"/>
                      <a:gd name="connsiteY12" fmla="*/ 401948 h 538920"/>
                      <a:gd name="connsiteX13" fmla="*/ 154872 w 250947"/>
                      <a:gd name="connsiteY13" fmla="*/ 249548 h 538920"/>
                      <a:gd name="connsiteX14" fmla="*/ 145347 w 250947"/>
                      <a:gd name="connsiteY14" fmla="*/ 138423 h 538920"/>
                      <a:gd name="connsiteX15" fmla="*/ 145347 w 250947"/>
                      <a:gd name="connsiteY15" fmla="*/ 71748 h 538920"/>
                      <a:gd name="connsiteX16" fmla="*/ 113597 w 250947"/>
                      <a:gd name="connsiteY16" fmla="*/ 11423 h 538920"/>
                      <a:gd name="connsiteX17" fmla="*/ 50097 w 250947"/>
                      <a:gd name="connsiteY17" fmla="*/ 5073 h 538920"/>
                      <a:gd name="connsiteX0" fmla="*/ 50097 w 274716"/>
                      <a:gd name="connsiteY0" fmla="*/ 5073 h 543046"/>
                      <a:gd name="connsiteX1" fmla="*/ 8822 w 274716"/>
                      <a:gd name="connsiteY1" fmla="*/ 71748 h 543046"/>
                      <a:gd name="connsiteX2" fmla="*/ 2472 w 274716"/>
                      <a:gd name="connsiteY2" fmla="*/ 173348 h 543046"/>
                      <a:gd name="connsiteX3" fmla="*/ 40572 w 274716"/>
                      <a:gd name="connsiteY3" fmla="*/ 195573 h 543046"/>
                      <a:gd name="connsiteX4" fmla="*/ 94547 w 274716"/>
                      <a:gd name="connsiteY4" fmla="*/ 189223 h 543046"/>
                      <a:gd name="connsiteX5" fmla="*/ 34222 w 274716"/>
                      <a:gd name="connsiteY5" fmla="*/ 227323 h 543046"/>
                      <a:gd name="connsiteX6" fmla="*/ 15172 w 274716"/>
                      <a:gd name="connsiteY6" fmla="*/ 255898 h 543046"/>
                      <a:gd name="connsiteX7" fmla="*/ 69147 w 274716"/>
                      <a:gd name="connsiteY7" fmla="*/ 382898 h 543046"/>
                      <a:gd name="connsiteX8" fmla="*/ 119947 w 274716"/>
                      <a:gd name="connsiteY8" fmla="*/ 462273 h 543046"/>
                      <a:gd name="connsiteX9" fmla="*/ 173922 w 274716"/>
                      <a:gd name="connsiteY9" fmla="*/ 516248 h 543046"/>
                      <a:gd name="connsiteX10" fmla="*/ 237422 w 274716"/>
                      <a:gd name="connsiteY10" fmla="*/ 538473 h 543046"/>
                      <a:gd name="connsiteX11" fmla="*/ 273141 w 274716"/>
                      <a:gd name="connsiteY11" fmla="*/ 528948 h 543046"/>
                      <a:gd name="connsiteX12" fmla="*/ 186622 w 274716"/>
                      <a:gd name="connsiteY12" fmla="*/ 401948 h 543046"/>
                      <a:gd name="connsiteX13" fmla="*/ 154872 w 274716"/>
                      <a:gd name="connsiteY13" fmla="*/ 249548 h 543046"/>
                      <a:gd name="connsiteX14" fmla="*/ 145347 w 274716"/>
                      <a:gd name="connsiteY14" fmla="*/ 138423 h 543046"/>
                      <a:gd name="connsiteX15" fmla="*/ 145347 w 274716"/>
                      <a:gd name="connsiteY15" fmla="*/ 71748 h 543046"/>
                      <a:gd name="connsiteX16" fmla="*/ 113597 w 274716"/>
                      <a:gd name="connsiteY16" fmla="*/ 11423 h 543046"/>
                      <a:gd name="connsiteX17" fmla="*/ 50097 w 274716"/>
                      <a:gd name="connsiteY17" fmla="*/ 5073 h 54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74716" h="543046">
                        <a:moveTo>
                          <a:pt x="50097" y="5073"/>
                        </a:moveTo>
                        <a:cubicBezTo>
                          <a:pt x="32635" y="15127"/>
                          <a:pt x="16759" y="43702"/>
                          <a:pt x="8822" y="71748"/>
                        </a:cubicBezTo>
                        <a:cubicBezTo>
                          <a:pt x="884" y="99794"/>
                          <a:pt x="-2820" y="152711"/>
                          <a:pt x="2472" y="173348"/>
                        </a:cubicBezTo>
                        <a:cubicBezTo>
                          <a:pt x="7764" y="193985"/>
                          <a:pt x="25226" y="192927"/>
                          <a:pt x="40572" y="195573"/>
                        </a:cubicBezTo>
                        <a:cubicBezTo>
                          <a:pt x="55918" y="198219"/>
                          <a:pt x="95605" y="183932"/>
                          <a:pt x="94547" y="189223"/>
                        </a:cubicBezTo>
                        <a:cubicBezTo>
                          <a:pt x="93489" y="194514"/>
                          <a:pt x="47451" y="216211"/>
                          <a:pt x="34222" y="227323"/>
                        </a:cubicBezTo>
                        <a:cubicBezTo>
                          <a:pt x="20993" y="238435"/>
                          <a:pt x="9351" y="229969"/>
                          <a:pt x="15172" y="255898"/>
                        </a:cubicBezTo>
                        <a:cubicBezTo>
                          <a:pt x="20993" y="281827"/>
                          <a:pt x="51685" y="348502"/>
                          <a:pt x="69147" y="382898"/>
                        </a:cubicBezTo>
                        <a:cubicBezTo>
                          <a:pt x="86609" y="417294"/>
                          <a:pt x="102485" y="440048"/>
                          <a:pt x="119947" y="462273"/>
                        </a:cubicBezTo>
                        <a:cubicBezTo>
                          <a:pt x="137409" y="484498"/>
                          <a:pt x="154343" y="503548"/>
                          <a:pt x="173922" y="516248"/>
                        </a:cubicBezTo>
                        <a:cubicBezTo>
                          <a:pt x="193501" y="528948"/>
                          <a:pt x="220886" y="536356"/>
                          <a:pt x="237422" y="538473"/>
                        </a:cubicBezTo>
                        <a:cubicBezTo>
                          <a:pt x="253959" y="540590"/>
                          <a:pt x="281608" y="551702"/>
                          <a:pt x="273141" y="528948"/>
                        </a:cubicBezTo>
                        <a:cubicBezTo>
                          <a:pt x="264674" y="506194"/>
                          <a:pt x="206333" y="448515"/>
                          <a:pt x="186622" y="401948"/>
                        </a:cubicBezTo>
                        <a:cubicBezTo>
                          <a:pt x="166911" y="355381"/>
                          <a:pt x="161751" y="293469"/>
                          <a:pt x="154872" y="249548"/>
                        </a:cubicBezTo>
                        <a:cubicBezTo>
                          <a:pt x="147993" y="205627"/>
                          <a:pt x="146934" y="168056"/>
                          <a:pt x="145347" y="138423"/>
                        </a:cubicBezTo>
                        <a:cubicBezTo>
                          <a:pt x="143760" y="108790"/>
                          <a:pt x="150639" y="92914"/>
                          <a:pt x="145347" y="71748"/>
                        </a:cubicBezTo>
                        <a:cubicBezTo>
                          <a:pt x="140055" y="50582"/>
                          <a:pt x="127355" y="21477"/>
                          <a:pt x="113597" y="11423"/>
                        </a:cubicBezTo>
                        <a:cubicBezTo>
                          <a:pt x="99839" y="1369"/>
                          <a:pt x="67559" y="-4981"/>
                          <a:pt x="50097" y="5073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7" name="Freeform 2072"/>
                  <p:cNvSpPr/>
                  <p:nvPr/>
                </p:nvSpPr>
                <p:spPr>
                  <a:xfrm>
                    <a:off x="10736201" y="1683269"/>
                    <a:ext cx="276055" cy="587419"/>
                  </a:xfrm>
                  <a:custGeom>
                    <a:avLst/>
                    <a:gdLst>
                      <a:gd name="connsiteX0" fmla="*/ 55621 w 274826"/>
                      <a:gd name="connsiteY0" fmla="*/ 34959 h 584907"/>
                      <a:gd name="connsiteX1" fmla="*/ 119121 w 274826"/>
                      <a:gd name="connsiteY1" fmla="*/ 181009 h 584907"/>
                      <a:gd name="connsiteX2" fmla="*/ 138171 w 274826"/>
                      <a:gd name="connsiteY2" fmla="*/ 228634 h 584907"/>
                      <a:gd name="connsiteX3" fmla="*/ 163571 w 274826"/>
                      <a:gd name="connsiteY3" fmla="*/ 139734 h 584907"/>
                      <a:gd name="connsiteX4" fmla="*/ 204846 w 274826"/>
                      <a:gd name="connsiteY4" fmla="*/ 54009 h 584907"/>
                      <a:gd name="connsiteX5" fmla="*/ 246121 w 274826"/>
                      <a:gd name="connsiteY5" fmla="*/ 22259 h 584907"/>
                      <a:gd name="connsiteX6" fmla="*/ 274696 w 274826"/>
                      <a:gd name="connsiteY6" fmla="*/ 60359 h 584907"/>
                      <a:gd name="connsiteX7" fmla="*/ 255646 w 274826"/>
                      <a:gd name="connsiteY7" fmla="*/ 187359 h 584907"/>
                      <a:gd name="connsiteX8" fmla="*/ 230246 w 274826"/>
                      <a:gd name="connsiteY8" fmla="*/ 311184 h 584907"/>
                      <a:gd name="connsiteX9" fmla="*/ 201671 w 274826"/>
                      <a:gd name="connsiteY9" fmla="*/ 428659 h 584907"/>
                      <a:gd name="connsiteX10" fmla="*/ 179446 w 274826"/>
                      <a:gd name="connsiteY10" fmla="*/ 555659 h 584907"/>
                      <a:gd name="connsiteX11" fmla="*/ 147696 w 274826"/>
                      <a:gd name="connsiteY11" fmla="*/ 581059 h 584907"/>
                      <a:gd name="connsiteX12" fmla="*/ 115946 w 274826"/>
                      <a:gd name="connsiteY12" fmla="*/ 495334 h 584907"/>
                      <a:gd name="connsiteX13" fmla="*/ 52446 w 274826"/>
                      <a:gd name="connsiteY13" fmla="*/ 327059 h 584907"/>
                      <a:gd name="connsiteX14" fmla="*/ 30221 w 274826"/>
                      <a:gd name="connsiteY14" fmla="*/ 200059 h 584907"/>
                      <a:gd name="connsiteX15" fmla="*/ 7996 w 274826"/>
                      <a:gd name="connsiteY15" fmla="*/ 69884 h 584907"/>
                      <a:gd name="connsiteX16" fmla="*/ 4821 w 274826"/>
                      <a:gd name="connsiteY16" fmla="*/ 34 h 584907"/>
                      <a:gd name="connsiteX17" fmla="*/ 55621 w 274826"/>
                      <a:gd name="connsiteY17" fmla="*/ 34959 h 584907"/>
                      <a:gd name="connsiteX0" fmla="*/ 55621 w 274826"/>
                      <a:gd name="connsiteY0" fmla="*/ 34959 h 584907"/>
                      <a:gd name="connsiteX1" fmla="*/ 119121 w 274826"/>
                      <a:gd name="connsiteY1" fmla="*/ 181009 h 584907"/>
                      <a:gd name="connsiteX2" fmla="*/ 138171 w 274826"/>
                      <a:gd name="connsiteY2" fmla="*/ 228634 h 584907"/>
                      <a:gd name="connsiteX3" fmla="*/ 163571 w 274826"/>
                      <a:gd name="connsiteY3" fmla="*/ 139734 h 584907"/>
                      <a:gd name="connsiteX4" fmla="*/ 204846 w 274826"/>
                      <a:gd name="connsiteY4" fmla="*/ 54009 h 584907"/>
                      <a:gd name="connsiteX5" fmla="*/ 246121 w 274826"/>
                      <a:gd name="connsiteY5" fmla="*/ 22259 h 584907"/>
                      <a:gd name="connsiteX6" fmla="*/ 274696 w 274826"/>
                      <a:gd name="connsiteY6" fmla="*/ 60359 h 584907"/>
                      <a:gd name="connsiteX7" fmla="*/ 255646 w 274826"/>
                      <a:gd name="connsiteY7" fmla="*/ 187359 h 584907"/>
                      <a:gd name="connsiteX8" fmla="*/ 230246 w 274826"/>
                      <a:gd name="connsiteY8" fmla="*/ 311184 h 584907"/>
                      <a:gd name="connsiteX9" fmla="*/ 201671 w 274826"/>
                      <a:gd name="connsiteY9" fmla="*/ 428659 h 584907"/>
                      <a:gd name="connsiteX10" fmla="*/ 179446 w 274826"/>
                      <a:gd name="connsiteY10" fmla="*/ 555659 h 584907"/>
                      <a:gd name="connsiteX11" fmla="*/ 147696 w 274826"/>
                      <a:gd name="connsiteY11" fmla="*/ 581059 h 584907"/>
                      <a:gd name="connsiteX12" fmla="*/ 63558 w 274826"/>
                      <a:gd name="connsiteY12" fmla="*/ 495334 h 584907"/>
                      <a:gd name="connsiteX13" fmla="*/ 52446 w 274826"/>
                      <a:gd name="connsiteY13" fmla="*/ 327059 h 584907"/>
                      <a:gd name="connsiteX14" fmla="*/ 30221 w 274826"/>
                      <a:gd name="connsiteY14" fmla="*/ 200059 h 584907"/>
                      <a:gd name="connsiteX15" fmla="*/ 7996 w 274826"/>
                      <a:gd name="connsiteY15" fmla="*/ 69884 h 584907"/>
                      <a:gd name="connsiteX16" fmla="*/ 4821 w 274826"/>
                      <a:gd name="connsiteY16" fmla="*/ 34 h 584907"/>
                      <a:gd name="connsiteX17" fmla="*/ 55621 w 274826"/>
                      <a:gd name="connsiteY17" fmla="*/ 34959 h 584907"/>
                      <a:gd name="connsiteX0" fmla="*/ 55621 w 274826"/>
                      <a:gd name="connsiteY0" fmla="*/ 34959 h 584907"/>
                      <a:gd name="connsiteX1" fmla="*/ 119121 w 274826"/>
                      <a:gd name="connsiteY1" fmla="*/ 181009 h 584907"/>
                      <a:gd name="connsiteX2" fmla="*/ 138171 w 274826"/>
                      <a:gd name="connsiteY2" fmla="*/ 228634 h 584907"/>
                      <a:gd name="connsiteX3" fmla="*/ 163571 w 274826"/>
                      <a:gd name="connsiteY3" fmla="*/ 139734 h 584907"/>
                      <a:gd name="connsiteX4" fmla="*/ 204846 w 274826"/>
                      <a:gd name="connsiteY4" fmla="*/ 54009 h 584907"/>
                      <a:gd name="connsiteX5" fmla="*/ 246121 w 274826"/>
                      <a:gd name="connsiteY5" fmla="*/ 22259 h 584907"/>
                      <a:gd name="connsiteX6" fmla="*/ 274696 w 274826"/>
                      <a:gd name="connsiteY6" fmla="*/ 60359 h 584907"/>
                      <a:gd name="connsiteX7" fmla="*/ 255646 w 274826"/>
                      <a:gd name="connsiteY7" fmla="*/ 187359 h 584907"/>
                      <a:gd name="connsiteX8" fmla="*/ 230246 w 274826"/>
                      <a:gd name="connsiteY8" fmla="*/ 311184 h 584907"/>
                      <a:gd name="connsiteX9" fmla="*/ 201671 w 274826"/>
                      <a:gd name="connsiteY9" fmla="*/ 428659 h 584907"/>
                      <a:gd name="connsiteX10" fmla="*/ 179446 w 274826"/>
                      <a:gd name="connsiteY10" fmla="*/ 555659 h 584907"/>
                      <a:gd name="connsiteX11" fmla="*/ 147696 w 274826"/>
                      <a:gd name="connsiteY11" fmla="*/ 581059 h 584907"/>
                      <a:gd name="connsiteX12" fmla="*/ 63558 w 274826"/>
                      <a:gd name="connsiteY12" fmla="*/ 495334 h 584907"/>
                      <a:gd name="connsiteX13" fmla="*/ 7202 w 274826"/>
                      <a:gd name="connsiteY13" fmla="*/ 315153 h 584907"/>
                      <a:gd name="connsiteX14" fmla="*/ 30221 w 274826"/>
                      <a:gd name="connsiteY14" fmla="*/ 200059 h 584907"/>
                      <a:gd name="connsiteX15" fmla="*/ 7996 w 274826"/>
                      <a:gd name="connsiteY15" fmla="*/ 69884 h 584907"/>
                      <a:gd name="connsiteX16" fmla="*/ 4821 w 274826"/>
                      <a:gd name="connsiteY16" fmla="*/ 34 h 584907"/>
                      <a:gd name="connsiteX17" fmla="*/ 55621 w 274826"/>
                      <a:gd name="connsiteY17" fmla="*/ 34959 h 584907"/>
                      <a:gd name="connsiteX0" fmla="*/ 55621 w 277234"/>
                      <a:gd name="connsiteY0" fmla="*/ 34959 h 584907"/>
                      <a:gd name="connsiteX1" fmla="*/ 119121 w 277234"/>
                      <a:gd name="connsiteY1" fmla="*/ 181009 h 584907"/>
                      <a:gd name="connsiteX2" fmla="*/ 138171 w 277234"/>
                      <a:gd name="connsiteY2" fmla="*/ 228634 h 584907"/>
                      <a:gd name="connsiteX3" fmla="*/ 163571 w 277234"/>
                      <a:gd name="connsiteY3" fmla="*/ 139734 h 584907"/>
                      <a:gd name="connsiteX4" fmla="*/ 204846 w 277234"/>
                      <a:gd name="connsiteY4" fmla="*/ 54009 h 584907"/>
                      <a:gd name="connsiteX5" fmla="*/ 246121 w 277234"/>
                      <a:gd name="connsiteY5" fmla="*/ 22259 h 584907"/>
                      <a:gd name="connsiteX6" fmla="*/ 274696 w 277234"/>
                      <a:gd name="connsiteY6" fmla="*/ 60359 h 584907"/>
                      <a:gd name="connsiteX7" fmla="*/ 255646 w 277234"/>
                      <a:gd name="connsiteY7" fmla="*/ 187359 h 584907"/>
                      <a:gd name="connsiteX8" fmla="*/ 275489 w 277234"/>
                      <a:gd name="connsiteY8" fmla="*/ 325472 h 584907"/>
                      <a:gd name="connsiteX9" fmla="*/ 201671 w 277234"/>
                      <a:gd name="connsiteY9" fmla="*/ 428659 h 584907"/>
                      <a:gd name="connsiteX10" fmla="*/ 179446 w 277234"/>
                      <a:gd name="connsiteY10" fmla="*/ 555659 h 584907"/>
                      <a:gd name="connsiteX11" fmla="*/ 147696 w 277234"/>
                      <a:gd name="connsiteY11" fmla="*/ 581059 h 584907"/>
                      <a:gd name="connsiteX12" fmla="*/ 63558 w 277234"/>
                      <a:gd name="connsiteY12" fmla="*/ 495334 h 584907"/>
                      <a:gd name="connsiteX13" fmla="*/ 7202 w 277234"/>
                      <a:gd name="connsiteY13" fmla="*/ 315153 h 584907"/>
                      <a:gd name="connsiteX14" fmla="*/ 30221 w 277234"/>
                      <a:gd name="connsiteY14" fmla="*/ 200059 h 584907"/>
                      <a:gd name="connsiteX15" fmla="*/ 7996 w 277234"/>
                      <a:gd name="connsiteY15" fmla="*/ 69884 h 584907"/>
                      <a:gd name="connsiteX16" fmla="*/ 4821 w 277234"/>
                      <a:gd name="connsiteY16" fmla="*/ 34 h 584907"/>
                      <a:gd name="connsiteX17" fmla="*/ 55621 w 277234"/>
                      <a:gd name="connsiteY17" fmla="*/ 34959 h 584907"/>
                      <a:gd name="connsiteX0" fmla="*/ 55621 w 277502"/>
                      <a:gd name="connsiteY0" fmla="*/ 34959 h 583954"/>
                      <a:gd name="connsiteX1" fmla="*/ 119121 w 277502"/>
                      <a:gd name="connsiteY1" fmla="*/ 181009 h 583954"/>
                      <a:gd name="connsiteX2" fmla="*/ 138171 w 277502"/>
                      <a:gd name="connsiteY2" fmla="*/ 228634 h 583954"/>
                      <a:gd name="connsiteX3" fmla="*/ 163571 w 277502"/>
                      <a:gd name="connsiteY3" fmla="*/ 139734 h 583954"/>
                      <a:gd name="connsiteX4" fmla="*/ 204846 w 277502"/>
                      <a:gd name="connsiteY4" fmla="*/ 54009 h 583954"/>
                      <a:gd name="connsiteX5" fmla="*/ 246121 w 277502"/>
                      <a:gd name="connsiteY5" fmla="*/ 22259 h 583954"/>
                      <a:gd name="connsiteX6" fmla="*/ 274696 w 277502"/>
                      <a:gd name="connsiteY6" fmla="*/ 60359 h 583954"/>
                      <a:gd name="connsiteX7" fmla="*/ 255646 w 277502"/>
                      <a:gd name="connsiteY7" fmla="*/ 187359 h 583954"/>
                      <a:gd name="connsiteX8" fmla="*/ 275489 w 277502"/>
                      <a:gd name="connsiteY8" fmla="*/ 325472 h 583954"/>
                      <a:gd name="connsiteX9" fmla="*/ 265965 w 277502"/>
                      <a:gd name="connsiteY9" fmla="*/ 476284 h 583954"/>
                      <a:gd name="connsiteX10" fmla="*/ 179446 w 277502"/>
                      <a:gd name="connsiteY10" fmla="*/ 555659 h 583954"/>
                      <a:gd name="connsiteX11" fmla="*/ 147696 w 277502"/>
                      <a:gd name="connsiteY11" fmla="*/ 581059 h 583954"/>
                      <a:gd name="connsiteX12" fmla="*/ 63558 w 277502"/>
                      <a:gd name="connsiteY12" fmla="*/ 495334 h 583954"/>
                      <a:gd name="connsiteX13" fmla="*/ 7202 w 277502"/>
                      <a:gd name="connsiteY13" fmla="*/ 315153 h 583954"/>
                      <a:gd name="connsiteX14" fmla="*/ 30221 w 277502"/>
                      <a:gd name="connsiteY14" fmla="*/ 200059 h 583954"/>
                      <a:gd name="connsiteX15" fmla="*/ 7996 w 277502"/>
                      <a:gd name="connsiteY15" fmla="*/ 69884 h 583954"/>
                      <a:gd name="connsiteX16" fmla="*/ 4821 w 277502"/>
                      <a:gd name="connsiteY16" fmla="*/ 34 h 583954"/>
                      <a:gd name="connsiteX17" fmla="*/ 55621 w 277502"/>
                      <a:gd name="connsiteY17" fmla="*/ 34959 h 583954"/>
                      <a:gd name="connsiteX0" fmla="*/ 55621 w 277355"/>
                      <a:gd name="connsiteY0" fmla="*/ 34959 h 584032"/>
                      <a:gd name="connsiteX1" fmla="*/ 119121 w 277355"/>
                      <a:gd name="connsiteY1" fmla="*/ 181009 h 584032"/>
                      <a:gd name="connsiteX2" fmla="*/ 138171 w 277355"/>
                      <a:gd name="connsiteY2" fmla="*/ 228634 h 584032"/>
                      <a:gd name="connsiteX3" fmla="*/ 163571 w 277355"/>
                      <a:gd name="connsiteY3" fmla="*/ 139734 h 584032"/>
                      <a:gd name="connsiteX4" fmla="*/ 204846 w 277355"/>
                      <a:gd name="connsiteY4" fmla="*/ 54009 h 584032"/>
                      <a:gd name="connsiteX5" fmla="*/ 246121 w 277355"/>
                      <a:gd name="connsiteY5" fmla="*/ 22259 h 584032"/>
                      <a:gd name="connsiteX6" fmla="*/ 274696 w 277355"/>
                      <a:gd name="connsiteY6" fmla="*/ 60359 h 584032"/>
                      <a:gd name="connsiteX7" fmla="*/ 255646 w 277355"/>
                      <a:gd name="connsiteY7" fmla="*/ 187359 h 584032"/>
                      <a:gd name="connsiteX8" fmla="*/ 275489 w 277355"/>
                      <a:gd name="connsiteY8" fmla="*/ 325472 h 584032"/>
                      <a:gd name="connsiteX9" fmla="*/ 199290 w 277355"/>
                      <a:gd name="connsiteY9" fmla="*/ 471522 h 584032"/>
                      <a:gd name="connsiteX10" fmla="*/ 179446 w 277355"/>
                      <a:gd name="connsiteY10" fmla="*/ 555659 h 584032"/>
                      <a:gd name="connsiteX11" fmla="*/ 147696 w 277355"/>
                      <a:gd name="connsiteY11" fmla="*/ 581059 h 584032"/>
                      <a:gd name="connsiteX12" fmla="*/ 63558 w 277355"/>
                      <a:gd name="connsiteY12" fmla="*/ 495334 h 584032"/>
                      <a:gd name="connsiteX13" fmla="*/ 7202 w 277355"/>
                      <a:gd name="connsiteY13" fmla="*/ 315153 h 584032"/>
                      <a:gd name="connsiteX14" fmla="*/ 30221 w 277355"/>
                      <a:gd name="connsiteY14" fmla="*/ 200059 h 584032"/>
                      <a:gd name="connsiteX15" fmla="*/ 7996 w 277355"/>
                      <a:gd name="connsiteY15" fmla="*/ 69884 h 584032"/>
                      <a:gd name="connsiteX16" fmla="*/ 4821 w 277355"/>
                      <a:gd name="connsiteY16" fmla="*/ 34 h 584032"/>
                      <a:gd name="connsiteX17" fmla="*/ 55621 w 277355"/>
                      <a:gd name="connsiteY17" fmla="*/ 34959 h 584032"/>
                      <a:gd name="connsiteX0" fmla="*/ 55621 w 274820"/>
                      <a:gd name="connsiteY0" fmla="*/ 34959 h 584032"/>
                      <a:gd name="connsiteX1" fmla="*/ 119121 w 274820"/>
                      <a:gd name="connsiteY1" fmla="*/ 181009 h 584032"/>
                      <a:gd name="connsiteX2" fmla="*/ 138171 w 274820"/>
                      <a:gd name="connsiteY2" fmla="*/ 228634 h 584032"/>
                      <a:gd name="connsiteX3" fmla="*/ 163571 w 274820"/>
                      <a:gd name="connsiteY3" fmla="*/ 139734 h 584032"/>
                      <a:gd name="connsiteX4" fmla="*/ 204846 w 274820"/>
                      <a:gd name="connsiteY4" fmla="*/ 54009 h 584032"/>
                      <a:gd name="connsiteX5" fmla="*/ 246121 w 274820"/>
                      <a:gd name="connsiteY5" fmla="*/ 22259 h 584032"/>
                      <a:gd name="connsiteX6" fmla="*/ 274696 w 274820"/>
                      <a:gd name="connsiteY6" fmla="*/ 60359 h 584032"/>
                      <a:gd name="connsiteX7" fmla="*/ 255646 w 274820"/>
                      <a:gd name="connsiteY7" fmla="*/ 187359 h 584032"/>
                      <a:gd name="connsiteX8" fmla="*/ 235008 w 274820"/>
                      <a:gd name="connsiteY8" fmla="*/ 323091 h 584032"/>
                      <a:gd name="connsiteX9" fmla="*/ 199290 w 274820"/>
                      <a:gd name="connsiteY9" fmla="*/ 471522 h 584032"/>
                      <a:gd name="connsiteX10" fmla="*/ 179446 w 274820"/>
                      <a:gd name="connsiteY10" fmla="*/ 555659 h 584032"/>
                      <a:gd name="connsiteX11" fmla="*/ 147696 w 274820"/>
                      <a:gd name="connsiteY11" fmla="*/ 581059 h 584032"/>
                      <a:gd name="connsiteX12" fmla="*/ 63558 w 274820"/>
                      <a:gd name="connsiteY12" fmla="*/ 495334 h 584032"/>
                      <a:gd name="connsiteX13" fmla="*/ 7202 w 274820"/>
                      <a:gd name="connsiteY13" fmla="*/ 315153 h 584032"/>
                      <a:gd name="connsiteX14" fmla="*/ 30221 w 274820"/>
                      <a:gd name="connsiteY14" fmla="*/ 200059 h 584032"/>
                      <a:gd name="connsiteX15" fmla="*/ 7996 w 274820"/>
                      <a:gd name="connsiteY15" fmla="*/ 69884 h 584032"/>
                      <a:gd name="connsiteX16" fmla="*/ 4821 w 274820"/>
                      <a:gd name="connsiteY16" fmla="*/ 34 h 584032"/>
                      <a:gd name="connsiteX17" fmla="*/ 55621 w 274820"/>
                      <a:gd name="connsiteY17" fmla="*/ 34959 h 584032"/>
                      <a:gd name="connsiteX0" fmla="*/ 55621 w 274820"/>
                      <a:gd name="connsiteY0" fmla="*/ 34959 h 584155"/>
                      <a:gd name="connsiteX1" fmla="*/ 119121 w 274820"/>
                      <a:gd name="connsiteY1" fmla="*/ 181009 h 584155"/>
                      <a:gd name="connsiteX2" fmla="*/ 138171 w 274820"/>
                      <a:gd name="connsiteY2" fmla="*/ 228634 h 584155"/>
                      <a:gd name="connsiteX3" fmla="*/ 163571 w 274820"/>
                      <a:gd name="connsiteY3" fmla="*/ 139734 h 584155"/>
                      <a:gd name="connsiteX4" fmla="*/ 204846 w 274820"/>
                      <a:gd name="connsiteY4" fmla="*/ 54009 h 584155"/>
                      <a:gd name="connsiteX5" fmla="*/ 246121 w 274820"/>
                      <a:gd name="connsiteY5" fmla="*/ 22259 h 584155"/>
                      <a:gd name="connsiteX6" fmla="*/ 274696 w 274820"/>
                      <a:gd name="connsiteY6" fmla="*/ 60359 h 584155"/>
                      <a:gd name="connsiteX7" fmla="*/ 255646 w 274820"/>
                      <a:gd name="connsiteY7" fmla="*/ 187359 h 584155"/>
                      <a:gd name="connsiteX8" fmla="*/ 235008 w 274820"/>
                      <a:gd name="connsiteY8" fmla="*/ 323091 h 584155"/>
                      <a:gd name="connsiteX9" fmla="*/ 220721 w 274820"/>
                      <a:gd name="connsiteY9" fmla="*/ 464378 h 584155"/>
                      <a:gd name="connsiteX10" fmla="*/ 179446 w 274820"/>
                      <a:gd name="connsiteY10" fmla="*/ 555659 h 584155"/>
                      <a:gd name="connsiteX11" fmla="*/ 147696 w 274820"/>
                      <a:gd name="connsiteY11" fmla="*/ 581059 h 584155"/>
                      <a:gd name="connsiteX12" fmla="*/ 63558 w 274820"/>
                      <a:gd name="connsiteY12" fmla="*/ 495334 h 584155"/>
                      <a:gd name="connsiteX13" fmla="*/ 7202 w 274820"/>
                      <a:gd name="connsiteY13" fmla="*/ 315153 h 584155"/>
                      <a:gd name="connsiteX14" fmla="*/ 30221 w 274820"/>
                      <a:gd name="connsiteY14" fmla="*/ 200059 h 584155"/>
                      <a:gd name="connsiteX15" fmla="*/ 7996 w 274820"/>
                      <a:gd name="connsiteY15" fmla="*/ 69884 h 584155"/>
                      <a:gd name="connsiteX16" fmla="*/ 4821 w 274820"/>
                      <a:gd name="connsiteY16" fmla="*/ 34 h 584155"/>
                      <a:gd name="connsiteX17" fmla="*/ 55621 w 274820"/>
                      <a:gd name="connsiteY17" fmla="*/ 34959 h 584155"/>
                      <a:gd name="connsiteX0" fmla="*/ 55621 w 274797"/>
                      <a:gd name="connsiteY0" fmla="*/ 34959 h 584155"/>
                      <a:gd name="connsiteX1" fmla="*/ 119121 w 274797"/>
                      <a:gd name="connsiteY1" fmla="*/ 181009 h 584155"/>
                      <a:gd name="connsiteX2" fmla="*/ 138171 w 274797"/>
                      <a:gd name="connsiteY2" fmla="*/ 228634 h 584155"/>
                      <a:gd name="connsiteX3" fmla="*/ 163571 w 274797"/>
                      <a:gd name="connsiteY3" fmla="*/ 139734 h 584155"/>
                      <a:gd name="connsiteX4" fmla="*/ 204846 w 274797"/>
                      <a:gd name="connsiteY4" fmla="*/ 54009 h 584155"/>
                      <a:gd name="connsiteX5" fmla="*/ 246121 w 274797"/>
                      <a:gd name="connsiteY5" fmla="*/ 22259 h 584155"/>
                      <a:gd name="connsiteX6" fmla="*/ 274696 w 274797"/>
                      <a:gd name="connsiteY6" fmla="*/ 60359 h 584155"/>
                      <a:gd name="connsiteX7" fmla="*/ 255646 w 274797"/>
                      <a:gd name="connsiteY7" fmla="*/ 187359 h 584155"/>
                      <a:gd name="connsiteX8" fmla="*/ 256439 w 274797"/>
                      <a:gd name="connsiteY8" fmla="*/ 306422 h 584155"/>
                      <a:gd name="connsiteX9" fmla="*/ 220721 w 274797"/>
                      <a:gd name="connsiteY9" fmla="*/ 464378 h 584155"/>
                      <a:gd name="connsiteX10" fmla="*/ 179446 w 274797"/>
                      <a:gd name="connsiteY10" fmla="*/ 555659 h 584155"/>
                      <a:gd name="connsiteX11" fmla="*/ 147696 w 274797"/>
                      <a:gd name="connsiteY11" fmla="*/ 581059 h 584155"/>
                      <a:gd name="connsiteX12" fmla="*/ 63558 w 274797"/>
                      <a:gd name="connsiteY12" fmla="*/ 495334 h 584155"/>
                      <a:gd name="connsiteX13" fmla="*/ 7202 w 274797"/>
                      <a:gd name="connsiteY13" fmla="*/ 315153 h 584155"/>
                      <a:gd name="connsiteX14" fmla="*/ 30221 w 274797"/>
                      <a:gd name="connsiteY14" fmla="*/ 200059 h 584155"/>
                      <a:gd name="connsiteX15" fmla="*/ 7996 w 274797"/>
                      <a:gd name="connsiteY15" fmla="*/ 69884 h 584155"/>
                      <a:gd name="connsiteX16" fmla="*/ 4821 w 274797"/>
                      <a:gd name="connsiteY16" fmla="*/ 34 h 584155"/>
                      <a:gd name="connsiteX17" fmla="*/ 55621 w 274797"/>
                      <a:gd name="connsiteY17" fmla="*/ 34959 h 584155"/>
                      <a:gd name="connsiteX0" fmla="*/ 55621 w 276055"/>
                      <a:gd name="connsiteY0" fmla="*/ 34959 h 584155"/>
                      <a:gd name="connsiteX1" fmla="*/ 119121 w 276055"/>
                      <a:gd name="connsiteY1" fmla="*/ 181009 h 584155"/>
                      <a:gd name="connsiteX2" fmla="*/ 138171 w 276055"/>
                      <a:gd name="connsiteY2" fmla="*/ 228634 h 584155"/>
                      <a:gd name="connsiteX3" fmla="*/ 163571 w 276055"/>
                      <a:gd name="connsiteY3" fmla="*/ 139734 h 584155"/>
                      <a:gd name="connsiteX4" fmla="*/ 204846 w 276055"/>
                      <a:gd name="connsiteY4" fmla="*/ 54009 h 584155"/>
                      <a:gd name="connsiteX5" fmla="*/ 246121 w 276055"/>
                      <a:gd name="connsiteY5" fmla="*/ 22259 h 584155"/>
                      <a:gd name="connsiteX6" fmla="*/ 274696 w 276055"/>
                      <a:gd name="connsiteY6" fmla="*/ 60359 h 584155"/>
                      <a:gd name="connsiteX7" fmla="*/ 269933 w 276055"/>
                      <a:gd name="connsiteY7" fmla="*/ 184978 h 584155"/>
                      <a:gd name="connsiteX8" fmla="*/ 256439 w 276055"/>
                      <a:gd name="connsiteY8" fmla="*/ 306422 h 584155"/>
                      <a:gd name="connsiteX9" fmla="*/ 220721 w 276055"/>
                      <a:gd name="connsiteY9" fmla="*/ 464378 h 584155"/>
                      <a:gd name="connsiteX10" fmla="*/ 179446 w 276055"/>
                      <a:gd name="connsiteY10" fmla="*/ 555659 h 584155"/>
                      <a:gd name="connsiteX11" fmla="*/ 147696 w 276055"/>
                      <a:gd name="connsiteY11" fmla="*/ 581059 h 584155"/>
                      <a:gd name="connsiteX12" fmla="*/ 63558 w 276055"/>
                      <a:gd name="connsiteY12" fmla="*/ 495334 h 584155"/>
                      <a:gd name="connsiteX13" fmla="*/ 7202 w 276055"/>
                      <a:gd name="connsiteY13" fmla="*/ 315153 h 584155"/>
                      <a:gd name="connsiteX14" fmla="*/ 30221 w 276055"/>
                      <a:gd name="connsiteY14" fmla="*/ 200059 h 584155"/>
                      <a:gd name="connsiteX15" fmla="*/ 7996 w 276055"/>
                      <a:gd name="connsiteY15" fmla="*/ 69884 h 584155"/>
                      <a:gd name="connsiteX16" fmla="*/ 4821 w 276055"/>
                      <a:gd name="connsiteY16" fmla="*/ 34 h 584155"/>
                      <a:gd name="connsiteX17" fmla="*/ 55621 w 276055"/>
                      <a:gd name="connsiteY17" fmla="*/ 34959 h 584155"/>
                      <a:gd name="connsiteX0" fmla="*/ 55621 w 276055"/>
                      <a:gd name="connsiteY0" fmla="*/ 34959 h 584312"/>
                      <a:gd name="connsiteX1" fmla="*/ 119121 w 276055"/>
                      <a:gd name="connsiteY1" fmla="*/ 181009 h 584312"/>
                      <a:gd name="connsiteX2" fmla="*/ 138171 w 276055"/>
                      <a:gd name="connsiteY2" fmla="*/ 228634 h 584312"/>
                      <a:gd name="connsiteX3" fmla="*/ 163571 w 276055"/>
                      <a:gd name="connsiteY3" fmla="*/ 139734 h 584312"/>
                      <a:gd name="connsiteX4" fmla="*/ 204846 w 276055"/>
                      <a:gd name="connsiteY4" fmla="*/ 54009 h 584312"/>
                      <a:gd name="connsiteX5" fmla="*/ 246121 w 276055"/>
                      <a:gd name="connsiteY5" fmla="*/ 22259 h 584312"/>
                      <a:gd name="connsiteX6" fmla="*/ 274696 w 276055"/>
                      <a:gd name="connsiteY6" fmla="*/ 60359 h 584312"/>
                      <a:gd name="connsiteX7" fmla="*/ 269933 w 276055"/>
                      <a:gd name="connsiteY7" fmla="*/ 184978 h 584312"/>
                      <a:gd name="connsiteX8" fmla="*/ 256439 w 276055"/>
                      <a:gd name="connsiteY8" fmla="*/ 306422 h 584312"/>
                      <a:gd name="connsiteX9" fmla="*/ 220721 w 276055"/>
                      <a:gd name="connsiteY9" fmla="*/ 464378 h 584312"/>
                      <a:gd name="connsiteX10" fmla="*/ 179446 w 276055"/>
                      <a:gd name="connsiteY10" fmla="*/ 555659 h 584312"/>
                      <a:gd name="connsiteX11" fmla="*/ 147696 w 276055"/>
                      <a:gd name="connsiteY11" fmla="*/ 581059 h 584312"/>
                      <a:gd name="connsiteX12" fmla="*/ 87371 w 276055"/>
                      <a:gd name="connsiteY12" fmla="*/ 492953 h 584312"/>
                      <a:gd name="connsiteX13" fmla="*/ 7202 w 276055"/>
                      <a:gd name="connsiteY13" fmla="*/ 315153 h 584312"/>
                      <a:gd name="connsiteX14" fmla="*/ 30221 w 276055"/>
                      <a:gd name="connsiteY14" fmla="*/ 200059 h 584312"/>
                      <a:gd name="connsiteX15" fmla="*/ 7996 w 276055"/>
                      <a:gd name="connsiteY15" fmla="*/ 69884 h 584312"/>
                      <a:gd name="connsiteX16" fmla="*/ 4821 w 276055"/>
                      <a:gd name="connsiteY16" fmla="*/ 34 h 584312"/>
                      <a:gd name="connsiteX17" fmla="*/ 55621 w 276055"/>
                      <a:gd name="connsiteY17" fmla="*/ 34959 h 584312"/>
                      <a:gd name="connsiteX0" fmla="*/ 55621 w 276055"/>
                      <a:gd name="connsiteY0" fmla="*/ 34959 h 584312"/>
                      <a:gd name="connsiteX1" fmla="*/ 119121 w 276055"/>
                      <a:gd name="connsiteY1" fmla="*/ 181009 h 584312"/>
                      <a:gd name="connsiteX2" fmla="*/ 138171 w 276055"/>
                      <a:gd name="connsiteY2" fmla="*/ 228634 h 584312"/>
                      <a:gd name="connsiteX3" fmla="*/ 163571 w 276055"/>
                      <a:gd name="connsiteY3" fmla="*/ 139734 h 584312"/>
                      <a:gd name="connsiteX4" fmla="*/ 204846 w 276055"/>
                      <a:gd name="connsiteY4" fmla="*/ 54009 h 584312"/>
                      <a:gd name="connsiteX5" fmla="*/ 246121 w 276055"/>
                      <a:gd name="connsiteY5" fmla="*/ 22259 h 584312"/>
                      <a:gd name="connsiteX6" fmla="*/ 274696 w 276055"/>
                      <a:gd name="connsiteY6" fmla="*/ 60359 h 584312"/>
                      <a:gd name="connsiteX7" fmla="*/ 269933 w 276055"/>
                      <a:gd name="connsiteY7" fmla="*/ 184978 h 584312"/>
                      <a:gd name="connsiteX8" fmla="*/ 256439 w 276055"/>
                      <a:gd name="connsiteY8" fmla="*/ 306422 h 584312"/>
                      <a:gd name="connsiteX9" fmla="*/ 220721 w 276055"/>
                      <a:gd name="connsiteY9" fmla="*/ 464378 h 584312"/>
                      <a:gd name="connsiteX10" fmla="*/ 179446 w 276055"/>
                      <a:gd name="connsiteY10" fmla="*/ 555659 h 584312"/>
                      <a:gd name="connsiteX11" fmla="*/ 157221 w 276055"/>
                      <a:gd name="connsiteY11" fmla="*/ 581059 h 584312"/>
                      <a:gd name="connsiteX12" fmla="*/ 87371 w 276055"/>
                      <a:gd name="connsiteY12" fmla="*/ 492953 h 584312"/>
                      <a:gd name="connsiteX13" fmla="*/ 7202 w 276055"/>
                      <a:gd name="connsiteY13" fmla="*/ 315153 h 584312"/>
                      <a:gd name="connsiteX14" fmla="*/ 30221 w 276055"/>
                      <a:gd name="connsiteY14" fmla="*/ 200059 h 584312"/>
                      <a:gd name="connsiteX15" fmla="*/ 7996 w 276055"/>
                      <a:gd name="connsiteY15" fmla="*/ 69884 h 584312"/>
                      <a:gd name="connsiteX16" fmla="*/ 4821 w 276055"/>
                      <a:gd name="connsiteY16" fmla="*/ 34 h 584312"/>
                      <a:gd name="connsiteX17" fmla="*/ 55621 w 276055"/>
                      <a:gd name="connsiteY17" fmla="*/ 34959 h 584312"/>
                      <a:gd name="connsiteX0" fmla="*/ 55621 w 276055"/>
                      <a:gd name="connsiteY0" fmla="*/ 34959 h 587419"/>
                      <a:gd name="connsiteX1" fmla="*/ 119121 w 276055"/>
                      <a:gd name="connsiteY1" fmla="*/ 181009 h 587419"/>
                      <a:gd name="connsiteX2" fmla="*/ 138171 w 276055"/>
                      <a:gd name="connsiteY2" fmla="*/ 228634 h 587419"/>
                      <a:gd name="connsiteX3" fmla="*/ 163571 w 276055"/>
                      <a:gd name="connsiteY3" fmla="*/ 139734 h 587419"/>
                      <a:gd name="connsiteX4" fmla="*/ 204846 w 276055"/>
                      <a:gd name="connsiteY4" fmla="*/ 54009 h 587419"/>
                      <a:gd name="connsiteX5" fmla="*/ 246121 w 276055"/>
                      <a:gd name="connsiteY5" fmla="*/ 22259 h 587419"/>
                      <a:gd name="connsiteX6" fmla="*/ 274696 w 276055"/>
                      <a:gd name="connsiteY6" fmla="*/ 60359 h 587419"/>
                      <a:gd name="connsiteX7" fmla="*/ 269933 w 276055"/>
                      <a:gd name="connsiteY7" fmla="*/ 184978 h 587419"/>
                      <a:gd name="connsiteX8" fmla="*/ 256439 w 276055"/>
                      <a:gd name="connsiteY8" fmla="*/ 306422 h 587419"/>
                      <a:gd name="connsiteX9" fmla="*/ 220721 w 276055"/>
                      <a:gd name="connsiteY9" fmla="*/ 464378 h 587419"/>
                      <a:gd name="connsiteX10" fmla="*/ 174684 w 276055"/>
                      <a:gd name="connsiteY10" fmla="*/ 567565 h 587419"/>
                      <a:gd name="connsiteX11" fmla="*/ 157221 w 276055"/>
                      <a:gd name="connsiteY11" fmla="*/ 581059 h 587419"/>
                      <a:gd name="connsiteX12" fmla="*/ 87371 w 276055"/>
                      <a:gd name="connsiteY12" fmla="*/ 492953 h 587419"/>
                      <a:gd name="connsiteX13" fmla="*/ 7202 w 276055"/>
                      <a:gd name="connsiteY13" fmla="*/ 315153 h 587419"/>
                      <a:gd name="connsiteX14" fmla="*/ 30221 w 276055"/>
                      <a:gd name="connsiteY14" fmla="*/ 200059 h 587419"/>
                      <a:gd name="connsiteX15" fmla="*/ 7996 w 276055"/>
                      <a:gd name="connsiteY15" fmla="*/ 69884 h 587419"/>
                      <a:gd name="connsiteX16" fmla="*/ 4821 w 276055"/>
                      <a:gd name="connsiteY16" fmla="*/ 34 h 587419"/>
                      <a:gd name="connsiteX17" fmla="*/ 55621 w 276055"/>
                      <a:gd name="connsiteY17" fmla="*/ 34959 h 587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76055" h="587419">
                        <a:moveTo>
                          <a:pt x="55621" y="34959"/>
                        </a:moveTo>
                        <a:cubicBezTo>
                          <a:pt x="74671" y="65122"/>
                          <a:pt x="105363" y="148730"/>
                          <a:pt x="119121" y="181009"/>
                        </a:cubicBezTo>
                        <a:cubicBezTo>
                          <a:pt x="132879" y="213288"/>
                          <a:pt x="130763" y="235513"/>
                          <a:pt x="138171" y="228634"/>
                        </a:cubicBezTo>
                        <a:cubicBezTo>
                          <a:pt x="145579" y="221755"/>
                          <a:pt x="152459" y="168838"/>
                          <a:pt x="163571" y="139734"/>
                        </a:cubicBezTo>
                        <a:cubicBezTo>
                          <a:pt x="174684" y="110630"/>
                          <a:pt x="191088" y="73588"/>
                          <a:pt x="204846" y="54009"/>
                        </a:cubicBezTo>
                        <a:cubicBezTo>
                          <a:pt x="218604" y="34430"/>
                          <a:pt x="234479" y="21201"/>
                          <a:pt x="246121" y="22259"/>
                        </a:cubicBezTo>
                        <a:cubicBezTo>
                          <a:pt x="257763" y="23317"/>
                          <a:pt x="270727" y="33239"/>
                          <a:pt x="274696" y="60359"/>
                        </a:cubicBezTo>
                        <a:cubicBezTo>
                          <a:pt x="278665" y="87479"/>
                          <a:pt x="272976" y="143968"/>
                          <a:pt x="269933" y="184978"/>
                        </a:cubicBezTo>
                        <a:cubicBezTo>
                          <a:pt x="266890" y="225988"/>
                          <a:pt x="264641" y="259855"/>
                          <a:pt x="256439" y="306422"/>
                        </a:cubicBezTo>
                        <a:cubicBezTo>
                          <a:pt x="248237" y="352989"/>
                          <a:pt x="234347" y="420854"/>
                          <a:pt x="220721" y="464378"/>
                        </a:cubicBezTo>
                        <a:cubicBezTo>
                          <a:pt x="207095" y="507902"/>
                          <a:pt x="185267" y="548118"/>
                          <a:pt x="174684" y="567565"/>
                        </a:cubicBezTo>
                        <a:cubicBezTo>
                          <a:pt x="164101" y="587012"/>
                          <a:pt x="171773" y="593494"/>
                          <a:pt x="157221" y="581059"/>
                        </a:cubicBezTo>
                        <a:cubicBezTo>
                          <a:pt x="142669" y="568624"/>
                          <a:pt x="112374" y="537270"/>
                          <a:pt x="87371" y="492953"/>
                        </a:cubicBezTo>
                        <a:cubicBezTo>
                          <a:pt x="62368" y="448636"/>
                          <a:pt x="16727" y="363969"/>
                          <a:pt x="7202" y="315153"/>
                        </a:cubicBezTo>
                        <a:cubicBezTo>
                          <a:pt x="-2323" y="266337"/>
                          <a:pt x="30089" y="240937"/>
                          <a:pt x="30221" y="200059"/>
                        </a:cubicBezTo>
                        <a:cubicBezTo>
                          <a:pt x="30353" y="159181"/>
                          <a:pt x="12229" y="103222"/>
                          <a:pt x="7996" y="69884"/>
                        </a:cubicBezTo>
                        <a:cubicBezTo>
                          <a:pt x="3763" y="36546"/>
                          <a:pt x="-5762" y="563"/>
                          <a:pt x="4821" y="34"/>
                        </a:cubicBezTo>
                        <a:cubicBezTo>
                          <a:pt x="15404" y="-495"/>
                          <a:pt x="36571" y="4796"/>
                          <a:pt x="55621" y="3495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8" name="Freeform 78"/>
                  <p:cNvSpPr/>
                  <p:nvPr/>
                </p:nvSpPr>
                <p:spPr>
                  <a:xfrm flipH="1">
                    <a:off x="10991746" y="1660458"/>
                    <a:ext cx="98369" cy="199360"/>
                  </a:xfrm>
                  <a:custGeom>
                    <a:avLst/>
                    <a:gdLst>
                      <a:gd name="connsiteX0" fmla="*/ 46152 w 110089"/>
                      <a:gd name="connsiteY0" fmla="*/ 67 h 199360"/>
                      <a:gd name="connsiteX1" fmla="*/ 109652 w 110089"/>
                      <a:gd name="connsiteY1" fmla="*/ 95317 h 199360"/>
                      <a:gd name="connsiteX2" fmla="*/ 71552 w 110089"/>
                      <a:gd name="connsiteY2" fmla="*/ 133417 h 199360"/>
                      <a:gd name="connsiteX3" fmla="*/ 20752 w 110089"/>
                      <a:gd name="connsiteY3" fmla="*/ 193742 h 199360"/>
                      <a:gd name="connsiteX4" fmla="*/ 1702 w 110089"/>
                      <a:gd name="connsiteY4" fmla="*/ 187392 h 199360"/>
                      <a:gd name="connsiteX5" fmla="*/ 4877 w 110089"/>
                      <a:gd name="connsiteY5" fmla="*/ 111192 h 199360"/>
                      <a:gd name="connsiteX6" fmla="*/ 46152 w 110089"/>
                      <a:gd name="connsiteY6" fmla="*/ 67 h 199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089" h="199360">
                        <a:moveTo>
                          <a:pt x="46152" y="67"/>
                        </a:moveTo>
                        <a:cubicBezTo>
                          <a:pt x="63615" y="-2579"/>
                          <a:pt x="105419" y="73092"/>
                          <a:pt x="109652" y="95317"/>
                        </a:cubicBezTo>
                        <a:cubicBezTo>
                          <a:pt x="113885" y="117542"/>
                          <a:pt x="86369" y="117013"/>
                          <a:pt x="71552" y="133417"/>
                        </a:cubicBezTo>
                        <a:cubicBezTo>
                          <a:pt x="56735" y="149821"/>
                          <a:pt x="32394" y="184746"/>
                          <a:pt x="20752" y="193742"/>
                        </a:cubicBezTo>
                        <a:cubicBezTo>
                          <a:pt x="9110" y="202738"/>
                          <a:pt x="4348" y="201150"/>
                          <a:pt x="1702" y="187392"/>
                        </a:cubicBezTo>
                        <a:cubicBezTo>
                          <a:pt x="-944" y="173634"/>
                          <a:pt x="-944" y="137650"/>
                          <a:pt x="4877" y="111192"/>
                        </a:cubicBezTo>
                        <a:cubicBezTo>
                          <a:pt x="10698" y="84734"/>
                          <a:pt x="28689" y="2713"/>
                          <a:pt x="46152" y="6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9" name="Freeform 2071"/>
                  <p:cNvSpPr/>
                  <p:nvPr/>
                </p:nvSpPr>
                <p:spPr>
                  <a:xfrm>
                    <a:off x="10682173" y="1660458"/>
                    <a:ext cx="110089" cy="199360"/>
                  </a:xfrm>
                  <a:custGeom>
                    <a:avLst/>
                    <a:gdLst>
                      <a:gd name="connsiteX0" fmla="*/ 46152 w 110089"/>
                      <a:gd name="connsiteY0" fmla="*/ 67 h 199360"/>
                      <a:gd name="connsiteX1" fmla="*/ 109652 w 110089"/>
                      <a:gd name="connsiteY1" fmla="*/ 95317 h 199360"/>
                      <a:gd name="connsiteX2" fmla="*/ 71552 w 110089"/>
                      <a:gd name="connsiteY2" fmla="*/ 133417 h 199360"/>
                      <a:gd name="connsiteX3" fmla="*/ 20752 w 110089"/>
                      <a:gd name="connsiteY3" fmla="*/ 193742 h 199360"/>
                      <a:gd name="connsiteX4" fmla="*/ 1702 w 110089"/>
                      <a:gd name="connsiteY4" fmla="*/ 187392 h 199360"/>
                      <a:gd name="connsiteX5" fmla="*/ 4877 w 110089"/>
                      <a:gd name="connsiteY5" fmla="*/ 111192 h 199360"/>
                      <a:gd name="connsiteX6" fmla="*/ 46152 w 110089"/>
                      <a:gd name="connsiteY6" fmla="*/ 67 h 1993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089" h="199360">
                        <a:moveTo>
                          <a:pt x="46152" y="67"/>
                        </a:moveTo>
                        <a:cubicBezTo>
                          <a:pt x="63615" y="-2579"/>
                          <a:pt x="105419" y="73092"/>
                          <a:pt x="109652" y="95317"/>
                        </a:cubicBezTo>
                        <a:cubicBezTo>
                          <a:pt x="113885" y="117542"/>
                          <a:pt x="86369" y="117013"/>
                          <a:pt x="71552" y="133417"/>
                        </a:cubicBezTo>
                        <a:cubicBezTo>
                          <a:pt x="56735" y="149821"/>
                          <a:pt x="32394" y="184746"/>
                          <a:pt x="20752" y="193742"/>
                        </a:cubicBezTo>
                        <a:cubicBezTo>
                          <a:pt x="9110" y="202738"/>
                          <a:pt x="4348" y="201150"/>
                          <a:pt x="1702" y="187392"/>
                        </a:cubicBezTo>
                        <a:cubicBezTo>
                          <a:pt x="-944" y="173634"/>
                          <a:pt x="-944" y="137650"/>
                          <a:pt x="4877" y="111192"/>
                        </a:cubicBezTo>
                        <a:cubicBezTo>
                          <a:pt x="10698" y="84734"/>
                          <a:pt x="28689" y="2713"/>
                          <a:pt x="46152" y="6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</p:grpSp>
          <p:sp>
            <p:nvSpPr>
              <p:cNvPr id="72" name="Freeform 2075"/>
              <p:cNvSpPr/>
              <p:nvPr/>
            </p:nvSpPr>
            <p:spPr>
              <a:xfrm>
                <a:off x="7793012" y="1514478"/>
                <a:ext cx="268501" cy="489178"/>
              </a:xfrm>
              <a:custGeom>
                <a:avLst/>
                <a:gdLst>
                  <a:gd name="connsiteX0" fmla="*/ 26 w 269445"/>
                  <a:gd name="connsiteY0" fmla="*/ 179420 h 489033"/>
                  <a:gd name="connsiteX1" fmla="*/ 38126 w 269445"/>
                  <a:gd name="connsiteY1" fmla="*/ 27020 h 489033"/>
                  <a:gd name="connsiteX2" fmla="*/ 128614 w 269445"/>
                  <a:gd name="connsiteY2" fmla="*/ 3208 h 489033"/>
                  <a:gd name="connsiteX3" fmla="*/ 166714 w 269445"/>
                  <a:gd name="connsiteY3" fmla="*/ 65120 h 489033"/>
                  <a:gd name="connsiteX4" fmla="*/ 242914 w 269445"/>
                  <a:gd name="connsiteY4" fmla="*/ 69883 h 489033"/>
                  <a:gd name="connsiteX5" fmla="*/ 266726 w 269445"/>
                  <a:gd name="connsiteY5" fmla="*/ 131795 h 489033"/>
                  <a:gd name="connsiteX6" fmla="*/ 261964 w 269445"/>
                  <a:gd name="connsiteY6" fmla="*/ 250858 h 489033"/>
                  <a:gd name="connsiteX7" fmla="*/ 204814 w 269445"/>
                  <a:gd name="connsiteY7" fmla="*/ 308008 h 489033"/>
                  <a:gd name="connsiteX8" fmla="*/ 171476 w 269445"/>
                  <a:gd name="connsiteY8" fmla="*/ 379446 h 489033"/>
                  <a:gd name="connsiteX9" fmla="*/ 152426 w 269445"/>
                  <a:gd name="connsiteY9" fmla="*/ 488983 h 489033"/>
                  <a:gd name="connsiteX10" fmla="*/ 95276 w 269445"/>
                  <a:gd name="connsiteY10" fmla="*/ 365158 h 489033"/>
                  <a:gd name="connsiteX11" fmla="*/ 42889 w 269445"/>
                  <a:gd name="connsiteY11" fmla="*/ 303246 h 489033"/>
                  <a:gd name="connsiteX12" fmla="*/ 26 w 269445"/>
                  <a:gd name="connsiteY12" fmla="*/ 179420 h 489033"/>
                  <a:gd name="connsiteX0" fmla="*/ 26 w 268501"/>
                  <a:gd name="connsiteY0" fmla="*/ 179420 h 489034"/>
                  <a:gd name="connsiteX1" fmla="*/ 38126 w 268501"/>
                  <a:gd name="connsiteY1" fmla="*/ 27020 h 489034"/>
                  <a:gd name="connsiteX2" fmla="*/ 128614 w 268501"/>
                  <a:gd name="connsiteY2" fmla="*/ 3208 h 489034"/>
                  <a:gd name="connsiteX3" fmla="*/ 166714 w 268501"/>
                  <a:gd name="connsiteY3" fmla="*/ 65120 h 489034"/>
                  <a:gd name="connsiteX4" fmla="*/ 242914 w 268501"/>
                  <a:gd name="connsiteY4" fmla="*/ 69883 h 489034"/>
                  <a:gd name="connsiteX5" fmla="*/ 266726 w 268501"/>
                  <a:gd name="connsiteY5" fmla="*/ 131795 h 489034"/>
                  <a:gd name="connsiteX6" fmla="*/ 261964 w 268501"/>
                  <a:gd name="connsiteY6" fmla="*/ 250858 h 489034"/>
                  <a:gd name="connsiteX7" fmla="*/ 223864 w 268501"/>
                  <a:gd name="connsiteY7" fmla="*/ 303245 h 489034"/>
                  <a:gd name="connsiteX8" fmla="*/ 171476 w 268501"/>
                  <a:gd name="connsiteY8" fmla="*/ 379446 h 489034"/>
                  <a:gd name="connsiteX9" fmla="*/ 152426 w 268501"/>
                  <a:gd name="connsiteY9" fmla="*/ 488983 h 489034"/>
                  <a:gd name="connsiteX10" fmla="*/ 95276 w 268501"/>
                  <a:gd name="connsiteY10" fmla="*/ 365158 h 489034"/>
                  <a:gd name="connsiteX11" fmla="*/ 42889 w 268501"/>
                  <a:gd name="connsiteY11" fmla="*/ 303246 h 489034"/>
                  <a:gd name="connsiteX12" fmla="*/ 26 w 268501"/>
                  <a:gd name="connsiteY12" fmla="*/ 179420 h 489034"/>
                  <a:gd name="connsiteX0" fmla="*/ 26 w 268501"/>
                  <a:gd name="connsiteY0" fmla="*/ 179420 h 489034"/>
                  <a:gd name="connsiteX1" fmla="*/ 38126 w 268501"/>
                  <a:gd name="connsiteY1" fmla="*/ 27020 h 489034"/>
                  <a:gd name="connsiteX2" fmla="*/ 128614 w 268501"/>
                  <a:gd name="connsiteY2" fmla="*/ 3208 h 489034"/>
                  <a:gd name="connsiteX3" fmla="*/ 166714 w 268501"/>
                  <a:gd name="connsiteY3" fmla="*/ 65120 h 489034"/>
                  <a:gd name="connsiteX4" fmla="*/ 242914 w 268501"/>
                  <a:gd name="connsiteY4" fmla="*/ 69883 h 489034"/>
                  <a:gd name="connsiteX5" fmla="*/ 266726 w 268501"/>
                  <a:gd name="connsiteY5" fmla="*/ 131795 h 489034"/>
                  <a:gd name="connsiteX6" fmla="*/ 261964 w 268501"/>
                  <a:gd name="connsiteY6" fmla="*/ 250858 h 489034"/>
                  <a:gd name="connsiteX7" fmla="*/ 223864 w 268501"/>
                  <a:gd name="connsiteY7" fmla="*/ 303245 h 489034"/>
                  <a:gd name="connsiteX8" fmla="*/ 190526 w 268501"/>
                  <a:gd name="connsiteY8" fmla="*/ 379446 h 489034"/>
                  <a:gd name="connsiteX9" fmla="*/ 152426 w 268501"/>
                  <a:gd name="connsiteY9" fmla="*/ 488983 h 489034"/>
                  <a:gd name="connsiteX10" fmla="*/ 95276 w 268501"/>
                  <a:gd name="connsiteY10" fmla="*/ 365158 h 489034"/>
                  <a:gd name="connsiteX11" fmla="*/ 42889 w 268501"/>
                  <a:gd name="connsiteY11" fmla="*/ 303246 h 489034"/>
                  <a:gd name="connsiteX12" fmla="*/ 26 w 268501"/>
                  <a:gd name="connsiteY12" fmla="*/ 179420 h 489034"/>
                  <a:gd name="connsiteX0" fmla="*/ 26 w 268501"/>
                  <a:gd name="connsiteY0" fmla="*/ 179420 h 489178"/>
                  <a:gd name="connsiteX1" fmla="*/ 38126 w 268501"/>
                  <a:gd name="connsiteY1" fmla="*/ 27020 h 489178"/>
                  <a:gd name="connsiteX2" fmla="*/ 128614 w 268501"/>
                  <a:gd name="connsiteY2" fmla="*/ 3208 h 489178"/>
                  <a:gd name="connsiteX3" fmla="*/ 166714 w 268501"/>
                  <a:gd name="connsiteY3" fmla="*/ 65120 h 489178"/>
                  <a:gd name="connsiteX4" fmla="*/ 242914 w 268501"/>
                  <a:gd name="connsiteY4" fmla="*/ 69883 h 489178"/>
                  <a:gd name="connsiteX5" fmla="*/ 266726 w 268501"/>
                  <a:gd name="connsiteY5" fmla="*/ 131795 h 489178"/>
                  <a:gd name="connsiteX6" fmla="*/ 261964 w 268501"/>
                  <a:gd name="connsiteY6" fmla="*/ 250858 h 489178"/>
                  <a:gd name="connsiteX7" fmla="*/ 223864 w 268501"/>
                  <a:gd name="connsiteY7" fmla="*/ 303245 h 489178"/>
                  <a:gd name="connsiteX8" fmla="*/ 190526 w 268501"/>
                  <a:gd name="connsiteY8" fmla="*/ 379446 h 489178"/>
                  <a:gd name="connsiteX9" fmla="*/ 152426 w 268501"/>
                  <a:gd name="connsiteY9" fmla="*/ 488983 h 489178"/>
                  <a:gd name="connsiteX10" fmla="*/ 80988 w 268501"/>
                  <a:gd name="connsiteY10" fmla="*/ 350871 h 489178"/>
                  <a:gd name="connsiteX11" fmla="*/ 42889 w 268501"/>
                  <a:gd name="connsiteY11" fmla="*/ 303246 h 489178"/>
                  <a:gd name="connsiteX12" fmla="*/ 26 w 268501"/>
                  <a:gd name="connsiteY12" fmla="*/ 179420 h 489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8501" h="489178">
                    <a:moveTo>
                      <a:pt x="26" y="179420"/>
                    </a:moveTo>
                    <a:cubicBezTo>
                      <a:pt x="-768" y="133382"/>
                      <a:pt x="16695" y="56389"/>
                      <a:pt x="38126" y="27020"/>
                    </a:cubicBezTo>
                    <a:cubicBezTo>
                      <a:pt x="59557" y="-2349"/>
                      <a:pt x="107183" y="-3142"/>
                      <a:pt x="128614" y="3208"/>
                    </a:cubicBezTo>
                    <a:cubicBezTo>
                      <a:pt x="150045" y="9558"/>
                      <a:pt x="147664" y="54008"/>
                      <a:pt x="166714" y="65120"/>
                    </a:cubicBezTo>
                    <a:cubicBezTo>
                      <a:pt x="185764" y="76232"/>
                      <a:pt x="226245" y="58771"/>
                      <a:pt x="242914" y="69883"/>
                    </a:cubicBezTo>
                    <a:cubicBezTo>
                      <a:pt x="259583" y="80995"/>
                      <a:pt x="263551" y="101632"/>
                      <a:pt x="266726" y="131795"/>
                    </a:cubicBezTo>
                    <a:cubicBezTo>
                      <a:pt x="269901" y="161958"/>
                      <a:pt x="269108" y="222283"/>
                      <a:pt x="261964" y="250858"/>
                    </a:cubicBezTo>
                    <a:cubicBezTo>
                      <a:pt x="254820" y="279433"/>
                      <a:pt x="235770" y="281814"/>
                      <a:pt x="223864" y="303245"/>
                    </a:cubicBezTo>
                    <a:cubicBezTo>
                      <a:pt x="211958" y="324676"/>
                      <a:pt x="202432" y="348490"/>
                      <a:pt x="190526" y="379446"/>
                    </a:cubicBezTo>
                    <a:cubicBezTo>
                      <a:pt x="178620" y="410402"/>
                      <a:pt x="170682" y="493745"/>
                      <a:pt x="152426" y="488983"/>
                    </a:cubicBezTo>
                    <a:cubicBezTo>
                      <a:pt x="134170" y="484221"/>
                      <a:pt x="99244" y="381827"/>
                      <a:pt x="80988" y="350871"/>
                    </a:cubicBezTo>
                    <a:cubicBezTo>
                      <a:pt x="62732" y="319915"/>
                      <a:pt x="56383" y="331821"/>
                      <a:pt x="42889" y="303246"/>
                    </a:cubicBezTo>
                    <a:cubicBezTo>
                      <a:pt x="29395" y="274671"/>
                      <a:pt x="820" y="225458"/>
                      <a:pt x="26" y="179420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1" name="Group 2078"/>
            <p:cNvGrpSpPr/>
            <p:nvPr/>
          </p:nvGrpSpPr>
          <p:grpSpPr>
            <a:xfrm>
              <a:off x="1894543" y="3534158"/>
              <a:ext cx="1197396" cy="1688120"/>
              <a:chOff x="5949422" y="652942"/>
              <a:chExt cx="1197396" cy="1688120"/>
            </a:xfrm>
          </p:grpSpPr>
          <p:grpSp>
            <p:nvGrpSpPr>
              <p:cNvPr id="58" name="Group 2062"/>
              <p:cNvGrpSpPr/>
              <p:nvPr/>
            </p:nvGrpSpPr>
            <p:grpSpPr>
              <a:xfrm>
                <a:off x="6153403" y="652942"/>
                <a:ext cx="789434" cy="1069169"/>
                <a:chOff x="3745046" y="226824"/>
                <a:chExt cx="789434" cy="1069169"/>
              </a:xfrm>
            </p:grpSpPr>
            <p:sp>
              <p:nvSpPr>
                <p:cNvPr id="68" name="Freeform 2058"/>
                <p:cNvSpPr/>
                <p:nvPr/>
              </p:nvSpPr>
              <p:spPr>
                <a:xfrm>
                  <a:off x="3745046" y="327672"/>
                  <a:ext cx="789434" cy="968321"/>
                </a:xfrm>
                <a:custGeom>
                  <a:avLst/>
                  <a:gdLst>
                    <a:gd name="connsiteX0" fmla="*/ 42019 w 789434"/>
                    <a:gd name="connsiteY0" fmla="*/ 152159 h 968321"/>
                    <a:gd name="connsiteX1" fmla="*/ 194419 w 789434"/>
                    <a:gd name="connsiteY1" fmla="*/ 18809 h 968321"/>
                    <a:gd name="connsiteX2" fmla="*/ 461119 w 789434"/>
                    <a:gd name="connsiteY2" fmla="*/ 18809 h 968321"/>
                    <a:gd name="connsiteX3" fmla="*/ 623044 w 789434"/>
                    <a:gd name="connsiteY3" fmla="*/ 185496 h 968321"/>
                    <a:gd name="connsiteX4" fmla="*/ 723057 w 789434"/>
                    <a:gd name="connsiteY4" fmla="*/ 218834 h 968321"/>
                    <a:gd name="connsiteX5" fmla="*/ 737344 w 789434"/>
                    <a:gd name="connsiteY5" fmla="*/ 299796 h 968321"/>
                    <a:gd name="connsiteX6" fmla="*/ 751632 w 789434"/>
                    <a:gd name="connsiteY6" fmla="*/ 347421 h 968321"/>
                    <a:gd name="connsiteX7" fmla="*/ 770682 w 789434"/>
                    <a:gd name="connsiteY7" fmla="*/ 347421 h 968321"/>
                    <a:gd name="connsiteX8" fmla="*/ 784969 w 789434"/>
                    <a:gd name="connsiteY8" fmla="*/ 395046 h 968321"/>
                    <a:gd name="connsiteX9" fmla="*/ 784969 w 789434"/>
                    <a:gd name="connsiteY9" fmla="*/ 495059 h 968321"/>
                    <a:gd name="connsiteX10" fmla="*/ 732582 w 789434"/>
                    <a:gd name="connsiteY10" fmla="*/ 580784 h 968321"/>
                    <a:gd name="connsiteX11" fmla="*/ 713532 w 789434"/>
                    <a:gd name="connsiteY11" fmla="*/ 599834 h 968321"/>
                    <a:gd name="connsiteX12" fmla="*/ 680194 w 789434"/>
                    <a:gd name="connsiteY12" fmla="*/ 652221 h 968321"/>
                    <a:gd name="connsiteX13" fmla="*/ 642094 w 789434"/>
                    <a:gd name="connsiteY13" fmla="*/ 742709 h 968321"/>
                    <a:gd name="connsiteX14" fmla="*/ 523032 w 789434"/>
                    <a:gd name="connsiteY14" fmla="*/ 890346 h 968321"/>
                    <a:gd name="connsiteX15" fmla="*/ 427782 w 789434"/>
                    <a:gd name="connsiteY15" fmla="*/ 966546 h 968321"/>
                    <a:gd name="connsiteX16" fmla="*/ 303957 w 789434"/>
                    <a:gd name="connsiteY16" fmla="*/ 933209 h 968321"/>
                    <a:gd name="connsiteX17" fmla="*/ 189657 w 789434"/>
                    <a:gd name="connsiteY17" fmla="*/ 814146 h 968321"/>
                    <a:gd name="connsiteX18" fmla="*/ 122982 w 789434"/>
                    <a:gd name="connsiteY18" fmla="*/ 690321 h 968321"/>
                    <a:gd name="connsiteX19" fmla="*/ 89644 w 789434"/>
                    <a:gd name="connsiteY19" fmla="*/ 585546 h 968321"/>
                    <a:gd name="connsiteX20" fmla="*/ 42019 w 789434"/>
                    <a:gd name="connsiteY20" fmla="*/ 571259 h 968321"/>
                    <a:gd name="connsiteX21" fmla="*/ 3919 w 789434"/>
                    <a:gd name="connsiteY21" fmla="*/ 499821 h 968321"/>
                    <a:gd name="connsiteX22" fmla="*/ 3919 w 789434"/>
                    <a:gd name="connsiteY22" fmla="*/ 399809 h 968321"/>
                    <a:gd name="connsiteX23" fmla="*/ 27732 w 789434"/>
                    <a:gd name="connsiteY23" fmla="*/ 337896 h 968321"/>
                    <a:gd name="connsiteX24" fmla="*/ 51544 w 789434"/>
                    <a:gd name="connsiteY24" fmla="*/ 337896 h 968321"/>
                    <a:gd name="connsiteX25" fmla="*/ 89644 w 789434"/>
                    <a:gd name="connsiteY25" fmla="*/ 337896 h 968321"/>
                    <a:gd name="connsiteX26" fmla="*/ 32494 w 789434"/>
                    <a:gd name="connsiteY26" fmla="*/ 218834 h 968321"/>
                    <a:gd name="connsiteX27" fmla="*/ 42019 w 789434"/>
                    <a:gd name="connsiteY27" fmla="*/ 152159 h 968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789434" h="968321">
                      <a:moveTo>
                        <a:pt x="42019" y="152159"/>
                      </a:moveTo>
                      <a:cubicBezTo>
                        <a:pt x="69007" y="118821"/>
                        <a:pt x="124569" y="41034"/>
                        <a:pt x="194419" y="18809"/>
                      </a:cubicBezTo>
                      <a:cubicBezTo>
                        <a:pt x="264269" y="-3416"/>
                        <a:pt x="389682" y="-8972"/>
                        <a:pt x="461119" y="18809"/>
                      </a:cubicBezTo>
                      <a:cubicBezTo>
                        <a:pt x="532556" y="46590"/>
                        <a:pt x="579388" y="152159"/>
                        <a:pt x="623044" y="185496"/>
                      </a:cubicBezTo>
                      <a:cubicBezTo>
                        <a:pt x="666700" y="218833"/>
                        <a:pt x="704007" y="199784"/>
                        <a:pt x="723057" y="218834"/>
                      </a:cubicBezTo>
                      <a:cubicBezTo>
                        <a:pt x="742107" y="237884"/>
                        <a:pt x="732582" y="278365"/>
                        <a:pt x="737344" y="299796"/>
                      </a:cubicBezTo>
                      <a:cubicBezTo>
                        <a:pt x="742106" y="321227"/>
                        <a:pt x="746076" y="339484"/>
                        <a:pt x="751632" y="347421"/>
                      </a:cubicBezTo>
                      <a:cubicBezTo>
                        <a:pt x="757188" y="355359"/>
                        <a:pt x="765126" y="339483"/>
                        <a:pt x="770682" y="347421"/>
                      </a:cubicBezTo>
                      <a:cubicBezTo>
                        <a:pt x="776238" y="355359"/>
                        <a:pt x="782588" y="370440"/>
                        <a:pt x="784969" y="395046"/>
                      </a:cubicBezTo>
                      <a:cubicBezTo>
                        <a:pt x="787350" y="419652"/>
                        <a:pt x="793700" y="464103"/>
                        <a:pt x="784969" y="495059"/>
                      </a:cubicBezTo>
                      <a:cubicBezTo>
                        <a:pt x="776238" y="526015"/>
                        <a:pt x="744488" y="563322"/>
                        <a:pt x="732582" y="580784"/>
                      </a:cubicBezTo>
                      <a:cubicBezTo>
                        <a:pt x="720676" y="598246"/>
                        <a:pt x="722263" y="587928"/>
                        <a:pt x="713532" y="599834"/>
                      </a:cubicBezTo>
                      <a:cubicBezTo>
                        <a:pt x="704801" y="611740"/>
                        <a:pt x="692100" y="628409"/>
                        <a:pt x="680194" y="652221"/>
                      </a:cubicBezTo>
                      <a:cubicBezTo>
                        <a:pt x="668288" y="676033"/>
                        <a:pt x="668288" y="703022"/>
                        <a:pt x="642094" y="742709"/>
                      </a:cubicBezTo>
                      <a:cubicBezTo>
                        <a:pt x="615900" y="782397"/>
                        <a:pt x="558751" y="853040"/>
                        <a:pt x="523032" y="890346"/>
                      </a:cubicBezTo>
                      <a:cubicBezTo>
                        <a:pt x="487313" y="927652"/>
                        <a:pt x="464294" y="959402"/>
                        <a:pt x="427782" y="966546"/>
                      </a:cubicBezTo>
                      <a:cubicBezTo>
                        <a:pt x="391270" y="973690"/>
                        <a:pt x="343645" y="958609"/>
                        <a:pt x="303957" y="933209"/>
                      </a:cubicBezTo>
                      <a:cubicBezTo>
                        <a:pt x="264270" y="907809"/>
                        <a:pt x="219819" y="854627"/>
                        <a:pt x="189657" y="814146"/>
                      </a:cubicBezTo>
                      <a:cubicBezTo>
                        <a:pt x="159495" y="773665"/>
                        <a:pt x="139651" y="728421"/>
                        <a:pt x="122982" y="690321"/>
                      </a:cubicBezTo>
                      <a:cubicBezTo>
                        <a:pt x="106313" y="652221"/>
                        <a:pt x="103138" y="605390"/>
                        <a:pt x="89644" y="585546"/>
                      </a:cubicBezTo>
                      <a:cubicBezTo>
                        <a:pt x="76150" y="565702"/>
                        <a:pt x="56306" y="585546"/>
                        <a:pt x="42019" y="571259"/>
                      </a:cubicBezTo>
                      <a:cubicBezTo>
                        <a:pt x="27732" y="556972"/>
                        <a:pt x="10269" y="528396"/>
                        <a:pt x="3919" y="499821"/>
                      </a:cubicBezTo>
                      <a:cubicBezTo>
                        <a:pt x="-2431" y="471246"/>
                        <a:pt x="-50" y="426797"/>
                        <a:pt x="3919" y="399809"/>
                      </a:cubicBezTo>
                      <a:cubicBezTo>
                        <a:pt x="7888" y="372822"/>
                        <a:pt x="19795" y="348215"/>
                        <a:pt x="27732" y="337896"/>
                      </a:cubicBezTo>
                      <a:cubicBezTo>
                        <a:pt x="35669" y="327577"/>
                        <a:pt x="51544" y="337896"/>
                        <a:pt x="51544" y="337896"/>
                      </a:cubicBezTo>
                      <a:cubicBezTo>
                        <a:pt x="61863" y="337896"/>
                        <a:pt x="92819" y="357740"/>
                        <a:pt x="89644" y="337896"/>
                      </a:cubicBezTo>
                      <a:cubicBezTo>
                        <a:pt x="86469" y="318052"/>
                        <a:pt x="41225" y="245028"/>
                        <a:pt x="32494" y="218834"/>
                      </a:cubicBezTo>
                      <a:cubicBezTo>
                        <a:pt x="23763" y="192640"/>
                        <a:pt x="15031" y="185497"/>
                        <a:pt x="42019" y="152159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9" name="Freeform 4"/>
                <p:cNvSpPr/>
                <p:nvPr/>
              </p:nvSpPr>
              <p:spPr>
                <a:xfrm>
                  <a:off x="3752924" y="226824"/>
                  <a:ext cx="737883" cy="585009"/>
                </a:xfrm>
                <a:custGeom>
                  <a:avLst/>
                  <a:gdLst>
                    <a:gd name="connsiteX0" fmla="*/ 52061 w 435889"/>
                    <a:gd name="connsiteY0" fmla="*/ 331259 h 345582"/>
                    <a:gd name="connsiteX1" fmla="*/ 83017 w 435889"/>
                    <a:gd name="connsiteY1" fmla="*/ 247915 h 345582"/>
                    <a:gd name="connsiteX2" fmla="*/ 54442 w 435889"/>
                    <a:gd name="connsiteY2" fmla="*/ 188384 h 345582"/>
                    <a:gd name="connsiteX3" fmla="*/ 71111 w 435889"/>
                    <a:gd name="connsiteY3" fmla="*/ 143140 h 345582"/>
                    <a:gd name="connsiteX4" fmla="*/ 125880 w 435889"/>
                    <a:gd name="connsiteY4" fmla="*/ 131234 h 345582"/>
                    <a:gd name="connsiteX5" fmla="*/ 185411 w 435889"/>
                    <a:gd name="connsiteY5" fmla="*/ 186003 h 345582"/>
                    <a:gd name="connsiteX6" fmla="*/ 273517 w 435889"/>
                    <a:gd name="connsiteY6" fmla="*/ 197909 h 345582"/>
                    <a:gd name="connsiteX7" fmla="*/ 366386 w 435889"/>
                    <a:gd name="connsiteY7" fmla="*/ 212196 h 345582"/>
                    <a:gd name="connsiteX8" fmla="*/ 371148 w 435889"/>
                    <a:gd name="connsiteY8" fmla="*/ 226484 h 345582"/>
                    <a:gd name="connsiteX9" fmla="*/ 371148 w 435889"/>
                    <a:gd name="connsiteY9" fmla="*/ 243153 h 345582"/>
                    <a:gd name="connsiteX10" fmla="*/ 373530 w 435889"/>
                    <a:gd name="connsiteY10" fmla="*/ 271728 h 345582"/>
                    <a:gd name="connsiteX11" fmla="*/ 404486 w 435889"/>
                    <a:gd name="connsiteY11" fmla="*/ 345546 h 345582"/>
                    <a:gd name="connsiteX12" fmla="*/ 406867 w 435889"/>
                    <a:gd name="connsiteY12" fmla="*/ 281253 h 345582"/>
                    <a:gd name="connsiteX13" fmla="*/ 418773 w 435889"/>
                    <a:gd name="connsiteY13" fmla="*/ 250296 h 345582"/>
                    <a:gd name="connsiteX14" fmla="*/ 433061 w 435889"/>
                    <a:gd name="connsiteY14" fmla="*/ 262203 h 345582"/>
                    <a:gd name="connsiteX15" fmla="*/ 430680 w 435889"/>
                    <a:gd name="connsiteY15" fmla="*/ 197909 h 345582"/>
                    <a:gd name="connsiteX16" fmla="*/ 433061 w 435889"/>
                    <a:gd name="connsiteY16" fmla="*/ 121709 h 345582"/>
                    <a:gd name="connsiteX17" fmla="*/ 385436 w 435889"/>
                    <a:gd name="connsiteY17" fmla="*/ 50271 h 345582"/>
                    <a:gd name="connsiteX18" fmla="*/ 285423 w 435889"/>
                    <a:gd name="connsiteY18" fmla="*/ 2646 h 345582"/>
                    <a:gd name="connsiteX19" fmla="*/ 142548 w 435889"/>
                    <a:gd name="connsiteY19" fmla="*/ 9790 h 345582"/>
                    <a:gd name="connsiteX20" fmla="*/ 56823 w 435889"/>
                    <a:gd name="connsiteY20" fmla="*/ 40746 h 345582"/>
                    <a:gd name="connsiteX21" fmla="*/ 18723 w 435889"/>
                    <a:gd name="connsiteY21" fmla="*/ 90753 h 345582"/>
                    <a:gd name="connsiteX22" fmla="*/ 6817 w 435889"/>
                    <a:gd name="connsiteY22" fmla="*/ 162190 h 345582"/>
                    <a:gd name="connsiteX23" fmla="*/ 6817 w 435889"/>
                    <a:gd name="connsiteY23" fmla="*/ 228865 h 345582"/>
                    <a:gd name="connsiteX24" fmla="*/ 2055 w 435889"/>
                    <a:gd name="connsiteY24" fmla="*/ 278871 h 345582"/>
                    <a:gd name="connsiteX25" fmla="*/ 44917 w 435889"/>
                    <a:gd name="connsiteY25" fmla="*/ 269346 h 345582"/>
                    <a:gd name="connsiteX26" fmla="*/ 52061 w 435889"/>
                    <a:gd name="connsiteY26" fmla="*/ 331259 h 345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35889" h="345582">
                      <a:moveTo>
                        <a:pt x="52061" y="331259"/>
                      </a:moveTo>
                      <a:cubicBezTo>
                        <a:pt x="58411" y="327687"/>
                        <a:pt x="82620" y="271727"/>
                        <a:pt x="83017" y="247915"/>
                      </a:cubicBezTo>
                      <a:cubicBezTo>
                        <a:pt x="83414" y="224102"/>
                        <a:pt x="56426" y="205846"/>
                        <a:pt x="54442" y="188384"/>
                      </a:cubicBezTo>
                      <a:cubicBezTo>
                        <a:pt x="52458" y="170921"/>
                        <a:pt x="59205" y="152665"/>
                        <a:pt x="71111" y="143140"/>
                      </a:cubicBezTo>
                      <a:cubicBezTo>
                        <a:pt x="83017" y="133615"/>
                        <a:pt x="106830" y="124090"/>
                        <a:pt x="125880" y="131234"/>
                      </a:cubicBezTo>
                      <a:cubicBezTo>
                        <a:pt x="144930" y="138378"/>
                        <a:pt x="160805" y="174891"/>
                        <a:pt x="185411" y="186003"/>
                      </a:cubicBezTo>
                      <a:cubicBezTo>
                        <a:pt x="210017" y="197115"/>
                        <a:pt x="273517" y="197909"/>
                        <a:pt x="273517" y="197909"/>
                      </a:cubicBezTo>
                      <a:cubicBezTo>
                        <a:pt x="303680" y="202274"/>
                        <a:pt x="350114" y="207434"/>
                        <a:pt x="366386" y="212196"/>
                      </a:cubicBezTo>
                      <a:cubicBezTo>
                        <a:pt x="382658" y="216958"/>
                        <a:pt x="370354" y="221324"/>
                        <a:pt x="371148" y="226484"/>
                      </a:cubicBezTo>
                      <a:cubicBezTo>
                        <a:pt x="371942" y="231643"/>
                        <a:pt x="370751" y="235612"/>
                        <a:pt x="371148" y="243153"/>
                      </a:cubicBezTo>
                      <a:cubicBezTo>
                        <a:pt x="371545" y="250694"/>
                        <a:pt x="367974" y="254663"/>
                        <a:pt x="373530" y="271728"/>
                      </a:cubicBezTo>
                      <a:cubicBezTo>
                        <a:pt x="379086" y="288793"/>
                        <a:pt x="398930" y="343959"/>
                        <a:pt x="404486" y="345546"/>
                      </a:cubicBezTo>
                      <a:cubicBezTo>
                        <a:pt x="410042" y="347133"/>
                        <a:pt x="404486" y="297128"/>
                        <a:pt x="406867" y="281253"/>
                      </a:cubicBezTo>
                      <a:cubicBezTo>
                        <a:pt x="409248" y="265378"/>
                        <a:pt x="414407" y="253471"/>
                        <a:pt x="418773" y="250296"/>
                      </a:cubicBezTo>
                      <a:cubicBezTo>
                        <a:pt x="423139" y="247121"/>
                        <a:pt x="431077" y="270934"/>
                        <a:pt x="433061" y="262203"/>
                      </a:cubicBezTo>
                      <a:cubicBezTo>
                        <a:pt x="435045" y="253472"/>
                        <a:pt x="430680" y="221325"/>
                        <a:pt x="430680" y="197909"/>
                      </a:cubicBezTo>
                      <a:cubicBezTo>
                        <a:pt x="430680" y="174493"/>
                        <a:pt x="440602" y="146315"/>
                        <a:pt x="433061" y="121709"/>
                      </a:cubicBezTo>
                      <a:cubicBezTo>
                        <a:pt x="425520" y="97103"/>
                        <a:pt x="410042" y="70115"/>
                        <a:pt x="385436" y="50271"/>
                      </a:cubicBezTo>
                      <a:cubicBezTo>
                        <a:pt x="360830" y="30427"/>
                        <a:pt x="325904" y="9393"/>
                        <a:pt x="285423" y="2646"/>
                      </a:cubicBezTo>
                      <a:cubicBezTo>
                        <a:pt x="244942" y="-4101"/>
                        <a:pt x="180648" y="3440"/>
                        <a:pt x="142548" y="9790"/>
                      </a:cubicBezTo>
                      <a:cubicBezTo>
                        <a:pt x="104448" y="16140"/>
                        <a:pt x="77460" y="27252"/>
                        <a:pt x="56823" y="40746"/>
                      </a:cubicBezTo>
                      <a:cubicBezTo>
                        <a:pt x="36186" y="54240"/>
                        <a:pt x="27057" y="70512"/>
                        <a:pt x="18723" y="90753"/>
                      </a:cubicBezTo>
                      <a:cubicBezTo>
                        <a:pt x="10389" y="110994"/>
                        <a:pt x="8801" y="139171"/>
                        <a:pt x="6817" y="162190"/>
                      </a:cubicBezTo>
                      <a:cubicBezTo>
                        <a:pt x="4833" y="185209"/>
                        <a:pt x="7611" y="209418"/>
                        <a:pt x="6817" y="228865"/>
                      </a:cubicBezTo>
                      <a:cubicBezTo>
                        <a:pt x="6023" y="248312"/>
                        <a:pt x="-4295" y="272124"/>
                        <a:pt x="2055" y="278871"/>
                      </a:cubicBezTo>
                      <a:cubicBezTo>
                        <a:pt x="8405" y="285618"/>
                        <a:pt x="37773" y="260615"/>
                        <a:pt x="44917" y="269346"/>
                      </a:cubicBezTo>
                      <a:cubicBezTo>
                        <a:pt x="52061" y="278077"/>
                        <a:pt x="45711" y="334831"/>
                        <a:pt x="52061" y="331259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59" name="Freeform 3"/>
              <p:cNvSpPr/>
              <p:nvPr/>
            </p:nvSpPr>
            <p:spPr>
              <a:xfrm>
                <a:off x="5949422" y="1742705"/>
                <a:ext cx="1197396" cy="598357"/>
              </a:xfrm>
              <a:custGeom>
                <a:avLst/>
                <a:gdLst>
                  <a:gd name="connsiteX0" fmla="*/ 1945 w 688551"/>
                  <a:gd name="connsiteY0" fmla="*/ 226315 h 344079"/>
                  <a:gd name="connsiteX1" fmla="*/ 30520 w 688551"/>
                  <a:gd name="connsiteY1" fmla="*/ 90584 h 344079"/>
                  <a:gd name="connsiteX2" fmla="*/ 147201 w 688551"/>
                  <a:gd name="connsiteY2" fmla="*/ 35815 h 344079"/>
                  <a:gd name="connsiteX3" fmla="*/ 228163 w 688551"/>
                  <a:gd name="connsiteY3" fmla="*/ 4859 h 344079"/>
                  <a:gd name="connsiteX4" fmla="*/ 297220 w 688551"/>
                  <a:gd name="connsiteY4" fmla="*/ 97 h 344079"/>
                  <a:gd name="connsiteX5" fmla="*/ 418663 w 688551"/>
                  <a:gd name="connsiteY5" fmla="*/ 4859 h 344079"/>
                  <a:gd name="connsiteX6" fmla="*/ 518676 w 688551"/>
                  <a:gd name="connsiteY6" fmla="*/ 28672 h 344079"/>
                  <a:gd name="connsiteX7" fmla="*/ 663932 w 688551"/>
                  <a:gd name="connsiteY7" fmla="*/ 95347 h 344079"/>
                  <a:gd name="connsiteX8" fmla="*/ 678220 w 688551"/>
                  <a:gd name="connsiteY8" fmla="*/ 138209 h 344079"/>
                  <a:gd name="connsiteX9" fmla="*/ 685363 w 688551"/>
                  <a:gd name="connsiteY9" fmla="*/ 207265 h 344079"/>
                  <a:gd name="connsiteX10" fmla="*/ 678220 w 688551"/>
                  <a:gd name="connsiteY10" fmla="*/ 228697 h 344079"/>
                  <a:gd name="connsiteX11" fmla="*/ 578207 w 688551"/>
                  <a:gd name="connsiteY11" fmla="*/ 290609 h 344079"/>
                  <a:gd name="connsiteX12" fmla="*/ 380563 w 688551"/>
                  <a:gd name="connsiteY12" fmla="*/ 342997 h 344079"/>
                  <a:gd name="connsiteX13" fmla="*/ 213876 w 688551"/>
                  <a:gd name="connsiteY13" fmla="*/ 321565 h 344079"/>
                  <a:gd name="connsiteX14" fmla="*/ 71001 w 688551"/>
                  <a:gd name="connsiteY14" fmla="*/ 269178 h 344079"/>
                  <a:gd name="connsiteX15" fmla="*/ 1945 w 688551"/>
                  <a:gd name="connsiteY15" fmla="*/ 226315 h 34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88551" h="344079">
                    <a:moveTo>
                      <a:pt x="1945" y="226315"/>
                    </a:moveTo>
                    <a:cubicBezTo>
                      <a:pt x="-4802" y="196549"/>
                      <a:pt x="6311" y="122334"/>
                      <a:pt x="30520" y="90584"/>
                    </a:cubicBezTo>
                    <a:cubicBezTo>
                      <a:pt x="54729" y="58834"/>
                      <a:pt x="114261" y="50102"/>
                      <a:pt x="147201" y="35815"/>
                    </a:cubicBezTo>
                    <a:cubicBezTo>
                      <a:pt x="180141" y="21528"/>
                      <a:pt x="203160" y="10812"/>
                      <a:pt x="228163" y="4859"/>
                    </a:cubicBezTo>
                    <a:cubicBezTo>
                      <a:pt x="253166" y="-1094"/>
                      <a:pt x="265470" y="97"/>
                      <a:pt x="297220" y="97"/>
                    </a:cubicBezTo>
                    <a:cubicBezTo>
                      <a:pt x="328970" y="97"/>
                      <a:pt x="381754" y="96"/>
                      <a:pt x="418663" y="4859"/>
                    </a:cubicBezTo>
                    <a:cubicBezTo>
                      <a:pt x="455572" y="9621"/>
                      <a:pt x="477798" y="13591"/>
                      <a:pt x="518676" y="28672"/>
                    </a:cubicBezTo>
                    <a:cubicBezTo>
                      <a:pt x="559554" y="43753"/>
                      <a:pt x="637341" y="77091"/>
                      <a:pt x="663932" y="95347"/>
                    </a:cubicBezTo>
                    <a:cubicBezTo>
                      <a:pt x="690523" y="113603"/>
                      <a:pt x="674648" y="119556"/>
                      <a:pt x="678220" y="138209"/>
                    </a:cubicBezTo>
                    <a:cubicBezTo>
                      <a:pt x="681792" y="156862"/>
                      <a:pt x="685363" y="192184"/>
                      <a:pt x="685363" y="207265"/>
                    </a:cubicBezTo>
                    <a:cubicBezTo>
                      <a:pt x="685363" y="222346"/>
                      <a:pt x="696079" y="214806"/>
                      <a:pt x="678220" y="228697"/>
                    </a:cubicBezTo>
                    <a:cubicBezTo>
                      <a:pt x="660361" y="242588"/>
                      <a:pt x="627817" y="271559"/>
                      <a:pt x="578207" y="290609"/>
                    </a:cubicBezTo>
                    <a:cubicBezTo>
                      <a:pt x="528597" y="309659"/>
                      <a:pt x="441285" y="337838"/>
                      <a:pt x="380563" y="342997"/>
                    </a:cubicBezTo>
                    <a:cubicBezTo>
                      <a:pt x="319841" y="348156"/>
                      <a:pt x="265470" y="333868"/>
                      <a:pt x="213876" y="321565"/>
                    </a:cubicBezTo>
                    <a:cubicBezTo>
                      <a:pt x="162282" y="309262"/>
                      <a:pt x="105926" y="284656"/>
                      <a:pt x="71001" y="269178"/>
                    </a:cubicBezTo>
                    <a:cubicBezTo>
                      <a:pt x="36076" y="253700"/>
                      <a:pt x="8692" y="256081"/>
                      <a:pt x="1945" y="2263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60" name="Group 2064"/>
              <p:cNvGrpSpPr/>
              <p:nvPr/>
            </p:nvGrpSpPr>
            <p:grpSpPr>
              <a:xfrm>
                <a:off x="6272556" y="1742661"/>
                <a:ext cx="515331" cy="510933"/>
                <a:chOff x="3868439" y="1301974"/>
                <a:chExt cx="488155" cy="483989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66" name="Freeform 2057"/>
                <p:cNvSpPr/>
                <p:nvPr/>
              </p:nvSpPr>
              <p:spPr>
                <a:xfrm>
                  <a:off x="3868439" y="1307491"/>
                  <a:ext cx="235470" cy="478472"/>
                </a:xfrm>
                <a:custGeom>
                  <a:avLst/>
                  <a:gdLst>
                    <a:gd name="connsiteX0" fmla="*/ 89199 w 235470"/>
                    <a:gd name="connsiteY0" fmla="*/ 5585 h 455667"/>
                    <a:gd name="connsiteX1" fmla="*/ 136824 w 235470"/>
                    <a:gd name="connsiteY1" fmla="*/ 186560 h 455667"/>
                    <a:gd name="connsiteX2" fmla="*/ 220167 w 235470"/>
                    <a:gd name="connsiteY2" fmla="*/ 377060 h 455667"/>
                    <a:gd name="connsiteX3" fmla="*/ 229692 w 235470"/>
                    <a:gd name="connsiteY3" fmla="*/ 455642 h 455667"/>
                    <a:gd name="connsiteX4" fmla="*/ 155874 w 235470"/>
                    <a:gd name="connsiteY4" fmla="*/ 384204 h 455667"/>
                    <a:gd name="connsiteX5" fmla="*/ 15380 w 235470"/>
                    <a:gd name="connsiteY5" fmla="*/ 262760 h 455667"/>
                    <a:gd name="connsiteX6" fmla="*/ 10617 w 235470"/>
                    <a:gd name="connsiteY6" fmla="*/ 243710 h 455667"/>
                    <a:gd name="connsiteX7" fmla="*/ 77292 w 235470"/>
                    <a:gd name="connsiteY7" fmla="*/ 215135 h 455667"/>
                    <a:gd name="connsiteX8" fmla="*/ 89199 w 235470"/>
                    <a:gd name="connsiteY8" fmla="*/ 184179 h 455667"/>
                    <a:gd name="connsiteX9" fmla="*/ 27286 w 235470"/>
                    <a:gd name="connsiteY9" fmla="*/ 179417 h 455667"/>
                    <a:gd name="connsiteX10" fmla="*/ 20142 w 235470"/>
                    <a:gd name="connsiteY10" fmla="*/ 169892 h 455667"/>
                    <a:gd name="connsiteX11" fmla="*/ 36811 w 235470"/>
                    <a:gd name="connsiteY11" fmla="*/ 98454 h 455667"/>
                    <a:gd name="connsiteX12" fmla="*/ 53480 w 235470"/>
                    <a:gd name="connsiteY12" fmla="*/ 50829 h 455667"/>
                    <a:gd name="connsiteX13" fmla="*/ 89199 w 235470"/>
                    <a:gd name="connsiteY13" fmla="*/ 5585 h 455667"/>
                    <a:gd name="connsiteX0" fmla="*/ 104237 w 235470"/>
                    <a:gd name="connsiteY0" fmla="*/ 4329 h 478471"/>
                    <a:gd name="connsiteX1" fmla="*/ 136824 w 235470"/>
                    <a:gd name="connsiteY1" fmla="*/ 209364 h 478471"/>
                    <a:gd name="connsiteX2" fmla="*/ 220167 w 235470"/>
                    <a:gd name="connsiteY2" fmla="*/ 399864 h 478471"/>
                    <a:gd name="connsiteX3" fmla="*/ 229692 w 235470"/>
                    <a:gd name="connsiteY3" fmla="*/ 478446 h 478471"/>
                    <a:gd name="connsiteX4" fmla="*/ 155874 w 235470"/>
                    <a:gd name="connsiteY4" fmla="*/ 407008 h 478471"/>
                    <a:gd name="connsiteX5" fmla="*/ 15380 w 235470"/>
                    <a:gd name="connsiteY5" fmla="*/ 285564 h 478471"/>
                    <a:gd name="connsiteX6" fmla="*/ 10617 w 235470"/>
                    <a:gd name="connsiteY6" fmla="*/ 266514 h 478471"/>
                    <a:gd name="connsiteX7" fmla="*/ 77292 w 235470"/>
                    <a:gd name="connsiteY7" fmla="*/ 237939 h 478471"/>
                    <a:gd name="connsiteX8" fmla="*/ 89199 w 235470"/>
                    <a:gd name="connsiteY8" fmla="*/ 206983 h 478471"/>
                    <a:gd name="connsiteX9" fmla="*/ 27286 w 235470"/>
                    <a:gd name="connsiteY9" fmla="*/ 202221 h 478471"/>
                    <a:gd name="connsiteX10" fmla="*/ 20142 w 235470"/>
                    <a:gd name="connsiteY10" fmla="*/ 192696 h 478471"/>
                    <a:gd name="connsiteX11" fmla="*/ 36811 w 235470"/>
                    <a:gd name="connsiteY11" fmla="*/ 121258 h 478471"/>
                    <a:gd name="connsiteX12" fmla="*/ 53480 w 235470"/>
                    <a:gd name="connsiteY12" fmla="*/ 73633 h 478471"/>
                    <a:gd name="connsiteX13" fmla="*/ 104237 w 235470"/>
                    <a:gd name="connsiteY13" fmla="*/ 4329 h 478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5470" h="478471">
                      <a:moveTo>
                        <a:pt x="104237" y="4329"/>
                      </a:moveTo>
                      <a:cubicBezTo>
                        <a:pt x="118128" y="26951"/>
                        <a:pt x="117502" y="143442"/>
                        <a:pt x="136824" y="209364"/>
                      </a:cubicBezTo>
                      <a:cubicBezTo>
                        <a:pt x="156146" y="275286"/>
                        <a:pt x="204689" y="355017"/>
                        <a:pt x="220167" y="399864"/>
                      </a:cubicBezTo>
                      <a:cubicBezTo>
                        <a:pt x="235645" y="444711"/>
                        <a:pt x="240407" y="477255"/>
                        <a:pt x="229692" y="478446"/>
                      </a:cubicBezTo>
                      <a:cubicBezTo>
                        <a:pt x="218977" y="479637"/>
                        <a:pt x="191593" y="439155"/>
                        <a:pt x="155874" y="407008"/>
                      </a:cubicBezTo>
                      <a:cubicBezTo>
                        <a:pt x="120155" y="374861"/>
                        <a:pt x="39589" y="308980"/>
                        <a:pt x="15380" y="285564"/>
                      </a:cubicBezTo>
                      <a:cubicBezTo>
                        <a:pt x="-8829" y="262148"/>
                        <a:pt x="298" y="274451"/>
                        <a:pt x="10617" y="266514"/>
                      </a:cubicBezTo>
                      <a:cubicBezTo>
                        <a:pt x="20936" y="258577"/>
                        <a:pt x="64195" y="247861"/>
                        <a:pt x="77292" y="237939"/>
                      </a:cubicBezTo>
                      <a:cubicBezTo>
                        <a:pt x="90389" y="228017"/>
                        <a:pt x="97533" y="212936"/>
                        <a:pt x="89199" y="206983"/>
                      </a:cubicBezTo>
                      <a:cubicBezTo>
                        <a:pt x="80865" y="201030"/>
                        <a:pt x="38795" y="204602"/>
                        <a:pt x="27286" y="202221"/>
                      </a:cubicBezTo>
                      <a:cubicBezTo>
                        <a:pt x="15777" y="199840"/>
                        <a:pt x="18555" y="206190"/>
                        <a:pt x="20142" y="192696"/>
                      </a:cubicBezTo>
                      <a:cubicBezTo>
                        <a:pt x="21729" y="179202"/>
                        <a:pt x="31255" y="141102"/>
                        <a:pt x="36811" y="121258"/>
                      </a:cubicBezTo>
                      <a:cubicBezTo>
                        <a:pt x="42367" y="101414"/>
                        <a:pt x="42242" y="93121"/>
                        <a:pt x="53480" y="73633"/>
                      </a:cubicBezTo>
                      <a:cubicBezTo>
                        <a:pt x="64718" y="54145"/>
                        <a:pt x="90346" y="-18293"/>
                        <a:pt x="104237" y="43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7" name="Freeform 44"/>
                <p:cNvSpPr/>
                <p:nvPr/>
              </p:nvSpPr>
              <p:spPr>
                <a:xfrm flipH="1">
                  <a:off x="4178918" y="1301974"/>
                  <a:ext cx="177676" cy="473133"/>
                </a:xfrm>
                <a:custGeom>
                  <a:avLst/>
                  <a:gdLst>
                    <a:gd name="connsiteX0" fmla="*/ 89199 w 235470"/>
                    <a:gd name="connsiteY0" fmla="*/ 5585 h 455667"/>
                    <a:gd name="connsiteX1" fmla="*/ 136824 w 235470"/>
                    <a:gd name="connsiteY1" fmla="*/ 186560 h 455667"/>
                    <a:gd name="connsiteX2" fmla="*/ 220167 w 235470"/>
                    <a:gd name="connsiteY2" fmla="*/ 377060 h 455667"/>
                    <a:gd name="connsiteX3" fmla="*/ 229692 w 235470"/>
                    <a:gd name="connsiteY3" fmla="*/ 455642 h 455667"/>
                    <a:gd name="connsiteX4" fmla="*/ 155874 w 235470"/>
                    <a:gd name="connsiteY4" fmla="*/ 384204 h 455667"/>
                    <a:gd name="connsiteX5" fmla="*/ 15380 w 235470"/>
                    <a:gd name="connsiteY5" fmla="*/ 262760 h 455667"/>
                    <a:gd name="connsiteX6" fmla="*/ 10617 w 235470"/>
                    <a:gd name="connsiteY6" fmla="*/ 243710 h 455667"/>
                    <a:gd name="connsiteX7" fmla="*/ 77292 w 235470"/>
                    <a:gd name="connsiteY7" fmla="*/ 215135 h 455667"/>
                    <a:gd name="connsiteX8" fmla="*/ 89199 w 235470"/>
                    <a:gd name="connsiteY8" fmla="*/ 184179 h 455667"/>
                    <a:gd name="connsiteX9" fmla="*/ 27286 w 235470"/>
                    <a:gd name="connsiteY9" fmla="*/ 179417 h 455667"/>
                    <a:gd name="connsiteX10" fmla="*/ 20142 w 235470"/>
                    <a:gd name="connsiteY10" fmla="*/ 169892 h 455667"/>
                    <a:gd name="connsiteX11" fmla="*/ 36811 w 235470"/>
                    <a:gd name="connsiteY11" fmla="*/ 98454 h 455667"/>
                    <a:gd name="connsiteX12" fmla="*/ 53480 w 235470"/>
                    <a:gd name="connsiteY12" fmla="*/ 50829 h 455667"/>
                    <a:gd name="connsiteX13" fmla="*/ 89199 w 235470"/>
                    <a:gd name="connsiteY13" fmla="*/ 5585 h 455667"/>
                    <a:gd name="connsiteX0" fmla="*/ 89199 w 235470"/>
                    <a:gd name="connsiteY0" fmla="*/ 21503 h 471585"/>
                    <a:gd name="connsiteX1" fmla="*/ 136824 w 235470"/>
                    <a:gd name="connsiteY1" fmla="*/ 202478 h 471585"/>
                    <a:gd name="connsiteX2" fmla="*/ 220167 w 235470"/>
                    <a:gd name="connsiteY2" fmla="*/ 392978 h 471585"/>
                    <a:gd name="connsiteX3" fmla="*/ 229692 w 235470"/>
                    <a:gd name="connsiteY3" fmla="*/ 471560 h 471585"/>
                    <a:gd name="connsiteX4" fmla="*/ 155874 w 235470"/>
                    <a:gd name="connsiteY4" fmla="*/ 400122 h 471585"/>
                    <a:gd name="connsiteX5" fmla="*/ 15380 w 235470"/>
                    <a:gd name="connsiteY5" fmla="*/ 278678 h 471585"/>
                    <a:gd name="connsiteX6" fmla="*/ 10617 w 235470"/>
                    <a:gd name="connsiteY6" fmla="*/ 259628 h 471585"/>
                    <a:gd name="connsiteX7" fmla="*/ 77292 w 235470"/>
                    <a:gd name="connsiteY7" fmla="*/ 231053 h 471585"/>
                    <a:gd name="connsiteX8" fmla="*/ 89199 w 235470"/>
                    <a:gd name="connsiteY8" fmla="*/ 200097 h 471585"/>
                    <a:gd name="connsiteX9" fmla="*/ 27286 w 235470"/>
                    <a:gd name="connsiteY9" fmla="*/ 195335 h 471585"/>
                    <a:gd name="connsiteX10" fmla="*/ 20142 w 235470"/>
                    <a:gd name="connsiteY10" fmla="*/ 185810 h 471585"/>
                    <a:gd name="connsiteX11" fmla="*/ 36811 w 235470"/>
                    <a:gd name="connsiteY11" fmla="*/ 114372 h 471585"/>
                    <a:gd name="connsiteX12" fmla="*/ 53480 w 235470"/>
                    <a:gd name="connsiteY12" fmla="*/ 66747 h 471585"/>
                    <a:gd name="connsiteX13" fmla="*/ 117589 w 235470"/>
                    <a:gd name="connsiteY13" fmla="*/ 8417 h 471585"/>
                    <a:gd name="connsiteX14" fmla="*/ 89199 w 235470"/>
                    <a:gd name="connsiteY14" fmla="*/ 21503 h 471585"/>
                    <a:gd name="connsiteX0" fmla="*/ 117100 w 235470"/>
                    <a:gd name="connsiteY0" fmla="*/ 20044 h 473134"/>
                    <a:gd name="connsiteX1" fmla="*/ 136824 w 235470"/>
                    <a:gd name="connsiteY1" fmla="*/ 204027 h 473134"/>
                    <a:gd name="connsiteX2" fmla="*/ 220167 w 235470"/>
                    <a:gd name="connsiteY2" fmla="*/ 394527 h 473134"/>
                    <a:gd name="connsiteX3" fmla="*/ 229692 w 235470"/>
                    <a:gd name="connsiteY3" fmla="*/ 473109 h 473134"/>
                    <a:gd name="connsiteX4" fmla="*/ 155874 w 235470"/>
                    <a:gd name="connsiteY4" fmla="*/ 401671 h 473134"/>
                    <a:gd name="connsiteX5" fmla="*/ 15380 w 235470"/>
                    <a:gd name="connsiteY5" fmla="*/ 280227 h 473134"/>
                    <a:gd name="connsiteX6" fmla="*/ 10617 w 235470"/>
                    <a:gd name="connsiteY6" fmla="*/ 261177 h 473134"/>
                    <a:gd name="connsiteX7" fmla="*/ 77292 w 235470"/>
                    <a:gd name="connsiteY7" fmla="*/ 232602 h 473134"/>
                    <a:gd name="connsiteX8" fmla="*/ 89199 w 235470"/>
                    <a:gd name="connsiteY8" fmla="*/ 201646 h 473134"/>
                    <a:gd name="connsiteX9" fmla="*/ 27286 w 235470"/>
                    <a:gd name="connsiteY9" fmla="*/ 196884 h 473134"/>
                    <a:gd name="connsiteX10" fmla="*/ 20142 w 235470"/>
                    <a:gd name="connsiteY10" fmla="*/ 187359 h 473134"/>
                    <a:gd name="connsiteX11" fmla="*/ 36811 w 235470"/>
                    <a:gd name="connsiteY11" fmla="*/ 115921 h 473134"/>
                    <a:gd name="connsiteX12" fmla="*/ 53480 w 235470"/>
                    <a:gd name="connsiteY12" fmla="*/ 68296 h 473134"/>
                    <a:gd name="connsiteX13" fmla="*/ 117589 w 235470"/>
                    <a:gd name="connsiteY13" fmla="*/ 9966 h 473134"/>
                    <a:gd name="connsiteX14" fmla="*/ 117100 w 235470"/>
                    <a:gd name="connsiteY14" fmla="*/ 20044 h 473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470" h="473134">
                      <a:moveTo>
                        <a:pt x="117100" y="20044"/>
                      </a:moveTo>
                      <a:cubicBezTo>
                        <a:pt x="120306" y="52387"/>
                        <a:pt x="119646" y="141613"/>
                        <a:pt x="136824" y="204027"/>
                      </a:cubicBezTo>
                      <a:cubicBezTo>
                        <a:pt x="154002" y="266441"/>
                        <a:pt x="204689" y="349680"/>
                        <a:pt x="220167" y="394527"/>
                      </a:cubicBezTo>
                      <a:cubicBezTo>
                        <a:pt x="235645" y="439374"/>
                        <a:pt x="240407" y="471918"/>
                        <a:pt x="229692" y="473109"/>
                      </a:cubicBezTo>
                      <a:cubicBezTo>
                        <a:pt x="218977" y="474300"/>
                        <a:pt x="191593" y="433818"/>
                        <a:pt x="155874" y="401671"/>
                      </a:cubicBezTo>
                      <a:cubicBezTo>
                        <a:pt x="120155" y="369524"/>
                        <a:pt x="39589" y="303643"/>
                        <a:pt x="15380" y="280227"/>
                      </a:cubicBezTo>
                      <a:cubicBezTo>
                        <a:pt x="-8829" y="256811"/>
                        <a:pt x="298" y="269114"/>
                        <a:pt x="10617" y="261177"/>
                      </a:cubicBezTo>
                      <a:cubicBezTo>
                        <a:pt x="20936" y="253240"/>
                        <a:pt x="64195" y="242524"/>
                        <a:pt x="77292" y="232602"/>
                      </a:cubicBezTo>
                      <a:cubicBezTo>
                        <a:pt x="90389" y="222680"/>
                        <a:pt x="97533" y="207599"/>
                        <a:pt x="89199" y="201646"/>
                      </a:cubicBezTo>
                      <a:cubicBezTo>
                        <a:pt x="80865" y="195693"/>
                        <a:pt x="38795" y="199265"/>
                        <a:pt x="27286" y="196884"/>
                      </a:cubicBezTo>
                      <a:cubicBezTo>
                        <a:pt x="15777" y="194503"/>
                        <a:pt x="18555" y="200853"/>
                        <a:pt x="20142" y="187359"/>
                      </a:cubicBezTo>
                      <a:cubicBezTo>
                        <a:pt x="21729" y="173865"/>
                        <a:pt x="31255" y="135765"/>
                        <a:pt x="36811" y="115921"/>
                      </a:cubicBezTo>
                      <a:cubicBezTo>
                        <a:pt x="42367" y="96077"/>
                        <a:pt x="40017" y="85955"/>
                        <a:pt x="53480" y="68296"/>
                      </a:cubicBezTo>
                      <a:cubicBezTo>
                        <a:pt x="66943" y="50637"/>
                        <a:pt x="111636" y="17507"/>
                        <a:pt x="117589" y="9966"/>
                      </a:cubicBezTo>
                      <a:cubicBezTo>
                        <a:pt x="123542" y="2425"/>
                        <a:pt x="113894" y="-12299"/>
                        <a:pt x="117100" y="200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61" name="Freeform 2067"/>
              <p:cNvSpPr/>
              <p:nvPr/>
            </p:nvSpPr>
            <p:spPr>
              <a:xfrm>
                <a:off x="6390199" y="1551559"/>
                <a:ext cx="308300" cy="287679"/>
              </a:xfrm>
              <a:custGeom>
                <a:avLst/>
                <a:gdLst>
                  <a:gd name="connsiteX0" fmla="*/ 2396 w 308300"/>
                  <a:gd name="connsiteY0" fmla="*/ 233373 h 287679"/>
                  <a:gd name="connsiteX1" fmla="*/ 75421 w 308300"/>
                  <a:gd name="connsiteY1" fmla="*/ 277823 h 287679"/>
                  <a:gd name="connsiteX2" fmla="*/ 123046 w 308300"/>
                  <a:gd name="connsiteY2" fmla="*/ 287348 h 287679"/>
                  <a:gd name="connsiteX3" fmla="*/ 234171 w 308300"/>
                  <a:gd name="connsiteY3" fmla="*/ 284173 h 287679"/>
                  <a:gd name="connsiteX4" fmla="*/ 284971 w 308300"/>
                  <a:gd name="connsiteY4" fmla="*/ 271473 h 287679"/>
                  <a:gd name="connsiteX5" fmla="*/ 291321 w 308300"/>
                  <a:gd name="connsiteY5" fmla="*/ 217498 h 287679"/>
                  <a:gd name="connsiteX6" fmla="*/ 304021 w 308300"/>
                  <a:gd name="connsiteY6" fmla="*/ 166698 h 287679"/>
                  <a:gd name="connsiteX7" fmla="*/ 304021 w 308300"/>
                  <a:gd name="connsiteY7" fmla="*/ 52398 h 287679"/>
                  <a:gd name="connsiteX8" fmla="*/ 253221 w 308300"/>
                  <a:gd name="connsiteY8" fmla="*/ 7948 h 287679"/>
                  <a:gd name="connsiteX9" fmla="*/ 113521 w 308300"/>
                  <a:gd name="connsiteY9" fmla="*/ 11123 h 287679"/>
                  <a:gd name="connsiteX10" fmla="*/ 34146 w 308300"/>
                  <a:gd name="connsiteY10" fmla="*/ 7948 h 287679"/>
                  <a:gd name="connsiteX11" fmla="*/ 18271 w 308300"/>
                  <a:gd name="connsiteY11" fmla="*/ 128598 h 287679"/>
                  <a:gd name="connsiteX12" fmla="*/ 2396 w 308300"/>
                  <a:gd name="connsiteY12" fmla="*/ 233373 h 287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8300" h="287679">
                    <a:moveTo>
                      <a:pt x="2396" y="233373"/>
                    </a:moveTo>
                    <a:cubicBezTo>
                      <a:pt x="11921" y="258244"/>
                      <a:pt x="55313" y="268827"/>
                      <a:pt x="75421" y="277823"/>
                    </a:cubicBezTo>
                    <a:cubicBezTo>
                      <a:pt x="95529" y="286819"/>
                      <a:pt x="96588" y="286290"/>
                      <a:pt x="123046" y="287348"/>
                    </a:cubicBezTo>
                    <a:cubicBezTo>
                      <a:pt x="149504" y="288406"/>
                      <a:pt x="207184" y="286819"/>
                      <a:pt x="234171" y="284173"/>
                    </a:cubicBezTo>
                    <a:cubicBezTo>
                      <a:pt x="261159" y="281527"/>
                      <a:pt x="275446" y="282586"/>
                      <a:pt x="284971" y="271473"/>
                    </a:cubicBezTo>
                    <a:cubicBezTo>
                      <a:pt x="294496" y="260361"/>
                      <a:pt x="288146" y="234961"/>
                      <a:pt x="291321" y="217498"/>
                    </a:cubicBezTo>
                    <a:cubicBezTo>
                      <a:pt x="294496" y="200035"/>
                      <a:pt x="301904" y="194215"/>
                      <a:pt x="304021" y="166698"/>
                    </a:cubicBezTo>
                    <a:cubicBezTo>
                      <a:pt x="306138" y="139181"/>
                      <a:pt x="312488" y="78856"/>
                      <a:pt x="304021" y="52398"/>
                    </a:cubicBezTo>
                    <a:cubicBezTo>
                      <a:pt x="295554" y="25940"/>
                      <a:pt x="284971" y="14827"/>
                      <a:pt x="253221" y="7948"/>
                    </a:cubicBezTo>
                    <a:cubicBezTo>
                      <a:pt x="221471" y="1069"/>
                      <a:pt x="150033" y="11123"/>
                      <a:pt x="113521" y="11123"/>
                    </a:cubicBezTo>
                    <a:cubicBezTo>
                      <a:pt x="77009" y="11123"/>
                      <a:pt x="50021" y="-11631"/>
                      <a:pt x="34146" y="7948"/>
                    </a:cubicBezTo>
                    <a:cubicBezTo>
                      <a:pt x="18271" y="27527"/>
                      <a:pt x="21975" y="92615"/>
                      <a:pt x="18271" y="128598"/>
                    </a:cubicBezTo>
                    <a:cubicBezTo>
                      <a:pt x="14567" y="164581"/>
                      <a:pt x="-7129" y="208502"/>
                      <a:pt x="2396" y="233373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2" name="Freeform 2060"/>
              <p:cNvSpPr/>
              <p:nvPr/>
            </p:nvSpPr>
            <p:spPr>
              <a:xfrm>
                <a:off x="6380639" y="1748449"/>
                <a:ext cx="321852" cy="486014"/>
              </a:xfrm>
              <a:custGeom>
                <a:avLst/>
                <a:gdLst>
                  <a:gd name="connsiteX0" fmla="*/ 646 w 318479"/>
                  <a:gd name="connsiteY0" fmla="*/ 11599 h 506946"/>
                  <a:gd name="connsiteX1" fmla="*/ 121296 w 318479"/>
                  <a:gd name="connsiteY1" fmla="*/ 94149 h 506946"/>
                  <a:gd name="connsiteX2" fmla="*/ 280046 w 318479"/>
                  <a:gd name="connsiteY2" fmla="*/ 49699 h 506946"/>
                  <a:gd name="connsiteX3" fmla="*/ 318146 w 318479"/>
                  <a:gd name="connsiteY3" fmla="*/ 49699 h 506946"/>
                  <a:gd name="connsiteX4" fmla="*/ 267346 w 318479"/>
                  <a:gd name="connsiteY4" fmla="*/ 297349 h 506946"/>
                  <a:gd name="connsiteX5" fmla="*/ 235596 w 318479"/>
                  <a:gd name="connsiteY5" fmla="*/ 405299 h 506946"/>
                  <a:gd name="connsiteX6" fmla="*/ 153046 w 318479"/>
                  <a:gd name="connsiteY6" fmla="*/ 506899 h 506946"/>
                  <a:gd name="connsiteX7" fmla="*/ 76846 w 318479"/>
                  <a:gd name="connsiteY7" fmla="*/ 392599 h 506946"/>
                  <a:gd name="connsiteX8" fmla="*/ 646 w 318479"/>
                  <a:gd name="connsiteY8" fmla="*/ 11599 h 506946"/>
                  <a:gd name="connsiteX0" fmla="*/ 765 w 306691"/>
                  <a:gd name="connsiteY0" fmla="*/ 48680 h 477352"/>
                  <a:gd name="connsiteX1" fmla="*/ 109508 w 306691"/>
                  <a:gd name="connsiteY1" fmla="*/ 64555 h 477352"/>
                  <a:gd name="connsiteX2" fmla="*/ 268258 w 306691"/>
                  <a:gd name="connsiteY2" fmla="*/ 20105 h 477352"/>
                  <a:gd name="connsiteX3" fmla="*/ 306358 w 306691"/>
                  <a:gd name="connsiteY3" fmla="*/ 20105 h 477352"/>
                  <a:gd name="connsiteX4" fmla="*/ 255558 w 306691"/>
                  <a:gd name="connsiteY4" fmla="*/ 267755 h 477352"/>
                  <a:gd name="connsiteX5" fmla="*/ 223808 w 306691"/>
                  <a:gd name="connsiteY5" fmla="*/ 375705 h 477352"/>
                  <a:gd name="connsiteX6" fmla="*/ 141258 w 306691"/>
                  <a:gd name="connsiteY6" fmla="*/ 477305 h 477352"/>
                  <a:gd name="connsiteX7" fmla="*/ 65058 w 306691"/>
                  <a:gd name="connsiteY7" fmla="*/ 363005 h 477352"/>
                  <a:gd name="connsiteX8" fmla="*/ 765 w 306691"/>
                  <a:gd name="connsiteY8" fmla="*/ 48680 h 477352"/>
                  <a:gd name="connsiteX0" fmla="*/ 765 w 290051"/>
                  <a:gd name="connsiteY0" fmla="*/ 29996 h 458668"/>
                  <a:gd name="connsiteX1" fmla="*/ 109508 w 290051"/>
                  <a:gd name="connsiteY1" fmla="*/ 45871 h 458668"/>
                  <a:gd name="connsiteX2" fmla="*/ 268258 w 290051"/>
                  <a:gd name="connsiteY2" fmla="*/ 1421 h 458668"/>
                  <a:gd name="connsiteX3" fmla="*/ 287308 w 290051"/>
                  <a:gd name="connsiteY3" fmla="*/ 34759 h 458668"/>
                  <a:gd name="connsiteX4" fmla="*/ 255558 w 290051"/>
                  <a:gd name="connsiteY4" fmla="*/ 249071 h 458668"/>
                  <a:gd name="connsiteX5" fmla="*/ 223808 w 290051"/>
                  <a:gd name="connsiteY5" fmla="*/ 357021 h 458668"/>
                  <a:gd name="connsiteX6" fmla="*/ 141258 w 290051"/>
                  <a:gd name="connsiteY6" fmla="*/ 458621 h 458668"/>
                  <a:gd name="connsiteX7" fmla="*/ 65058 w 290051"/>
                  <a:gd name="connsiteY7" fmla="*/ 344321 h 458668"/>
                  <a:gd name="connsiteX8" fmla="*/ 765 w 290051"/>
                  <a:gd name="connsiteY8" fmla="*/ 29996 h 458668"/>
                  <a:gd name="connsiteX0" fmla="*/ 5004 w 294290"/>
                  <a:gd name="connsiteY0" fmla="*/ 29996 h 458668"/>
                  <a:gd name="connsiteX1" fmla="*/ 113747 w 294290"/>
                  <a:gd name="connsiteY1" fmla="*/ 45871 h 458668"/>
                  <a:gd name="connsiteX2" fmla="*/ 272497 w 294290"/>
                  <a:gd name="connsiteY2" fmla="*/ 1421 h 458668"/>
                  <a:gd name="connsiteX3" fmla="*/ 291547 w 294290"/>
                  <a:gd name="connsiteY3" fmla="*/ 34759 h 458668"/>
                  <a:gd name="connsiteX4" fmla="*/ 259797 w 294290"/>
                  <a:gd name="connsiteY4" fmla="*/ 249071 h 458668"/>
                  <a:gd name="connsiteX5" fmla="*/ 228047 w 294290"/>
                  <a:gd name="connsiteY5" fmla="*/ 357021 h 458668"/>
                  <a:gd name="connsiteX6" fmla="*/ 145497 w 294290"/>
                  <a:gd name="connsiteY6" fmla="*/ 458621 h 458668"/>
                  <a:gd name="connsiteX7" fmla="*/ 31197 w 294290"/>
                  <a:gd name="connsiteY7" fmla="*/ 277646 h 458668"/>
                  <a:gd name="connsiteX8" fmla="*/ 5004 w 294290"/>
                  <a:gd name="connsiteY8" fmla="*/ 29996 h 458668"/>
                  <a:gd name="connsiteX0" fmla="*/ 5004 w 294290"/>
                  <a:gd name="connsiteY0" fmla="*/ 8933 h 485230"/>
                  <a:gd name="connsiteX1" fmla="*/ 113747 w 294290"/>
                  <a:gd name="connsiteY1" fmla="*/ 72433 h 485230"/>
                  <a:gd name="connsiteX2" fmla="*/ 272497 w 294290"/>
                  <a:gd name="connsiteY2" fmla="*/ 27983 h 485230"/>
                  <a:gd name="connsiteX3" fmla="*/ 291547 w 294290"/>
                  <a:gd name="connsiteY3" fmla="*/ 61321 h 485230"/>
                  <a:gd name="connsiteX4" fmla="*/ 259797 w 294290"/>
                  <a:gd name="connsiteY4" fmla="*/ 275633 h 485230"/>
                  <a:gd name="connsiteX5" fmla="*/ 228047 w 294290"/>
                  <a:gd name="connsiteY5" fmla="*/ 383583 h 485230"/>
                  <a:gd name="connsiteX6" fmla="*/ 145497 w 294290"/>
                  <a:gd name="connsiteY6" fmla="*/ 485183 h 485230"/>
                  <a:gd name="connsiteX7" fmla="*/ 31197 w 294290"/>
                  <a:gd name="connsiteY7" fmla="*/ 304208 h 485230"/>
                  <a:gd name="connsiteX8" fmla="*/ 5004 w 294290"/>
                  <a:gd name="connsiteY8" fmla="*/ 8933 h 485230"/>
                  <a:gd name="connsiteX0" fmla="*/ 2888 w 318368"/>
                  <a:gd name="connsiteY0" fmla="*/ 8933 h 485230"/>
                  <a:gd name="connsiteX1" fmla="*/ 137825 w 318368"/>
                  <a:gd name="connsiteY1" fmla="*/ 72433 h 485230"/>
                  <a:gd name="connsiteX2" fmla="*/ 296575 w 318368"/>
                  <a:gd name="connsiteY2" fmla="*/ 27983 h 485230"/>
                  <a:gd name="connsiteX3" fmla="*/ 315625 w 318368"/>
                  <a:gd name="connsiteY3" fmla="*/ 61321 h 485230"/>
                  <a:gd name="connsiteX4" fmla="*/ 283875 w 318368"/>
                  <a:gd name="connsiteY4" fmla="*/ 275633 h 485230"/>
                  <a:gd name="connsiteX5" fmla="*/ 252125 w 318368"/>
                  <a:gd name="connsiteY5" fmla="*/ 383583 h 485230"/>
                  <a:gd name="connsiteX6" fmla="*/ 169575 w 318368"/>
                  <a:gd name="connsiteY6" fmla="*/ 485183 h 485230"/>
                  <a:gd name="connsiteX7" fmla="*/ 55275 w 318368"/>
                  <a:gd name="connsiteY7" fmla="*/ 304208 h 485230"/>
                  <a:gd name="connsiteX8" fmla="*/ 2888 w 318368"/>
                  <a:gd name="connsiteY8" fmla="*/ 8933 h 485230"/>
                  <a:gd name="connsiteX0" fmla="*/ 2888 w 322042"/>
                  <a:gd name="connsiteY0" fmla="*/ 8778 h 485075"/>
                  <a:gd name="connsiteX1" fmla="*/ 137825 w 322042"/>
                  <a:gd name="connsiteY1" fmla="*/ 72278 h 485075"/>
                  <a:gd name="connsiteX2" fmla="*/ 303719 w 322042"/>
                  <a:gd name="connsiteY2" fmla="*/ 13540 h 485075"/>
                  <a:gd name="connsiteX3" fmla="*/ 315625 w 322042"/>
                  <a:gd name="connsiteY3" fmla="*/ 61166 h 485075"/>
                  <a:gd name="connsiteX4" fmla="*/ 283875 w 322042"/>
                  <a:gd name="connsiteY4" fmla="*/ 275478 h 485075"/>
                  <a:gd name="connsiteX5" fmla="*/ 252125 w 322042"/>
                  <a:gd name="connsiteY5" fmla="*/ 383428 h 485075"/>
                  <a:gd name="connsiteX6" fmla="*/ 169575 w 322042"/>
                  <a:gd name="connsiteY6" fmla="*/ 485028 h 485075"/>
                  <a:gd name="connsiteX7" fmla="*/ 55275 w 322042"/>
                  <a:gd name="connsiteY7" fmla="*/ 304053 h 485075"/>
                  <a:gd name="connsiteX8" fmla="*/ 2888 w 322042"/>
                  <a:gd name="connsiteY8" fmla="*/ 8778 h 485075"/>
                  <a:gd name="connsiteX0" fmla="*/ 4341 w 321852"/>
                  <a:gd name="connsiteY0" fmla="*/ 9717 h 486014"/>
                  <a:gd name="connsiteX1" fmla="*/ 165472 w 321852"/>
                  <a:gd name="connsiteY1" fmla="*/ 66073 h 486014"/>
                  <a:gd name="connsiteX2" fmla="*/ 305172 w 321852"/>
                  <a:gd name="connsiteY2" fmla="*/ 14479 h 486014"/>
                  <a:gd name="connsiteX3" fmla="*/ 317078 w 321852"/>
                  <a:gd name="connsiteY3" fmla="*/ 62105 h 486014"/>
                  <a:gd name="connsiteX4" fmla="*/ 285328 w 321852"/>
                  <a:gd name="connsiteY4" fmla="*/ 276417 h 486014"/>
                  <a:gd name="connsiteX5" fmla="*/ 253578 w 321852"/>
                  <a:gd name="connsiteY5" fmla="*/ 384367 h 486014"/>
                  <a:gd name="connsiteX6" fmla="*/ 171028 w 321852"/>
                  <a:gd name="connsiteY6" fmla="*/ 485967 h 486014"/>
                  <a:gd name="connsiteX7" fmla="*/ 56728 w 321852"/>
                  <a:gd name="connsiteY7" fmla="*/ 304992 h 486014"/>
                  <a:gd name="connsiteX8" fmla="*/ 4341 w 321852"/>
                  <a:gd name="connsiteY8" fmla="*/ 9717 h 48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1852" h="486014">
                    <a:moveTo>
                      <a:pt x="4341" y="9717"/>
                    </a:moveTo>
                    <a:cubicBezTo>
                      <a:pt x="22465" y="-30103"/>
                      <a:pt x="115334" y="65279"/>
                      <a:pt x="165472" y="66073"/>
                    </a:cubicBezTo>
                    <a:cubicBezTo>
                      <a:pt x="215610" y="66867"/>
                      <a:pt x="279904" y="15140"/>
                      <a:pt x="305172" y="14479"/>
                    </a:cubicBezTo>
                    <a:cubicBezTo>
                      <a:pt x="330440" y="13818"/>
                      <a:pt x="320385" y="18449"/>
                      <a:pt x="317078" y="62105"/>
                    </a:cubicBezTo>
                    <a:cubicBezTo>
                      <a:pt x="313771" y="105761"/>
                      <a:pt x="295911" y="222707"/>
                      <a:pt x="285328" y="276417"/>
                    </a:cubicBezTo>
                    <a:cubicBezTo>
                      <a:pt x="274745" y="330127"/>
                      <a:pt x="272628" y="349442"/>
                      <a:pt x="253578" y="384367"/>
                    </a:cubicBezTo>
                    <a:cubicBezTo>
                      <a:pt x="234528" y="419292"/>
                      <a:pt x="197486" y="488084"/>
                      <a:pt x="171028" y="485967"/>
                    </a:cubicBezTo>
                    <a:cubicBezTo>
                      <a:pt x="144570" y="483850"/>
                      <a:pt x="84509" y="384367"/>
                      <a:pt x="56728" y="304992"/>
                    </a:cubicBezTo>
                    <a:cubicBezTo>
                      <a:pt x="28947" y="225617"/>
                      <a:pt x="-13783" y="49537"/>
                      <a:pt x="4341" y="97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63" name="Group 2054"/>
              <p:cNvGrpSpPr/>
              <p:nvPr/>
            </p:nvGrpSpPr>
            <p:grpSpPr>
              <a:xfrm>
                <a:off x="6494533" y="1803970"/>
                <a:ext cx="107171" cy="439188"/>
                <a:chOff x="4076700" y="1358900"/>
                <a:chExt cx="107171" cy="439188"/>
              </a:xfrm>
              <a:solidFill>
                <a:schemeClr val="accent1">
                  <a:lumMod val="50000"/>
                </a:schemeClr>
              </a:solidFill>
            </p:grpSpPr>
            <p:sp>
              <p:nvSpPr>
                <p:cNvPr id="64" name="Freeform 2052"/>
                <p:cNvSpPr/>
                <p:nvPr/>
              </p:nvSpPr>
              <p:spPr>
                <a:xfrm>
                  <a:off x="4076700" y="1358900"/>
                  <a:ext cx="101600" cy="120650"/>
                </a:xfrm>
                <a:custGeom>
                  <a:avLst/>
                  <a:gdLst>
                    <a:gd name="connsiteX0" fmla="*/ 44450 w 101600"/>
                    <a:gd name="connsiteY0" fmla="*/ 0 h 120650"/>
                    <a:gd name="connsiteX1" fmla="*/ 101600 w 101600"/>
                    <a:gd name="connsiteY1" fmla="*/ 63500 h 120650"/>
                    <a:gd name="connsiteX2" fmla="*/ 57150 w 101600"/>
                    <a:gd name="connsiteY2" fmla="*/ 120650 h 120650"/>
                    <a:gd name="connsiteX3" fmla="*/ 0 w 101600"/>
                    <a:gd name="connsiteY3" fmla="*/ 82550 h 120650"/>
                    <a:gd name="connsiteX4" fmla="*/ 44450 w 101600"/>
                    <a:gd name="connsiteY4" fmla="*/ 0 h 120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600" h="120650">
                      <a:moveTo>
                        <a:pt x="44450" y="0"/>
                      </a:moveTo>
                      <a:lnTo>
                        <a:pt x="101600" y="63500"/>
                      </a:lnTo>
                      <a:lnTo>
                        <a:pt x="57150" y="120650"/>
                      </a:lnTo>
                      <a:lnTo>
                        <a:pt x="0" y="82550"/>
                      </a:lnTo>
                      <a:lnTo>
                        <a:pt x="4445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5" name="Freeform 2053"/>
                <p:cNvSpPr/>
                <p:nvPr/>
              </p:nvSpPr>
              <p:spPr>
                <a:xfrm>
                  <a:off x="4088517" y="1476248"/>
                  <a:ext cx="95354" cy="321840"/>
                </a:xfrm>
                <a:custGeom>
                  <a:avLst/>
                  <a:gdLst>
                    <a:gd name="connsiteX0" fmla="*/ 45333 w 95354"/>
                    <a:gd name="connsiteY0" fmla="*/ 127 h 321840"/>
                    <a:gd name="connsiteX1" fmla="*/ 95339 w 95354"/>
                    <a:gd name="connsiteY1" fmla="*/ 178721 h 321840"/>
                    <a:gd name="connsiteX2" fmla="*/ 50096 w 95354"/>
                    <a:gd name="connsiteY2" fmla="*/ 321596 h 321840"/>
                    <a:gd name="connsiteX3" fmla="*/ 89 w 95354"/>
                    <a:gd name="connsiteY3" fmla="*/ 207296 h 321840"/>
                    <a:gd name="connsiteX4" fmla="*/ 45333 w 95354"/>
                    <a:gd name="connsiteY4" fmla="*/ 127 h 321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354" h="321840">
                      <a:moveTo>
                        <a:pt x="45333" y="127"/>
                      </a:moveTo>
                      <a:cubicBezTo>
                        <a:pt x="61208" y="-4635"/>
                        <a:pt x="94545" y="125143"/>
                        <a:pt x="95339" y="178721"/>
                      </a:cubicBezTo>
                      <a:cubicBezTo>
                        <a:pt x="96133" y="232299"/>
                        <a:pt x="65971" y="316834"/>
                        <a:pt x="50096" y="321596"/>
                      </a:cubicBezTo>
                      <a:cubicBezTo>
                        <a:pt x="34221" y="326358"/>
                        <a:pt x="2073" y="260477"/>
                        <a:pt x="89" y="207296"/>
                      </a:cubicBezTo>
                      <a:cubicBezTo>
                        <a:pt x="-1896" y="154115"/>
                        <a:pt x="29458" y="4889"/>
                        <a:pt x="45333" y="1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32" name="Group 46"/>
            <p:cNvGrpSpPr/>
            <p:nvPr/>
          </p:nvGrpSpPr>
          <p:grpSpPr>
            <a:xfrm>
              <a:off x="4894199" y="3554467"/>
              <a:ext cx="1213310" cy="1701357"/>
              <a:chOff x="5937116" y="3072161"/>
              <a:chExt cx="1213310" cy="1701357"/>
            </a:xfrm>
          </p:grpSpPr>
          <p:grpSp>
            <p:nvGrpSpPr>
              <p:cNvPr id="33" name="Group 39"/>
              <p:cNvGrpSpPr/>
              <p:nvPr/>
            </p:nvGrpSpPr>
            <p:grpSpPr>
              <a:xfrm>
                <a:off x="5937116" y="3072161"/>
                <a:ext cx="1213310" cy="1701357"/>
                <a:chOff x="3518732" y="3124014"/>
                <a:chExt cx="1213310" cy="1701357"/>
              </a:xfrm>
            </p:grpSpPr>
            <p:sp>
              <p:nvSpPr>
                <p:cNvPr id="35" name="Rectangle 31"/>
                <p:cNvSpPr/>
                <p:nvPr/>
              </p:nvSpPr>
              <p:spPr>
                <a:xfrm>
                  <a:off x="3985970" y="4103240"/>
                  <a:ext cx="258147" cy="96044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6" name="Freeform 14"/>
                <p:cNvSpPr/>
                <p:nvPr/>
              </p:nvSpPr>
              <p:spPr>
                <a:xfrm>
                  <a:off x="3518732" y="4221088"/>
                  <a:ext cx="1213310" cy="601771"/>
                </a:xfrm>
                <a:custGeom>
                  <a:avLst/>
                  <a:gdLst>
                    <a:gd name="connsiteX0" fmla="*/ 17732 w 1213310"/>
                    <a:gd name="connsiteY0" fmla="*/ 392197 h 597016"/>
                    <a:gd name="connsiteX1" fmla="*/ 46307 w 1213310"/>
                    <a:gd name="connsiteY1" fmla="*/ 204078 h 597016"/>
                    <a:gd name="connsiteX2" fmla="*/ 141557 w 1213310"/>
                    <a:gd name="connsiteY2" fmla="*/ 118353 h 597016"/>
                    <a:gd name="connsiteX3" fmla="*/ 429688 w 1213310"/>
                    <a:gd name="connsiteY3" fmla="*/ 15960 h 597016"/>
                    <a:gd name="connsiteX4" fmla="*/ 586850 w 1213310"/>
                    <a:gd name="connsiteY4" fmla="*/ 1672 h 597016"/>
                    <a:gd name="connsiteX5" fmla="*/ 763063 w 1213310"/>
                    <a:gd name="connsiteY5" fmla="*/ 6435 h 597016"/>
                    <a:gd name="connsiteX6" fmla="*/ 936894 w 1213310"/>
                    <a:gd name="connsiteY6" fmla="*/ 56441 h 597016"/>
                    <a:gd name="connsiteX7" fmla="*/ 1129775 w 1213310"/>
                    <a:gd name="connsiteY7" fmla="*/ 151691 h 597016"/>
                    <a:gd name="connsiteX8" fmla="*/ 1189307 w 1213310"/>
                    <a:gd name="connsiteY8" fmla="*/ 237416 h 597016"/>
                    <a:gd name="connsiteX9" fmla="*/ 1210738 w 1213310"/>
                    <a:gd name="connsiteY9" fmla="*/ 375528 h 597016"/>
                    <a:gd name="connsiteX10" fmla="*/ 1134538 w 1213310"/>
                    <a:gd name="connsiteY10" fmla="*/ 449347 h 597016"/>
                    <a:gd name="connsiteX11" fmla="*/ 879744 w 1213310"/>
                    <a:gd name="connsiteY11" fmla="*/ 558885 h 597016"/>
                    <a:gd name="connsiteX12" fmla="*/ 622569 w 1213310"/>
                    <a:gd name="connsiteY12" fmla="*/ 596985 h 597016"/>
                    <a:gd name="connsiteX13" fmla="*/ 317769 w 1213310"/>
                    <a:gd name="connsiteY13" fmla="*/ 554122 h 597016"/>
                    <a:gd name="connsiteX14" fmla="*/ 17732 w 1213310"/>
                    <a:gd name="connsiteY14" fmla="*/ 392197 h 597016"/>
                    <a:gd name="connsiteX0" fmla="*/ 17732 w 1213310"/>
                    <a:gd name="connsiteY0" fmla="*/ 392197 h 599393"/>
                    <a:gd name="connsiteX1" fmla="*/ 46307 w 1213310"/>
                    <a:gd name="connsiteY1" fmla="*/ 204078 h 599393"/>
                    <a:gd name="connsiteX2" fmla="*/ 141557 w 1213310"/>
                    <a:gd name="connsiteY2" fmla="*/ 118353 h 599393"/>
                    <a:gd name="connsiteX3" fmla="*/ 429688 w 1213310"/>
                    <a:gd name="connsiteY3" fmla="*/ 15960 h 599393"/>
                    <a:gd name="connsiteX4" fmla="*/ 586850 w 1213310"/>
                    <a:gd name="connsiteY4" fmla="*/ 1672 h 599393"/>
                    <a:gd name="connsiteX5" fmla="*/ 763063 w 1213310"/>
                    <a:gd name="connsiteY5" fmla="*/ 6435 h 599393"/>
                    <a:gd name="connsiteX6" fmla="*/ 936894 w 1213310"/>
                    <a:gd name="connsiteY6" fmla="*/ 56441 h 599393"/>
                    <a:gd name="connsiteX7" fmla="*/ 1129775 w 1213310"/>
                    <a:gd name="connsiteY7" fmla="*/ 151691 h 599393"/>
                    <a:gd name="connsiteX8" fmla="*/ 1189307 w 1213310"/>
                    <a:gd name="connsiteY8" fmla="*/ 237416 h 599393"/>
                    <a:gd name="connsiteX9" fmla="*/ 1210738 w 1213310"/>
                    <a:gd name="connsiteY9" fmla="*/ 375528 h 599393"/>
                    <a:gd name="connsiteX10" fmla="*/ 1134538 w 1213310"/>
                    <a:gd name="connsiteY10" fmla="*/ 449347 h 599393"/>
                    <a:gd name="connsiteX11" fmla="*/ 879744 w 1213310"/>
                    <a:gd name="connsiteY11" fmla="*/ 558885 h 599393"/>
                    <a:gd name="connsiteX12" fmla="*/ 608281 w 1213310"/>
                    <a:gd name="connsiteY12" fmla="*/ 599366 h 599393"/>
                    <a:gd name="connsiteX13" fmla="*/ 317769 w 1213310"/>
                    <a:gd name="connsiteY13" fmla="*/ 554122 h 599393"/>
                    <a:gd name="connsiteX14" fmla="*/ 17732 w 1213310"/>
                    <a:gd name="connsiteY14" fmla="*/ 392197 h 599393"/>
                    <a:gd name="connsiteX0" fmla="*/ 17732 w 1213310"/>
                    <a:gd name="connsiteY0" fmla="*/ 392197 h 601771"/>
                    <a:gd name="connsiteX1" fmla="*/ 46307 w 1213310"/>
                    <a:gd name="connsiteY1" fmla="*/ 204078 h 601771"/>
                    <a:gd name="connsiteX2" fmla="*/ 141557 w 1213310"/>
                    <a:gd name="connsiteY2" fmla="*/ 118353 h 601771"/>
                    <a:gd name="connsiteX3" fmla="*/ 429688 w 1213310"/>
                    <a:gd name="connsiteY3" fmla="*/ 15960 h 601771"/>
                    <a:gd name="connsiteX4" fmla="*/ 586850 w 1213310"/>
                    <a:gd name="connsiteY4" fmla="*/ 1672 h 601771"/>
                    <a:gd name="connsiteX5" fmla="*/ 763063 w 1213310"/>
                    <a:gd name="connsiteY5" fmla="*/ 6435 h 601771"/>
                    <a:gd name="connsiteX6" fmla="*/ 936894 w 1213310"/>
                    <a:gd name="connsiteY6" fmla="*/ 56441 h 601771"/>
                    <a:gd name="connsiteX7" fmla="*/ 1129775 w 1213310"/>
                    <a:gd name="connsiteY7" fmla="*/ 151691 h 601771"/>
                    <a:gd name="connsiteX8" fmla="*/ 1189307 w 1213310"/>
                    <a:gd name="connsiteY8" fmla="*/ 237416 h 601771"/>
                    <a:gd name="connsiteX9" fmla="*/ 1210738 w 1213310"/>
                    <a:gd name="connsiteY9" fmla="*/ 375528 h 601771"/>
                    <a:gd name="connsiteX10" fmla="*/ 1134538 w 1213310"/>
                    <a:gd name="connsiteY10" fmla="*/ 449347 h 601771"/>
                    <a:gd name="connsiteX11" fmla="*/ 879744 w 1213310"/>
                    <a:gd name="connsiteY11" fmla="*/ 558885 h 601771"/>
                    <a:gd name="connsiteX12" fmla="*/ 608281 w 1213310"/>
                    <a:gd name="connsiteY12" fmla="*/ 601747 h 601771"/>
                    <a:gd name="connsiteX13" fmla="*/ 317769 w 1213310"/>
                    <a:gd name="connsiteY13" fmla="*/ 554122 h 601771"/>
                    <a:gd name="connsiteX14" fmla="*/ 17732 w 1213310"/>
                    <a:gd name="connsiteY14" fmla="*/ 392197 h 60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13310" h="601771">
                      <a:moveTo>
                        <a:pt x="17732" y="392197"/>
                      </a:moveTo>
                      <a:cubicBezTo>
                        <a:pt x="-27512" y="333856"/>
                        <a:pt x="25670" y="249718"/>
                        <a:pt x="46307" y="204078"/>
                      </a:cubicBezTo>
                      <a:cubicBezTo>
                        <a:pt x="66944" y="158438"/>
                        <a:pt x="77660" y="149706"/>
                        <a:pt x="141557" y="118353"/>
                      </a:cubicBezTo>
                      <a:cubicBezTo>
                        <a:pt x="205454" y="87000"/>
                        <a:pt x="355473" y="35407"/>
                        <a:pt x="429688" y="15960"/>
                      </a:cubicBezTo>
                      <a:cubicBezTo>
                        <a:pt x="503903" y="-3487"/>
                        <a:pt x="531288" y="3259"/>
                        <a:pt x="586850" y="1672"/>
                      </a:cubicBezTo>
                      <a:cubicBezTo>
                        <a:pt x="642412" y="85"/>
                        <a:pt x="704722" y="-2693"/>
                        <a:pt x="763063" y="6435"/>
                      </a:cubicBezTo>
                      <a:cubicBezTo>
                        <a:pt x="821404" y="15563"/>
                        <a:pt x="875775" y="32232"/>
                        <a:pt x="936894" y="56441"/>
                      </a:cubicBezTo>
                      <a:cubicBezTo>
                        <a:pt x="998013" y="80650"/>
                        <a:pt x="1087706" y="121529"/>
                        <a:pt x="1129775" y="151691"/>
                      </a:cubicBezTo>
                      <a:cubicBezTo>
                        <a:pt x="1171844" y="181853"/>
                        <a:pt x="1175813" y="200110"/>
                        <a:pt x="1189307" y="237416"/>
                      </a:cubicBezTo>
                      <a:cubicBezTo>
                        <a:pt x="1202801" y="274722"/>
                        <a:pt x="1219866" y="340206"/>
                        <a:pt x="1210738" y="375528"/>
                      </a:cubicBezTo>
                      <a:cubicBezTo>
                        <a:pt x="1201610" y="410850"/>
                        <a:pt x="1189704" y="418788"/>
                        <a:pt x="1134538" y="449347"/>
                      </a:cubicBezTo>
                      <a:cubicBezTo>
                        <a:pt x="1079372" y="479907"/>
                        <a:pt x="967453" y="533485"/>
                        <a:pt x="879744" y="558885"/>
                      </a:cubicBezTo>
                      <a:cubicBezTo>
                        <a:pt x="792035" y="584285"/>
                        <a:pt x="701943" y="602541"/>
                        <a:pt x="608281" y="601747"/>
                      </a:cubicBezTo>
                      <a:cubicBezTo>
                        <a:pt x="514619" y="600953"/>
                        <a:pt x="416194" y="589047"/>
                        <a:pt x="317769" y="554122"/>
                      </a:cubicBezTo>
                      <a:cubicBezTo>
                        <a:pt x="219344" y="519197"/>
                        <a:pt x="62976" y="450538"/>
                        <a:pt x="17732" y="392197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7" name="Freeform 37"/>
                <p:cNvSpPr/>
                <p:nvPr/>
              </p:nvSpPr>
              <p:spPr>
                <a:xfrm>
                  <a:off x="4107229" y="4219651"/>
                  <a:ext cx="624813" cy="605720"/>
                </a:xfrm>
                <a:custGeom>
                  <a:avLst/>
                  <a:gdLst>
                    <a:gd name="connsiteX0" fmla="*/ 65151 w 653465"/>
                    <a:gd name="connsiteY0" fmla="*/ 11017 h 605567"/>
                    <a:gd name="connsiteX1" fmla="*/ 260414 w 653465"/>
                    <a:gd name="connsiteY1" fmla="*/ 25304 h 605567"/>
                    <a:gd name="connsiteX2" fmla="*/ 372332 w 653465"/>
                    <a:gd name="connsiteY2" fmla="*/ 63404 h 605567"/>
                    <a:gd name="connsiteX3" fmla="*/ 481870 w 653465"/>
                    <a:gd name="connsiteY3" fmla="*/ 111029 h 605567"/>
                    <a:gd name="connsiteX4" fmla="*/ 555689 w 653465"/>
                    <a:gd name="connsiteY4" fmla="*/ 156273 h 605567"/>
                    <a:gd name="connsiteX5" fmla="*/ 608076 w 653465"/>
                    <a:gd name="connsiteY5" fmla="*/ 191992 h 605567"/>
                    <a:gd name="connsiteX6" fmla="*/ 627126 w 653465"/>
                    <a:gd name="connsiteY6" fmla="*/ 237235 h 605567"/>
                    <a:gd name="connsiteX7" fmla="*/ 646176 w 653465"/>
                    <a:gd name="connsiteY7" fmla="*/ 311054 h 605567"/>
                    <a:gd name="connsiteX8" fmla="*/ 650939 w 653465"/>
                    <a:gd name="connsiteY8" fmla="*/ 375348 h 605567"/>
                    <a:gd name="connsiteX9" fmla="*/ 608076 w 653465"/>
                    <a:gd name="connsiteY9" fmla="*/ 425354 h 605567"/>
                    <a:gd name="connsiteX10" fmla="*/ 474726 w 653465"/>
                    <a:gd name="connsiteY10" fmla="*/ 499173 h 605567"/>
                    <a:gd name="connsiteX11" fmla="*/ 296132 w 653465"/>
                    <a:gd name="connsiteY11" fmla="*/ 572992 h 605567"/>
                    <a:gd name="connsiteX12" fmla="*/ 48482 w 653465"/>
                    <a:gd name="connsiteY12" fmla="*/ 601567 h 605567"/>
                    <a:gd name="connsiteX13" fmla="*/ 857 w 653465"/>
                    <a:gd name="connsiteY13" fmla="*/ 489648 h 605567"/>
                    <a:gd name="connsiteX14" fmla="*/ 65151 w 653465"/>
                    <a:gd name="connsiteY14" fmla="*/ 194373 h 605567"/>
                    <a:gd name="connsiteX15" fmla="*/ 65151 w 653465"/>
                    <a:gd name="connsiteY15" fmla="*/ 11017 h 605567"/>
                    <a:gd name="connsiteX0" fmla="*/ 36499 w 624813"/>
                    <a:gd name="connsiteY0" fmla="*/ 11017 h 605720"/>
                    <a:gd name="connsiteX1" fmla="*/ 231762 w 624813"/>
                    <a:gd name="connsiteY1" fmla="*/ 25304 h 605720"/>
                    <a:gd name="connsiteX2" fmla="*/ 343680 w 624813"/>
                    <a:gd name="connsiteY2" fmla="*/ 63404 h 605720"/>
                    <a:gd name="connsiteX3" fmla="*/ 453218 w 624813"/>
                    <a:gd name="connsiteY3" fmla="*/ 111029 h 605720"/>
                    <a:gd name="connsiteX4" fmla="*/ 527037 w 624813"/>
                    <a:gd name="connsiteY4" fmla="*/ 156273 h 605720"/>
                    <a:gd name="connsiteX5" fmla="*/ 579424 w 624813"/>
                    <a:gd name="connsiteY5" fmla="*/ 191992 h 605720"/>
                    <a:gd name="connsiteX6" fmla="*/ 598474 w 624813"/>
                    <a:gd name="connsiteY6" fmla="*/ 237235 h 605720"/>
                    <a:gd name="connsiteX7" fmla="*/ 617524 w 624813"/>
                    <a:gd name="connsiteY7" fmla="*/ 311054 h 605720"/>
                    <a:gd name="connsiteX8" fmla="*/ 622287 w 624813"/>
                    <a:gd name="connsiteY8" fmla="*/ 375348 h 605720"/>
                    <a:gd name="connsiteX9" fmla="*/ 579424 w 624813"/>
                    <a:gd name="connsiteY9" fmla="*/ 425354 h 605720"/>
                    <a:gd name="connsiteX10" fmla="*/ 446074 w 624813"/>
                    <a:gd name="connsiteY10" fmla="*/ 499173 h 605720"/>
                    <a:gd name="connsiteX11" fmla="*/ 267480 w 624813"/>
                    <a:gd name="connsiteY11" fmla="*/ 572992 h 605720"/>
                    <a:gd name="connsiteX12" fmla="*/ 19830 w 624813"/>
                    <a:gd name="connsiteY12" fmla="*/ 601567 h 605720"/>
                    <a:gd name="connsiteX13" fmla="*/ 17449 w 624813"/>
                    <a:gd name="connsiteY13" fmla="*/ 487267 h 605720"/>
                    <a:gd name="connsiteX14" fmla="*/ 36499 w 624813"/>
                    <a:gd name="connsiteY14" fmla="*/ 194373 h 605720"/>
                    <a:gd name="connsiteX15" fmla="*/ 36499 w 624813"/>
                    <a:gd name="connsiteY15" fmla="*/ 11017 h 605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24813" h="605720">
                      <a:moveTo>
                        <a:pt x="36499" y="11017"/>
                      </a:moveTo>
                      <a:cubicBezTo>
                        <a:pt x="69043" y="-17161"/>
                        <a:pt x="180565" y="16573"/>
                        <a:pt x="231762" y="25304"/>
                      </a:cubicBezTo>
                      <a:cubicBezTo>
                        <a:pt x="282959" y="34035"/>
                        <a:pt x="306771" y="49117"/>
                        <a:pt x="343680" y="63404"/>
                      </a:cubicBezTo>
                      <a:cubicBezTo>
                        <a:pt x="380589" y="77691"/>
                        <a:pt x="422659" y="95551"/>
                        <a:pt x="453218" y="111029"/>
                      </a:cubicBezTo>
                      <a:cubicBezTo>
                        <a:pt x="483777" y="126507"/>
                        <a:pt x="506003" y="142779"/>
                        <a:pt x="527037" y="156273"/>
                      </a:cubicBezTo>
                      <a:cubicBezTo>
                        <a:pt x="548071" y="169767"/>
                        <a:pt x="567518" y="178498"/>
                        <a:pt x="579424" y="191992"/>
                      </a:cubicBezTo>
                      <a:cubicBezTo>
                        <a:pt x="591330" y="205486"/>
                        <a:pt x="592124" y="217391"/>
                        <a:pt x="598474" y="237235"/>
                      </a:cubicBezTo>
                      <a:cubicBezTo>
                        <a:pt x="604824" y="257079"/>
                        <a:pt x="613555" y="288035"/>
                        <a:pt x="617524" y="311054"/>
                      </a:cubicBezTo>
                      <a:cubicBezTo>
                        <a:pt x="621493" y="334073"/>
                        <a:pt x="628637" y="356298"/>
                        <a:pt x="622287" y="375348"/>
                      </a:cubicBezTo>
                      <a:cubicBezTo>
                        <a:pt x="615937" y="394398"/>
                        <a:pt x="608793" y="404717"/>
                        <a:pt x="579424" y="425354"/>
                      </a:cubicBezTo>
                      <a:cubicBezTo>
                        <a:pt x="550055" y="445991"/>
                        <a:pt x="498065" y="474567"/>
                        <a:pt x="446074" y="499173"/>
                      </a:cubicBezTo>
                      <a:cubicBezTo>
                        <a:pt x="394083" y="523779"/>
                        <a:pt x="338521" y="555926"/>
                        <a:pt x="267480" y="572992"/>
                      </a:cubicBezTo>
                      <a:cubicBezTo>
                        <a:pt x="196439" y="590058"/>
                        <a:pt x="61502" y="615854"/>
                        <a:pt x="19830" y="601567"/>
                      </a:cubicBezTo>
                      <a:cubicBezTo>
                        <a:pt x="-21842" y="587280"/>
                        <a:pt x="14671" y="555133"/>
                        <a:pt x="17449" y="487267"/>
                      </a:cubicBezTo>
                      <a:cubicBezTo>
                        <a:pt x="20227" y="419401"/>
                        <a:pt x="33324" y="273748"/>
                        <a:pt x="36499" y="194373"/>
                      </a:cubicBezTo>
                      <a:cubicBezTo>
                        <a:pt x="39674" y="114998"/>
                        <a:pt x="3955" y="39195"/>
                        <a:pt x="36499" y="11017"/>
                      </a:cubicBezTo>
                      <a:close/>
                    </a:path>
                  </a:pathLst>
                </a:custGeom>
                <a:solidFill>
                  <a:srgbClr val="84C6D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46" name="Freeform 35"/>
                <p:cNvSpPr/>
                <p:nvPr/>
              </p:nvSpPr>
              <p:spPr>
                <a:xfrm>
                  <a:off x="3978924" y="4097373"/>
                  <a:ext cx="298065" cy="199916"/>
                </a:xfrm>
                <a:custGeom>
                  <a:avLst/>
                  <a:gdLst>
                    <a:gd name="connsiteX0" fmla="*/ 16581 w 326618"/>
                    <a:gd name="connsiteY0" fmla="*/ 10997 h 206810"/>
                    <a:gd name="connsiteX1" fmla="*/ 140406 w 326618"/>
                    <a:gd name="connsiteY1" fmla="*/ 58622 h 206810"/>
                    <a:gd name="connsiteX2" fmla="*/ 235656 w 326618"/>
                    <a:gd name="connsiteY2" fmla="*/ 34810 h 206810"/>
                    <a:gd name="connsiteX3" fmla="*/ 292806 w 326618"/>
                    <a:gd name="connsiteY3" fmla="*/ 1472 h 206810"/>
                    <a:gd name="connsiteX4" fmla="*/ 292806 w 326618"/>
                    <a:gd name="connsiteY4" fmla="*/ 87197 h 206810"/>
                    <a:gd name="connsiteX5" fmla="*/ 326144 w 326618"/>
                    <a:gd name="connsiteY5" fmla="*/ 139585 h 206810"/>
                    <a:gd name="connsiteX6" fmla="*/ 264231 w 326618"/>
                    <a:gd name="connsiteY6" fmla="*/ 187210 h 206810"/>
                    <a:gd name="connsiteX7" fmla="*/ 154694 w 326618"/>
                    <a:gd name="connsiteY7" fmla="*/ 206260 h 206810"/>
                    <a:gd name="connsiteX8" fmla="*/ 54681 w 326618"/>
                    <a:gd name="connsiteY8" fmla="*/ 168160 h 206810"/>
                    <a:gd name="connsiteX9" fmla="*/ 21344 w 326618"/>
                    <a:gd name="connsiteY9" fmla="*/ 134822 h 206810"/>
                    <a:gd name="connsiteX10" fmla="*/ 2294 w 326618"/>
                    <a:gd name="connsiteY10" fmla="*/ 77672 h 206810"/>
                    <a:gd name="connsiteX11" fmla="*/ 16581 w 326618"/>
                    <a:gd name="connsiteY11" fmla="*/ 10997 h 206810"/>
                    <a:gd name="connsiteX0" fmla="*/ 16581 w 298065"/>
                    <a:gd name="connsiteY0" fmla="*/ 10997 h 206757"/>
                    <a:gd name="connsiteX1" fmla="*/ 140406 w 298065"/>
                    <a:gd name="connsiteY1" fmla="*/ 58622 h 206757"/>
                    <a:gd name="connsiteX2" fmla="*/ 235656 w 298065"/>
                    <a:gd name="connsiteY2" fmla="*/ 34810 h 206757"/>
                    <a:gd name="connsiteX3" fmla="*/ 292806 w 298065"/>
                    <a:gd name="connsiteY3" fmla="*/ 1472 h 206757"/>
                    <a:gd name="connsiteX4" fmla="*/ 292806 w 298065"/>
                    <a:gd name="connsiteY4" fmla="*/ 87197 h 206757"/>
                    <a:gd name="connsiteX5" fmla="*/ 268994 w 298065"/>
                    <a:gd name="connsiteY5" fmla="*/ 149110 h 206757"/>
                    <a:gd name="connsiteX6" fmla="*/ 264231 w 298065"/>
                    <a:gd name="connsiteY6" fmla="*/ 187210 h 206757"/>
                    <a:gd name="connsiteX7" fmla="*/ 154694 w 298065"/>
                    <a:gd name="connsiteY7" fmla="*/ 206260 h 206757"/>
                    <a:gd name="connsiteX8" fmla="*/ 54681 w 298065"/>
                    <a:gd name="connsiteY8" fmla="*/ 168160 h 206757"/>
                    <a:gd name="connsiteX9" fmla="*/ 21344 w 298065"/>
                    <a:gd name="connsiteY9" fmla="*/ 134822 h 206757"/>
                    <a:gd name="connsiteX10" fmla="*/ 2294 w 298065"/>
                    <a:gd name="connsiteY10" fmla="*/ 77672 h 206757"/>
                    <a:gd name="connsiteX11" fmla="*/ 16581 w 298065"/>
                    <a:gd name="connsiteY11" fmla="*/ 10997 h 206757"/>
                    <a:gd name="connsiteX0" fmla="*/ 16581 w 298065"/>
                    <a:gd name="connsiteY0" fmla="*/ 10997 h 199916"/>
                    <a:gd name="connsiteX1" fmla="*/ 140406 w 298065"/>
                    <a:gd name="connsiteY1" fmla="*/ 58622 h 199916"/>
                    <a:gd name="connsiteX2" fmla="*/ 235656 w 298065"/>
                    <a:gd name="connsiteY2" fmla="*/ 34810 h 199916"/>
                    <a:gd name="connsiteX3" fmla="*/ 292806 w 298065"/>
                    <a:gd name="connsiteY3" fmla="*/ 1472 h 199916"/>
                    <a:gd name="connsiteX4" fmla="*/ 292806 w 298065"/>
                    <a:gd name="connsiteY4" fmla="*/ 87197 h 199916"/>
                    <a:gd name="connsiteX5" fmla="*/ 268994 w 298065"/>
                    <a:gd name="connsiteY5" fmla="*/ 149110 h 199916"/>
                    <a:gd name="connsiteX6" fmla="*/ 264231 w 298065"/>
                    <a:gd name="connsiteY6" fmla="*/ 187210 h 199916"/>
                    <a:gd name="connsiteX7" fmla="*/ 149932 w 298065"/>
                    <a:gd name="connsiteY7" fmla="*/ 199116 h 199916"/>
                    <a:gd name="connsiteX8" fmla="*/ 54681 w 298065"/>
                    <a:gd name="connsiteY8" fmla="*/ 168160 h 199916"/>
                    <a:gd name="connsiteX9" fmla="*/ 21344 w 298065"/>
                    <a:gd name="connsiteY9" fmla="*/ 134822 h 199916"/>
                    <a:gd name="connsiteX10" fmla="*/ 2294 w 298065"/>
                    <a:gd name="connsiteY10" fmla="*/ 77672 h 199916"/>
                    <a:gd name="connsiteX11" fmla="*/ 16581 w 298065"/>
                    <a:gd name="connsiteY11" fmla="*/ 10997 h 199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98065" h="199916">
                      <a:moveTo>
                        <a:pt x="16581" y="10997"/>
                      </a:moveTo>
                      <a:cubicBezTo>
                        <a:pt x="39600" y="7822"/>
                        <a:pt x="103894" y="54653"/>
                        <a:pt x="140406" y="58622"/>
                      </a:cubicBezTo>
                      <a:cubicBezTo>
                        <a:pt x="176919" y="62591"/>
                        <a:pt x="210256" y="44335"/>
                        <a:pt x="235656" y="34810"/>
                      </a:cubicBezTo>
                      <a:cubicBezTo>
                        <a:pt x="261056" y="25285"/>
                        <a:pt x="283281" y="-7259"/>
                        <a:pt x="292806" y="1472"/>
                      </a:cubicBezTo>
                      <a:cubicBezTo>
                        <a:pt x="302331" y="10203"/>
                        <a:pt x="296775" y="62591"/>
                        <a:pt x="292806" y="87197"/>
                      </a:cubicBezTo>
                      <a:cubicBezTo>
                        <a:pt x="288837" y="111803"/>
                        <a:pt x="273757" y="132441"/>
                        <a:pt x="268994" y="149110"/>
                      </a:cubicBezTo>
                      <a:cubicBezTo>
                        <a:pt x="264232" y="165779"/>
                        <a:pt x="284075" y="178876"/>
                        <a:pt x="264231" y="187210"/>
                      </a:cubicBezTo>
                      <a:cubicBezTo>
                        <a:pt x="244387" y="195544"/>
                        <a:pt x="184857" y="202291"/>
                        <a:pt x="149932" y="199116"/>
                      </a:cubicBezTo>
                      <a:cubicBezTo>
                        <a:pt x="115007" y="195941"/>
                        <a:pt x="76112" y="178876"/>
                        <a:pt x="54681" y="168160"/>
                      </a:cubicBezTo>
                      <a:cubicBezTo>
                        <a:pt x="33250" y="157444"/>
                        <a:pt x="30075" y="149903"/>
                        <a:pt x="21344" y="134822"/>
                      </a:cubicBezTo>
                      <a:cubicBezTo>
                        <a:pt x="12613" y="119741"/>
                        <a:pt x="3881" y="92753"/>
                        <a:pt x="2294" y="77672"/>
                      </a:cubicBezTo>
                      <a:cubicBezTo>
                        <a:pt x="707" y="62591"/>
                        <a:pt x="-6438" y="14172"/>
                        <a:pt x="16581" y="10997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48" name="Group 2047"/>
                <p:cNvGrpSpPr/>
                <p:nvPr/>
              </p:nvGrpSpPr>
              <p:grpSpPr>
                <a:xfrm>
                  <a:off x="3978924" y="4219650"/>
                  <a:ext cx="289606" cy="182008"/>
                  <a:chOff x="3972484" y="4185761"/>
                  <a:chExt cx="289606" cy="182008"/>
                </a:xfrm>
                <a:solidFill>
                  <a:schemeClr val="accent5">
                    <a:lumMod val="40000"/>
                    <a:lumOff val="60000"/>
                  </a:schemeClr>
                </a:solidFill>
              </p:grpSpPr>
              <p:sp>
                <p:nvSpPr>
                  <p:cNvPr id="56" name="Freeform 15"/>
                  <p:cNvSpPr/>
                  <p:nvPr/>
                </p:nvSpPr>
                <p:spPr>
                  <a:xfrm>
                    <a:off x="3972484" y="4189023"/>
                    <a:ext cx="146463" cy="178746"/>
                  </a:xfrm>
                  <a:custGeom>
                    <a:avLst/>
                    <a:gdLst>
                      <a:gd name="connsiteX0" fmla="*/ 3261 w 120409"/>
                      <a:gd name="connsiteY0" fmla="*/ 392 h 178527"/>
                      <a:gd name="connsiteX1" fmla="*/ 86605 w 120409"/>
                      <a:gd name="connsiteY1" fmla="*/ 69448 h 178527"/>
                      <a:gd name="connsiteX2" fmla="*/ 119942 w 120409"/>
                      <a:gd name="connsiteY2" fmla="*/ 69448 h 178527"/>
                      <a:gd name="connsiteX3" fmla="*/ 65173 w 120409"/>
                      <a:gd name="connsiteY3" fmla="*/ 150411 h 178527"/>
                      <a:gd name="connsiteX4" fmla="*/ 48505 w 120409"/>
                      <a:gd name="connsiteY4" fmla="*/ 176605 h 178527"/>
                      <a:gd name="connsiteX5" fmla="*/ 19930 w 120409"/>
                      <a:gd name="connsiteY5" fmla="*/ 105167 h 178527"/>
                      <a:gd name="connsiteX6" fmla="*/ 3261 w 120409"/>
                      <a:gd name="connsiteY6" fmla="*/ 392 h 178527"/>
                      <a:gd name="connsiteX0" fmla="*/ 3915 w 122042"/>
                      <a:gd name="connsiteY0" fmla="*/ 611 h 178746"/>
                      <a:gd name="connsiteX1" fmla="*/ 97180 w 122042"/>
                      <a:gd name="connsiteY1" fmla="*/ 62523 h 178746"/>
                      <a:gd name="connsiteX2" fmla="*/ 120596 w 122042"/>
                      <a:gd name="connsiteY2" fmla="*/ 69667 h 178746"/>
                      <a:gd name="connsiteX3" fmla="*/ 65827 w 122042"/>
                      <a:gd name="connsiteY3" fmla="*/ 150630 h 178746"/>
                      <a:gd name="connsiteX4" fmla="*/ 49159 w 122042"/>
                      <a:gd name="connsiteY4" fmla="*/ 176824 h 178746"/>
                      <a:gd name="connsiteX5" fmla="*/ 20584 w 122042"/>
                      <a:gd name="connsiteY5" fmla="*/ 105386 h 178746"/>
                      <a:gd name="connsiteX6" fmla="*/ 3915 w 122042"/>
                      <a:gd name="connsiteY6" fmla="*/ 611 h 178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042" h="178746">
                        <a:moveTo>
                          <a:pt x="3915" y="611"/>
                        </a:moveTo>
                        <a:cubicBezTo>
                          <a:pt x="16681" y="-6533"/>
                          <a:pt x="77733" y="51014"/>
                          <a:pt x="97180" y="62523"/>
                        </a:cubicBezTo>
                        <a:cubicBezTo>
                          <a:pt x="116627" y="74032"/>
                          <a:pt x="125822" y="54982"/>
                          <a:pt x="120596" y="69667"/>
                        </a:cubicBezTo>
                        <a:cubicBezTo>
                          <a:pt x="115370" y="84352"/>
                          <a:pt x="77733" y="132771"/>
                          <a:pt x="65827" y="150630"/>
                        </a:cubicBezTo>
                        <a:cubicBezTo>
                          <a:pt x="53921" y="168490"/>
                          <a:pt x="56699" y="184365"/>
                          <a:pt x="49159" y="176824"/>
                        </a:cubicBezTo>
                        <a:cubicBezTo>
                          <a:pt x="41619" y="169283"/>
                          <a:pt x="28125" y="133564"/>
                          <a:pt x="20584" y="105386"/>
                        </a:cubicBezTo>
                        <a:cubicBezTo>
                          <a:pt x="13043" y="77208"/>
                          <a:pt x="-8851" y="7755"/>
                          <a:pt x="3915" y="6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57" name="Freeform 32"/>
                  <p:cNvSpPr/>
                  <p:nvPr/>
                </p:nvSpPr>
                <p:spPr>
                  <a:xfrm flipH="1">
                    <a:off x="4117027" y="4185761"/>
                    <a:ext cx="145063" cy="178548"/>
                  </a:xfrm>
                  <a:custGeom>
                    <a:avLst/>
                    <a:gdLst>
                      <a:gd name="connsiteX0" fmla="*/ 3261 w 120409"/>
                      <a:gd name="connsiteY0" fmla="*/ 392 h 178527"/>
                      <a:gd name="connsiteX1" fmla="*/ 86605 w 120409"/>
                      <a:gd name="connsiteY1" fmla="*/ 69448 h 178527"/>
                      <a:gd name="connsiteX2" fmla="*/ 119942 w 120409"/>
                      <a:gd name="connsiteY2" fmla="*/ 69448 h 178527"/>
                      <a:gd name="connsiteX3" fmla="*/ 65173 w 120409"/>
                      <a:gd name="connsiteY3" fmla="*/ 150411 h 178527"/>
                      <a:gd name="connsiteX4" fmla="*/ 48505 w 120409"/>
                      <a:gd name="connsiteY4" fmla="*/ 176605 h 178527"/>
                      <a:gd name="connsiteX5" fmla="*/ 19930 w 120409"/>
                      <a:gd name="connsiteY5" fmla="*/ 105167 h 178527"/>
                      <a:gd name="connsiteX6" fmla="*/ 3261 w 120409"/>
                      <a:gd name="connsiteY6" fmla="*/ 392 h 178527"/>
                      <a:gd name="connsiteX0" fmla="*/ 3261 w 133439"/>
                      <a:gd name="connsiteY0" fmla="*/ 395 h 178500"/>
                      <a:gd name="connsiteX1" fmla="*/ 86605 w 133439"/>
                      <a:gd name="connsiteY1" fmla="*/ 69451 h 178500"/>
                      <a:gd name="connsiteX2" fmla="*/ 133134 w 133439"/>
                      <a:gd name="connsiteY2" fmla="*/ 71832 h 178500"/>
                      <a:gd name="connsiteX3" fmla="*/ 65173 w 133439"/>
                      <a:gd name="connsiteY3" fmla="*/ 150414 h 178500"/>
                      <a:gd name="connsiteX4" fmla="*/ 48505 w 133439"/>
                      <a:gd name="connsiteY4" fmla="*/ 176608 h 178500"/>
                      <a:gd name="connsiteX5" fmla="*/ 19930 w 133439"/>
                      <a:gd name="connsiteY5" fmla="*/ 105170 h 178500"/>
                      <a:gd name="connsiteX6" fmla="*/ 3261 w 133439"/>
                      <a:gd name="connsiteY6" fmla="*/ 395 h 178500"/>
                      <a:gd name="connsiteX0" fmla="*/ 3694 w 134177"/>
                      <a:gd name="connsiteY0" fmla="*/ 615 h 178720"/>
                      <a:gd name="connsiteX1" fmla="*/ 93634 w 134177"/>
                      <a:gd name="connsiteY1" fmla="*/ 62527 h 178720"/>
                      <a:gd name="connsiteX2" fmla="*/ 133567 w 134177"/>
                      <a:gd name="connsiteY2" fmla="*/ 72052 h 178720"/>
                      <a:gd name="connsiteX3" fmla="*/ 65606 w 134177"/>
                      <a:gd name="connsiteY3" fmla="*/ 150634 h 178720"/>
                      <a:gd name="connsiteX4" fmla="*/ 48938 w 134177"/>
                      <a:gd name="connsiteY4" fmla="*/ 176828 h 178720"/>
                      <a:gd name="connsiteX5" fmla="*/ 20363 w 134177"/>
                      <a:gd name="connsiteY5" fmla="*/ 105390 h 178720"/>
                      <a:gd name="connsiteX6" fmla="*/ 3694 w 134177"/>
                      <a:gd name="connsiteY6" fmla="*/ 615 h 178720"/>
                      <a:gd name="connsiteX0" fmla="*/ 3694 w 133952"/>
                      <a:gd name="connsiteY0" fmla="*/ 615 h 178548"/>
                      <a:gd name="connsiteX1" fmla="*/ 93634 w 133952"/>
                      <a:gd name="connsiteY1" fmla="*/ 62527 h 178548"/>
                      <a:gd name="connsiteX2" fmla="*/ 133567 w 133952"/>
                      <a:gd name="connsiteY2" fmla="*/ 72052 h 178548"/>
                      <a:gd name="connsiteX3" fmla="*/ 72203 w 133952"/>
                      <a:gd name="connsiteY3" fmla="*/ 148253 h 178548"/>
                      <a:gd name="connsiteX4" fmla="*/ 48938 w 133952"/>
                      <a:gd name="connsiteY4" fmla="*/ 176828 h 178548"/>
                      <a:gd name="connsiteX5" fmla="*/ 20363 w 133952"/>
                      <a:gd name="connsiteY5" fmla="*/ 105390 h 178548"/>
                      <a:gd name="connsiteX6" fmla="*/ 3694 w 133952"/>
                      <a:gd name="connsiteY6" fmla="*/ 615 h 178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3952" h="178548">
                        <a:moveTo>
                          <a:pt x="3694" y="615"/>
                        </a:moveTo>
                        <a:cubicBezTo>
                          <a:pt x="15906" y="-6529"/>
                          <a:pt x="71989" y="50621"/>
                          <a:pt x="93634" y="62527"/>
                        </a:cubicBezTo>
                        <a:cubicBezTo>
                          <a:pt x="115279" y="74433"/>
                          <a:pt x="137139" y="57764"/>
                          <a:pt x="133567" y="72052"/>
                        </a:cubicBezTo>
                        <a:cubicBezTo>
                          <a:pt x="129995" y="86340"/>
                          <a:pt x="86308" y="130790"/>
                          <a:pt x="72203" y="148253"/>
                        </a:cubicBezTo>
                        <a:cubicBezTo>
                          <a:pt x="58098" y="165716"/>
                          <a:pt x="56478" y="184369"/>
                          <a:pt x="48938" y="176828"/>
                        </a:cubicBezTo>
                        <a:cubicBezTo>
                          <a:pt x="41398" y="169287"/>
                          <a:pt x="27904" y="133568"/>
                          <a:pt x="20363" y="105390"/>
                        </a:cubicBezTo>
                        <a:cubicBezTo>
                          <a:pt x="12822" y="77212"/>
                          <a:pt x="-8518" y="7759"/>
                          <a:pt x="3694" y="6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grpSp>
              <p:nvGrpSpPr>
                <p:cNvPr id="49" name="Group 38"/>
                <p:cNvGrpSpPr/>
                <p:nvPr/>
              </p:nvGrpSpPr>
              <p:grpSpPr>
                <a:xfrm>
                  <a:off x="3734837" y="3124014"/>
                  <a:ext cx="795735" cy="1004217"/>
                  <a:chOff x="3734837" y="3124014"/>
                  <a:chExt cx="795735" cy="1004217"/>
                </a:xfrm>
              </p:grpSpPr>
              <p:sp>
                <p:nvSpPr>
                  <p:cNvPr id="50" name="Freeform 30"/>
                  <p:cNvSpPr/>
                  <p:nvPr/>
                </p:nvSpPr>
                <p:spPr>
                  <a:xfrm>
                    <a:off x="3752925" y="3124014"/>
                    <a:ext cx="759561" cy="1004217"/>
                  </a:xfrm>
                  <a:custGeom>
                    <a:avLst/>
                    <a:gdLst>
                      <a:gd name="connsiteX0" fmla="*/ 25325 w 759561"/>
                      <a:gd name="connsiteY0" fmla="*/ 184336 h 1004217"/>
                      <a:gd name="connsiteX1" fmla="*/ 165025 w 759561"/>
                      <a:gd name="connsiteY1" fmla="*/ 54161 h 1004217"/>
                      <a:gd name="connsiteX2" fmla="*/ 390450 w 759561"/>
                      <a:gd name="connsiteY2" fmla="*/ 186 h 1004217"/>
                      <a:gd name="connsiteX3" fmla="*/ 641275 w 759561"/>
                      <a:gd name="connsiteY3" fmla="*/ 70036 h 1004217"/>
                      <a:gd name="connsiteX4" fmla="*/ 727000 w 759561"/>
                      <a:gd name="connsiteY4" fmla="*/ 203386 h 1004217"/>
                      <a:gd name="connsiteX5" fmla="*/ 758750 w 759561"/>
                      <a:gd name="connsiteY5" fmla="*/ 422461 h 1004217"/>
                      <a:gd name="connsiteX6" fmla="*/ 698425 w 759561"/>
                      <a:gd name="connsiteY6" fmla="*/ 733611 h 1004217"/>
                      <a:gd name="connsiteX7" fmla="*/ 606350 w 759561"/>
                      <a:gd name="connsiteY7" fmla="*/ 939986 h 1004217"/>
                      <a:gd name="connsiteX8" fmla="*/ 390450 w 759561"/>
                      <a:gd name="connsiteY8" fmla="*/ 1003486 h 1004217"/>
                      <a:gd name="connsiteX9" fmla="*/ 149150 w 759561"/>
                      <a:gd name="connsiteY9" fmla="*/ 959036 h 1004217"/>
                      <a:gd name="connsiteX10" fmla="*/ 53900 w 759561"/>
                      <a:gd name="connsiteY10" fmla="*/ 752661 h 1004217"/>
                      <a:gd name="connsiteX11" fmla="*/ 3100 w 759561"/>
                      <a:gd name="connsiteY11" fmla="*/ 444686 h 1004217"/>
                      <a:gd name="connsiteX12" fmla="*/ 25325 w 759561"/>
                      <a:gd name="connsiteY12" fmla="*/ 184336 h 1004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9561" h="1004217">
                        <a:moveTo>
                          <a:pt x="25325" y="184336"/>
                        </a:moveTo>
                        <a:cubicBezTo>
                          <a:pt x="52312" y="119249"/>
                          <a:pt x="104171" y="84853"/>
                          <a:pt x="165025" y="54161"/>
                        </a:cubicBezTo>
                        <a:cubicBezTo>
                          <a:pt x="225879" y="23469"/>
                          <a:pt x="311075" y="-2460"/>
                          <a:pt x="390450" y="186"/>
                        </a:cubicBezTo>
                        <a:cubicBezTo>
                          <a:pt x="469825" y="2832"/>
                          <a:pt x="585183" y="36169"/>
                          <a:pt x="641275" y="70036"/>
                        </a:cubicBezTo>
                        <a:cubicBezTo>
                          <a:pt x="697367" y="103903"/>
                          <a:pt x="707421" y="144649"/>
                          <a:pt x="727000" y="203386"/>
                        </a:cubicBezTo>
                        <a:cubicBezTo>
                          <a:pt x="746579" y="262123"/>
                          <a:pt x="763513" y="334090"/>
                          <a:pt x="758750" y="422461"/>
                        </a:cubicBezTo>
                        <a:cubicBezTo>
                          <a:pt x="753988" y="510832"/>
                          <a:pt x="723825" y="647357"/>
                          <a:pt x="698425" y="733611"/>
                        </a:cubicBezTo>
                        <a:cubicBezTo>
                          <a:pt x="673025" y="819865"/>
                          <a:pt x="657679" y="895007"/>
                          <a:pt x="606350" y="939986"/>
                        </a:cubicBezTo>
                        <a:cubicBezTo>
                          <a:pt x="555021" y="984965"/>
                          <a:pt x="466650" y="1000311"/>
                          <a:pt x="390450" y="1003486"/>
                        </a:cubicBezTo>
                        <a:cubicBezTo>
                          <a:pt x="314250" y="1006661"/>
                          <a:pt x="205242" y="1000840"/>
                          <a:pt x="149150" y="959036"/>
                        </a:cubicBezTo>
                        <a:cubicBezTo>
                          <a:pt x="93058" y="917232"/>
                          <a:pt x="78242" y="838386"/>
                          <a:pt x="53900" y="752661"/>
                        </a:cubicBezTo>
                        <a:cubicBezTo>
                          <a:pt x="29558" y="666936"/>
                          <a:pt x="9450" y="537290"/>
                          <a:pt x="3100" y="444686"/>
                        </a:cubicBezTo>
                        <a:cubicBezTo>
                          <a:pt x="-3250" y="352082"/>
                          <a:pt x="-1662" y="249423"/>
                          <a:pt x="25325" y="184336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grpSp>
                <p:nvGrpSpPr>
                  <p:cNvPr id="51" name="Group 17"/>
                  <p:cNvGrpSpPr/>
                  <p:nvPr/>
                </p:nvGrpSpPr>
                <p:grpSpPr>
                  <a:xfrm>
                    <a:off x="3734837" y="3295742"/>
                    <a:ext cx="795735" cy="660759"/>
                    <a:chOff x="4031629" y="1772816"/>
                    <a:chExt cx="795735" cy="660759"/>
                  </a:xfrm>
                </p:grpSpPr>
                <p:sp>
                  <p:nvSpPr>
                    <p:cNvPr id="52" name="Freeform 10"/>
                    <p:cNvSpPr/>
                    <p:nvPr/>
                  </p:nvSpPr>
                  <p:spPr>
                    <a:xfrm>
                      <a:off x="4107025" y="1772816"/>
                      <a:ext cx="618309" cy="611110"/>
                    </a:xfrm>
                    <a:custGeom>
                      <a:avLst/>
                      <a:gdLst>
                        <a:gd name="connsiteX0" fmla="*/ 1462 w 618309"/>
                        <a:gd name="connsiteY0" fmla="*/ 344053 h 611110"/>
                        <a:gd name="connsiteX1" fmla="*/ 49087 w 618309"/>
                        <a:gd name="connsiteY1" fmla="*/ 217846 h 611110"/>
                        <a:gd name="connsiteX2" fmla="*/ 51469 w 618309"/>
                        <a:gd name="connsiteY2" fmla="*/ 134503 h 611110"/>
                        <a:gd name="connsiteX3" fmla="*/ 201487 w 618309"/>
                        <a:gd name="connsiteY3" fmla="*/ 120215 h 611110"/>
                        <a:gd name="connsiteX4" fmla="*/ 396750 w 618309"/>
                        <a:gd name="connsiteY4" fmla="*/ 72590 h 611110"/>
                        <a:gd name="connsiteX5" fmla="*/ 487237 w 618309"/>
                        <a:gd name="connsiteY5" fmla="*/ 15440 h 611110"/>
                        <a:gd name="connsiteX6" fmla="*/ 532481 w 618309"/>
                        <a:gd name="connsiteY6" fmla="*/ 8296 h 611110"/>
                        <a:gd name="connsiteX7" fmla="*/ 580106 w 618309"/>
                        <a:gd name="connsiteY7" fmla="*/ 120215 h 611110"/>
                        <a:gd name="connsiteX8" fmla="*/ 568200 w 618309"/>
                        <a:gd name="connsiteY8" fmla="*/ 191653 h 611110"/>
                        <a:gd name="connsiteX9" fmla="*/ 594394 w 618309"/>
                        <a:gd name="connsiteY9" fmla="*/ 267853 h 611110"/>
                        <a:gd name="connsiteX10" fmla="*/ 618206 w 618309"/>
                        <a:gd name="connsiteY10" fmla="*/ 372628 h 611110"/>
                        <a:gd name="connsiteX11" fmla="*/ 584869 w 618309"/>
                        <a:gd name="connsiteY11" fmla="*/ 477403 h 611110"/>
                        <a:gd name="connsiteX12" fmla="*/ 537244 w 618309"/>
                        <a:gd name="connsiteY12" fmla="*/ 522646 h 611110"/>
                        <a:gd name="connsiteX13" fmla="*/ 475331 w 618309"/>
                        <a:gd name="connsiteY13" fmla="*/ 603609 h 611110"/>
                        <a:gd name="connsiteX14" fmla="*/ 446756 w 618309"/>
                        <a:gd name="connsiteY14" fmla="*/ 577415 h 611110"/>
                        <a:gd name="connsiteX15" fmla="*/ 349125 w 618309"/>
                        <a:gd name="connsiteY15" fmla="*/ 558365 h 611110"/>
                        <a:gd name="connsiteX16" fmla="*/ 268162 w 618309"/>
                        <a:gd name="connsiteY16" fmla="*/ 563128 h 611110"/>
                        <a:gd name="connsiteX17" fmla="*/ 156244 w 618309"/>
                        <a:gd name="connsiteY17" fmla="*/ 582178 h 611110"/>
                        <a:gd name="connsiteX18" fmla="*/ 137194 w 618309"/>
                        <a:gd name="connsiteY18" fmla="*/ 610753 h 611110"/>
                        <a:gd name="connsiteX19" fmla="*/ 89569 w 618309"/>
                        <a:gd name="connsiteY19" fmla="*/ 560746 h 611110"/>
                        <a:gd name="connsiteX20" fmla="*/ 27656 w 618309"/>
                        <a:gd name="connsiteY20" fmla="*/ 477403 h 611110"/>
                        <a:gd name="connsiteX21" fmla="*/ 13369 w 618309"/>
                        <a:gd name="connsiteY21" fmla="*/ 413109 h 611110"/>
                        <a:gd name="connsiteX22" fmla="*/ 1462 w 618309"/>
                        <a:gd name="connsiteY22" fmla="*/ 344053 h 6111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18309" h="611110">
                          <a:moveTo>
                            <a:pt x="1462" y="344053"/>
                          </a:moveTo>
                          <a:cubicBezTo>
                            <a:pt x="7415" y="311509"/>
                            <a:pt x="40753" y="252771"/>
                            <a:pt x="49087" y="217846"/>
                          </a:cubicBezTo>
                          <a:cubicBezTo>
                            <a:pt x="57421" y="182921"/>
                            <a:pt x="26069" y="150775"/>
                            <a:pt x="51469" y="134503"/>
                          </a:cubicBezTo>
                          <a:cubicBezTo>
                            <a:pt x="76869" y="118231"/>
                            <a:pt x="143940" y="130534"/>
                            <a:pt x="201487" y="120215"/>
                          </a:cubicBezTo>
                          <a:cubicBezTo>
                            <a:pt x="259034" y="109896"/>
                            <a:pt x="349125" y="90052"/>
                            <a:pt x="396750" y="72590"/>
                          </a:cubicBezTo>
                          <a:cubicBezTo>
                            <a:pt x="444375" y="55127"/>
                            <a:pt x="464615" y="26156"/>
                            <a:pt x="487237" y="15440"/>
                          </a:cubicBezTo>
                          <a:cubicBezTo>
                            <a:pt x="509859" y="4724"/>
                            <a:pt x="517003" y="-9166"/>
                            <a:pt x="532481" y="8296"/>
                          </a:cubicBezTo>
                          <a:cubicBezTo>
                            <a:pt x="547959" y="25758"/>
                            <a:pt x="574153" y="89656"/>
                            <a:pt x="580106" y="120215"/>
                          </a:cubicBezTo>
                          <a:cubicBezTo>
                            <a:pt x="586059" y="150774"/>
                            <a:pt x="565819" y="167047"/>
                            <a:pt x="568200" y="191653"/>
                          </a:cubicBezTo>
                          <a:cubicBezTo>
                            <a:pt x="570581" y="216259"/>
                            <a:pt x="586060" y="237690"/>
                            <a:pt x="594394" y="267853"/>
                          </a:cubicBezTo>
                          <a:cubicBezTo>
                            <a:pt x="602728" y="298015"/>
                            <a:pt x="619794" y="337703"/>
                            <a:pt x="618206" y="372628"/>
                          </a:cubicBezTo>
                          <a:cubicBezTo>
                            <a:pt x="616618" y="407553"/>
                            <a:pt x="598363" y="452400"/>
                            <a:pt x="584869" y="477403"/>
                          </a:cubicBezTo>
                          <a:cubicBezTo>
                            <a:pt x="571375" y="502406"/>
                            <a:pt x="555500" y="501612"/>
                            <a:pt x="537244" y="522646"/>
                          </a:cubicBezTo>
                          <a:cubicBezTo>
                            <a:pt x="518988" y="543680"/>
                            <a:pt x="490412" y="594481"/>
                            <a:pt x="475331" y="603609"/>
                          </a:cubicBezTo>
                          <a:cubicBezTo>
                            <a:pt x="460250" y="612737"/>
                            <a:pt x="467790" y="584956"/>
                            <a:pt x="446756" y="577415"/>
                          </a:cubicBezTo>
                          <a:cubicBezTo>
                            <a:pt x="425722" y="569874"/>
                            <a:pt x="378891" y="560746"/>
                            <a:pt x="349125" y="558365"/>
                          </a:cubicBezTo>
                          <a:cubicBezTo>
                            <a:pt x="319359" y="555984"/>
                            <a:pt x="300309" y="559159"/>
                            <a:pt x="268162" y="563128"/>
                          </a:cubicBezTo>
                          <a:cubicBezTo>
                            <a:pt x="236015" y="567097"/>
                            <a:pt x="178072" y="574241"/>
                            <a:pt x="156244" y="582178"/>
                          </a:cubicBezTo>
                          <a:cubicBezTo>
                            <a:pt x="134416" y="590115"/>
                            <a:pt x="148307" y="614325"/>
                            <a:pt x="137194" y="610753"/>
                          </a:cubicBezTo>
                          <a:cubicBezTo>
                            <a:pt x="126082" y="607181"/>
                            <a:pt x="107825" y="582971"/>
                            <a:pt x="89569" y="560746"/>
                          </a:cubicBezTo>
                          <a:cubicBezTo>
                            <a:pt x="71313" y="538521"/>
                            <a:pt x="40356" y="502009"/>
                            <a:pt x="27656" y="477403"/>
                          </a:cubicBezTo>
                          <a:cubicBezTo>
                            <a:pt x="14956" y="452797"/>
                            <a:pt x="17338" y="436128"/>
                            <a:pt x="13369" y="413109"/>
                          </a:cubicBezTo>
                          <a:cubicBezTo>
                            <a:pt x="9400" y="390090"/>
                            <a:pt x="-4491" y="376597"/>
                            <a:pt x="1462" y="344053"/>
                          </a:cubicBezTo>
                          <a:close/>
                        </a:path>
                      </a:pathLst>
                    </a:custGeom>
                    <a:solidFill>
                      <a:srgbClr val="FFCC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53" name="Freeform 11"/>
                    <p:cNvSpPr/>
                    <p:nvPr/>
                  </p:nvSpPr>
                  <p:spPr>
                    <a:xfrm>
                      <a:off x="4330266" y="2388059"/>
                      <a:ext cx="168597" cy="45516"/>
                    </a:xfrm>
                    <a:custGeom>
                      <a:avLst/>
                      <a:gdLst>
                        <a:gd name="connsiteX0" fmla="*/ 279 w 159674"/>
                        <a:gd name="connsiteY0" fmla="*/ 7232 h 41794"/>
                        <a:gd name="connsiteX1" fmla="*/ 143154 w 159674"/>
                        <a:gd name="connsiteY1" fmla="*/ 2469 h 41794"/>
                        <a:gd name="connsiteX2" fmla="*/ 152679 w 159674"/>
                        <a:gd name="connsiteY2" fmla="*/ 38188 h 41794"/>
                        <a:gd name="connsiteX3" fmla="*/ 107435 w 159674"/>
                        <a:gd name="connsiteY3" fmla="*/ 40569 h 41794"/>
                        <a:gd name="connsiteX4" fmla="*/ 279 w 159674"/>
                        <a:gd name="connsiteY4" fmla="*/ 7232 h 41794"/>
                        <a:gd name="connsiteX0" fmla="*/ 9202 w 168597"/>
                        <a:gd name="connsiteY0" fmla="*/ 7416 h 45516"/>
                        <a:gd name="connsiteX1" fmla="*/ 152077 w 168597"/>
                        <a:gd name="connsiteY1" fmla="*/ 2653 h 45516"/>
                        <a:gd name="connsiteX2" fmla="*/ 161602 w 168597"/>
                        <a:gd name="connsiteY2" fmla="*/ 38372 h 45516"/>
                        <a:gd name="connsiteX3" fmla="*/ 28252 w 168597"/>
                        <a:gd name="connsiteY3" fmla="*/ 45516 h 45516"/>
                        <a:gd name="connsiteX4" fmla="*/ 9202 w 168597"/>
                        <a:gd name="connsiteY4" fmla="*/ 7416 h 45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8597" h="45516">
                          <a:moveTo>
                            <a:pt x="9202" y="7416"/>
                          </a:moveTo>
                          <a:cubicBezTo>
                            <a:pt x="29839" y="272"/>
                            <a:pt x="126677" y="-2506"/>
                            <a:pt x="152077" y="2653"/>
                          </a:cubicBezTo>
                          <a:cubicBezTo>
                            <a:pt x="177477" y="7812"/>
                            <a:pt x="167555" y="32022"/>
                            <a:pt x="161602" y="38372"/>
                          </a:cubicBezTo>
                          <a:cubicBezTo>
                            <a:pt x="155649" y="44722"/>
                            <a:pt x="50477" y="45516"/>
                            <a:pt x="28252" y="45516"/>
                          </a:cubicBezTo>
                          <a:cubicBezTo>
                            <a:pt x="6027" y="45516"/>
                            <a:pt x="-11435" y="14560"/>
                            <a:pt x="9202" y="7416"/>
                          </a:cubicBezTo>
                          <a:close/>
                        </a:path>
                      </a:pathLst>
                    </a:custGeom>
                    <a:solidFill>
                      <a:srgbClr val="FFCC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54" name="Freeform 12"/>
                    <p:cNvSpPr/>
                    <p:nvPr/>
                  </p:nvSpPr>
                  <p:spPr>
                    <a:xfrm>
                      <a:off x="4747836" y="2019551"/>
                      <a:ext cx="79528" cy="246995"/>
                    </a:xfrm>
                    <a:custGeom>
                      <a:avLst/>
                      <a:gdLst>
                        <a:gd name="connsiteX0" fmla="*/ 13114 w 79528"/>
                        <a:gd name="connsiteY0" fmla="*/ 2068 h 246995"/>
                        <a:gd name="connsiteX1" fmla="*/ 67883 w 79528"/>
                        <a:gd name="connsiteY1" fmla="*/ 52074 h 246995"/>
                        <a:gd name="connsiteX2" fmla="*/ 75026 w 79528"/>
                        <a:gd name="connsiteY2" fmla="*/ 152086 h 246995"/>
                        <a:gd name="connsiteX3" fmla="*/ 13114 w 79528"/>
                        <a:gd name="connsiteY3" fmla="*/ 242574 h 246995"/>
                        <a:gd name="connsiteX4" fmla="*/ 1208 w 79528"/>
                        <a:gd name="connsiteY4" fmla="*/ 221143 h 246995"/>
                        <a:gd name="connsiteX5" fmla="*/ 1208 w 79528"/>
                        <a:gd name="connsiteY5" fmla="*/ 118749 h 246995"/>
                        <a:gd name="connsiteX6" fmla="*/ 13114 w 79528"/>
                        <a:gd name="connsiteY6" fmla="*/ 2068 h 2469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79528" h="246995">
                          <a:moveTo>
                            <a:pt x="13114" y="2068"/>
                          </a:moveTo>
                          <a:cubicBezTo>
                            <a:pt x="24226" y="-9044"/>
                            <a:pt x="57564" y="27071"/>
                            <a:pt x="67883" y="52074"/>
                          </a:cubicBezTo>
                          <a:cubicBezTo>
                            <a:pt x="78202" y="77077"/>
                            <a:pt x="84154" y="120336"/>
                            <a:pt x="75026" y="152086"/>
                          </a:cubicBezTo>
                          <a:cubicBezTo>
                            <a:pt x="65898" y="183836"/>
                            <a:pt x="25417" y="231065"/>
                            <a:pt x="13114" y="242574"/>
                          </a:cubicBezTo>
                          <a:cubicBezTo>
                            <a:pt x="811" y="254083"/>
                            <a:pt x="3192" y="241781"/>
                            <a:pt x="1208" y="221143"/>
                          </a:cubicBezTo>
                          <a:cubicBezTo>
                            <a:pt x="-776" y="200505"/>
                            <a:pt x="18" y="154468"/>
                            <a:pt x="1208" y="118749"/>
                          </a:cubicBezTo>
                          <a:cubicBezTo>
                            <a:pt x="2398" y="83030"/>
                            <a:pt x="2002" y="13180"/>
                            <a:pt x="13114" y="2068"/>
                          </a:cubicBezTo>
                          <a:close/>
                        </a:path>
                      </a:pathLst>
                    </a:custGeom>
                    <a:solidFill>
                      <a:srgbClr val="FFCC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55" name="Freeform 13"/>
                    <p:cNvSpPr/>
                    <p:nvPr/>
                  </p:nvSpPr>
                  <p:spPr>
                    <a:xfrm>
                      <a:off x="4031629" y="2015875"/>
                      <a:ext cx="63994" cy="242168"/>
                    </a:xfrm>
                    <a:custGeom>
                      <a:avLst/>
                      <a:gdLst>
                        <a:gd name="connsiteX0" fmla="*/ 43521 w 63994"/>
                        <a:gd name="connsiteY0" fmla="*/ 3362 h 242168"/>
                        <a:gd name="connsiteX1" fmla="*/ 62571 w 63994"/>
                        <a:gd name="connsiteY1" fmla="*/ 167669 h 242168"/>
                        <a:gd name="connsiteX2" fmla="*/ 57808 w 63994"/>
                        <a:gd name="connsiteY2" fmla="*/ 241487 h 242168"/>
                        <a:gd name="connsiteX3" fmla="*/ 19708 w 63994"/>
                        <a:gd name="connsiteY3" fmla="*/ 201006 h 242168"/>
                        <a:gd name="connsiteX4" fmla="*/ 3040 w 63994"/>
                        <a:gd name="connsiteY4" fmla="*/ 143856 h 242168"/>
                        <a:gd name="connsiteX5" fmla="*/ 3040 w 63994"/>
                        <a:gd name="connsiteY5" fmla="*/ 62894 h 242168"/>
                        <a:gd name="connsiteX6" fmla="*/ 43521 w 63994"/>
                        <a:gd name="connsiteY6" fmla="*/ 3362 h 2421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3994" h="242168">
                          <a:moveTo>
                            <a:pt x="43521" y="3362"/>
                          </a:moveTo>
                          <a:cubicBezTo>
                            <a:pt x="53443" y="20825"/>
                            <a:pt x="60190" y="127981"/>
                            <a:pt x="62571" y="167669"/>
                          </a:cubicBezTo>
                          <a:cubicBezTo>
                            <a:pt x="64952" y="207357"/>
                            <a:pt x="64952" y="235931"/>
                            <a:pt x="57808" y="241487"/>
                          </a:cubicBezTo>
                          <a:cubicBezTo>
                            <a:pt x="50664" y="247043"/>
                            <a:pt x="28836" y="217278"/>
                            <a:pt x="19708" y="201006"/>
                          </a:cubicBezTo>
                          <a:cubicBezTo>
                            <a:pt x="10580" y="184734"/>
                            <a:pt x="5818" y="166875"/>
                            <a:pt x="3040" y="143856"/>
                          </a:cubicBezTo>
                          <a:cubicBezTo>
                            <a:pt x="262" y="120837"/>
                            <a:pt x="-2119" y="84722"/>
                            <a:pt x="3040" y="62894"/>
                          </a:cubicBezTo>
                          <a:cubicBezTo>
                            <a:pt x="8199" y="41066"/>
                            <a:pt x="33599" y="-14101"/>
                            <a:pt x="43521" y="3362"/>
                          </a:cubicBezTo>
                          <a:close/>
                        </a:path>
                      </a:pathLst>
                    </a:custGeom>
                    <a:solidFill>
                      <a:srgbClr val="FFCC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</p:grpSp>
            </p:grpSp>
          </p:grpSp>
          <p:sp>
            <p:nvSpPr>
              <p:cNvPr id="34" name="Rectangle 45"/>
              <p:cNvSpPr/>
              <p:nvPr/>
            </p:nvSpPr>
            <p:spPr>
              <a:xfrm>
                <a:off x="6786162" y="4503967"/>
                <a:ext cx="144708" cy="3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84" name="Group 75"/>
          <p:cNvGrpSpPr/>
          <p:nvPr/>
        </p:nvGrpSpPr>
        <p:grpSpPr>
          <a:xfrm>
            <a:off x="6326942" y="3052049"/>
            <a:ext cx="437657" cy="809693"/>
            <a:chOff x="2774232" y="6314828"/>
            <a:chExt cx="1738878" cy="3217037"/>
          </a:xfrm>
        </p:grpSpPr>
        <p:grpSp>
          <p:nvGrpSpPr>
            <p:cNvPr id="85" name="Group 76"/>
            <p:cNvGrpSpPr/>
            <p:nvPr/>
          </p:nvGrpSpPr>
          <p:grpSpPr>
            <a:xfrm>
              <a:off x="2774232" y="6314828"/>
              <a:ext cx="1729734" cy="3217037"/>
              <a:chOff x="2768025" y="6314828"/>
              <a:chExt cx="1729734" cy="3217037"/>
            </a:xfrm>
          </p:grpSpPr>
          <p:sp>
            <p:nvSpPr>
              <p:cNvPr id="90" name="Rectangle 84"/>
              <p:cNvSpPr/>
              <p:nvPr/>
            </p:nvSpPr>
            <p:spPr>
              <a:xfrm>
                <a:off x="2768025" y="6314828"/>
                <a:ext cx="1729734" cy="32170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1" name="Rounded Rectangle 85"/>
              <p:cNvSpPr/>
              <p:nvPr/>
            </p:nvSpPr>
            <p:spPr>
              <a:xfrm>
                <a:off x="2820366" y="6369711"/>
                <a:ext cx="1622384" cy="3098508"/>
              </a:xfrm>
              <a:prstGeom prst="roundRect">
                <a:avLst>
                  <a:gd name="adj" fmla="val 452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92" name="Group 86"/>
              <p:cNvGrpSpPr/>
              <p:nvPr/>
            </p:nvGrpSpPr>
            <p:grpSpPr>
              <a:xfrm>
                <a:off x="3499863" y="6470989"/>
                <a:ext cx="267827" cy="36000"/>
                <a:chOff x="5864206" y="6566627"/>
                <a:chExt cx="275906" cy="58687"/>
              </a:xfrm>
              <a:solidFill>
                <a:schemeClr val="tx1"/>
              </a:solidFill>
            </p:grpSpPr>
            <p:sp>
              <p:nvSpPr>
                <p:cNvPr id="94" name="Rounded Rectangle 88"/>
                <p:cNvSpPr/>
                <p:nvPr/>
              </p:nvSpPr>
              <p:spPr>
                <a:xfrm>
                  <a:off x="5893594" y="6566627"/>
                  <a:ext cx="214313" cy="5868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5" name="Oval 89"/>
                <p:cNvSpPr/>
                <p:nvPr/>
              </p:nvSpPr>
              <p:spPr>
                <a:xfrm>
                  <a:off x="6075700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6" name="Oval 90"/>
                <p:cNvSpPr/>
                <p:nvPr/>
              </p:nvSpPr>
              <p:spPr>
                <a:xfrm>
                  <a:off x="5864206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93" name="Rectangle 87"/>
              <p:cNvSpPr/>
              <p:nvPr/>
            </p:nvSpPr>
            <p:spPr>
              <a:xfrm>
                <a:off x="2965182" y="6635150"/>
                <a:ext cx="1334453" cy="235172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86" name="Group 77"/>
            <p:cNvGrpSpPr/>
            <p:nvPr/>
          </p:nvGrpSpPr>
          <p:grpSpPr>
            <a:xfrm>
              <a:off x="4494822" y="6917134"/>
              <a:ext cx="18288" cy="2125781"/>
              <a:chOff x="4494822" y="6917134"/>
              <a:chExt cx="18288" cy="2125781"/>
            </a:xfrm>
          </p:grpSpPr>
          <p:sp>
            <p:nvSpPr>
              <p:cNvPr id="87" name="Rectangle 81"/>
              <p:cNvSpPr/>
              <p:nvPr/>
            </p:nvSpPr>
            <p:spPr>
              <a:xfrm>
                <a:off x="4494822" y="6917134"/>
                <a:ext cx="18288" cy="5040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8" name="Rectangle 82"/>
              <p:cNvSpPr/>
              <p:nvPr/>
            </p:nvSpPr>
            <p:spPr>
              <a:xfrm>
                <a:off x="4494822" y="7666965"/>
                <a:ext cx="18288" cy="2520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9" name="Rectangle 83"/>
              <p:cNvSpPr/>
              <p:nvPr/>
            </p:nvSpPr>
            <p:spPr>
              <a:xfrm>
                <a:off x="4494822" y="8790915"/>
                <a:ext cx="18288" cy="2520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97" name="Group 91"/>
          <p:cNvGrpSpPr/>
          <p:nvPr/>
        </p:nvGrpSpPr>
        <p:grpSpPr>
          <a:xfrm>
            <a:off x="4779348" y="3086161"/>
            <a:ext cx="386712" cy="749808"/>
            <a:chOff x="372764" y="6292159"/>
            <a:chExt cx="1663700" cy="3225800"/>
          </a:xfrm>
        </p:grpSpPr>
        <p:sp>
          <p:nvSpPr>
            <p:cNvPr id="98" name="Rounded Rectangle 92"/>
            <p:cNvSpPr/>
            <p:nvPr/>
          </p:nvSpPr>
          <p:spPr>
            <a:xfrm>
              <a:off x="372764" y="6292159"/>
              <a:ext cx="1663700" cy="3225800"/>
            </a:xfrm>
            <a:prstGeom prst="roundRect">
              <a:avLst>
                <a:gd name="adj" fmla="val 218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99" name="Group 93"/>
            <p:cNvGrpSpPr/>
            <p:nvPr/>
          </p:nvGrpSpPr>
          <p:grpSpPr>
            <a:xfrm>
              <a:off x="670259" y="6425571"/>
              <a:ext cx="1054325" cy="3021944"/>
              <a:chOff x="670259" y="6425571"/>
              <a:chExt cx="1054325" cy="3021944"/>
            </a:xfrm>
          </p:grpSpPr>
          <p:sp>
            <p:nvSpPr>
              <p:cNvPr id="101" name="Oval 95"/>
              <p:cNvSpPr/>
              <p:nvPr/>
            </p:nvSpPr>
            <p:spPr>
              <a:xfrm>
                <a:off x="1501916" y="6461571"/>
                <a:ext cx="54000" cy="5289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2" name="Oval 96"/>
              <p:cNvSpPr/>
              <p:nvPr/>
            </p:nvSpPr>
            <p:spPr>
              <a:xfrm>
                <a:off x="1419697" y="6461571"/>
                <a:ext cx="54000" cy="5289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3" name="Oval 97"/>
              <p:cNvSpPr/>
              <p:nvPr/>
            </p:nvSpPr>
            <p:spPr>
              <a:xfrm>
                <a:off x="670259" y="6461571"/>
                <a:ext cx="54000" cy="5289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4" name="Oval 98"/>
              <p:cNvSpPr/>
              <p:nvPr/>
            </p:nvSpPr>
            <p:spPr>
              <a:xfrm>
                <a:off x="1652584" y="6461571"/>
                <a:ext cx="72000" cy="7140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5" name="Freeform 99"/>
              <p:cNvSpPr/>
              <p:nvPr/>
            </p:nvSpPr>
            <p:spPr>
              <a:xfrm>
                <a:off x="1011297" y="9323505"/>
                <a:ext cx="386635" cy="124010"/>
              </a:xfrm>
              <a:custGeom>
                <a:avLst/>
                <a:gdLst>
                  <a:gd name="connsiteX0" fmla="*/ 13038 w 383582"/>
                  <a:gd name="connsiteY0" fmla="*/ 4762 h 124185"/>
                  <a:gd name="connsiteX1" fmla="*/ 172581 w 383582"/>
                  <a:gd name="connsiteY1" fmla="*/ 4762 h 124185"/>
                  <a:gd name="connsiteX2" fmla="*/ 355938 w 383582"/>
                  <a:gd name="connsiteY2" fmla="*/ 4762 h 124185"/>
                  <a:gd name="connsiteX3" fmla="*/ 382131 w 383582"/>
                  <a:gd name="connsiteY3" fmla="*/ 26193 h 124185"/>
                  <a:gd name="connsiteX4" fmla="*/ 377369 w 383582"/>
                  <a:gd name="connsiteY4" fmla="*/ 71437 h 124185"/>
                  <a:gd name="connsiteX5" fmla="*/ 353556 w 383582"/>
                  <a:gd name="connsiteY5" fmla="*/ 107156 h 124185"/>
                  <a:gd name="connsiteX6" fmla="*/ 317838 w 383582"/>
                  <a:gd name="connsiteY6" fmla="*/ 121443 h 124185"/>
                  <a:gd name="connsiteX7" fmla="*/ 129719 w 383582"/>
                  <a:gd name="connsiteY7" fmla="*/ 123824 h 124185"/>
                  <a:gd name="connsiteX8" fmla="*/ 41613 w 383582"/>
                  <a:gd name="connsiteY8" fmla="*/ 116681 h 124185"/>
                  <a:gd name="connsiteX9" fmla="*/ 13038 w 383582"/>
                  <a:gd name="connsiteY9" fmla="*/ 88106 h 124185"/>
                  <a:gd name="connsiteX10" fmla="*/ 10656 w 383582"/>
                  <a:gd name="connsiteY10" fmla="*/ 69056 h 124185"/>
                  <a:gd name="connsiteX11" fmla="*/ 13038 w 383582"/>
                  <a:gd name="connsiteY11" fmla="*/ 4762 h 124185"/>
                  <a:gd name="connsiteX0" fmla="*/ 16091 w 386635"/>
                  <a:gd name="connsiteY0" fmla="*/ 4587 h 124010"/>
                  <a:gd name="connsiteX1" fmla="*/ 175634 w 386635"/>
                  <a:gd name="connsiteY1" fmla="*/ 4587 h 124010"/>
                  <a:gd name="connsiteX2" fmla="*/ 358991 w 386635"/>
                  <a:gd name="connsiteY2" fmla="*/ 4587 h 124010"/>
                  <a:gd name="connsiteX3" fmla="*/ 385184 w 386635"/>
                  <a:gd name="connsiteY3" fmla="*/ 26018 h 124010"/>
                  <a:gd name="connsiteX4" fmla="*/ 380422 w 386635"/>
                  <a:gd name="connsiteY4" fmla="*/ 71262 h 124010"/>
                  <a:gd name="connsiteX5" fmla="*/ 356609 w 386635"/>
                  <a:gd name="connsiteY5" fmla="*/ 106981 h 124010"/>
                  <a:gd name="connsiteX6" fmla="*/ 320891 w 386635"/>
                  <a:gd name="connsiteY6" fmla="*/ 121268 h 124010"/>
                  <a:gd name="connsiteX7" fmla="*/ 132772 w 386635"/>
                  <a:gd name="connsiteY7" fmla="*/ 123649 h 124010"/>
                  <a:gd name="connsiteX8" fmla="*/ 44666 w 386635"/>
                  <a:gd name="connsiteY8" fmla="*/ 116506 h 124010"/>
                  <a:gd name="connsiteX9" fmla="*/ 16091 w 386635"/>
                  <a:gd name="connsiteY9" fmla="*/ 87931 h 124010"/>
                  <a:gd name="connsiteX10" fmla="*/ 6565 w 386635"/>
                  <a:gd name="connsiteY10" fmla="*/ 66500 h 124010"/>
                  <a:gd name="connsiteX11" fmla="*/ 16091 w 386635"/>
                  <a:gd name="connsiteY11" fmla="*/ 4587 h 12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6635" h="124010">
                    <a:moveTo>
                      <a:pt x="16091" y="4587"/>
                    </a:moveTo>
                    <a:cubicBezTo>
                      <a:pt x="44269" y="-5732"/>
                      <a:pt x="175634" y="4587"/>
                      <a:pt x="175634" y="4587"/>
                    </a:cubicBezTo>
                    <a:cubicBezTo>
                      <a:pt x="232784" y="4587"/>
                      <a:pt x="324066" y="1015"/>
                      <a:pt x="358991" y="4587"/>
                    </a:cubicBezTo>
                    <a:cubicBezTo>
                      <a:pt x="393916" y="8159"/>
                      <a:pt x="381612" y="14906"/>
                      <a:pt x="385184" y="26018"/>
                    </a:cubicBezTo>
                    <a:cubicBezTo>
                      <a:pt x="388756" y="37130"/>
                      <a:pt x="385184" y="57768"/>
                      <a:pt x="380422" y="71262"/>
                    </a:cubicBezTo>
                    <a:cubicBezTo>
                      <a:pt x="375660" y="84756"/>
                      <a:pt x="366531" y="98647"/>
                      <a:pt x="356609" y="106981"/>
                    </a:cubicBezTo>
                    <a:cubicBezTo>
                      <a:pt x="346687" y="115315"/>
                      <a:pt x="358197" y="118490"/>
                      <a:pt x="320891" y="121268"/>
                    </a:cubicBezTo>
                    <a:cubicBezTo>
                      <a:pt x="283585" y="124046"/>
                      <a:pt x="178809" y="124443"/>
                      <a:pt x="132772" y="123649"/>
                    </a:cubicBezTo>
                    <a:cubicBezTo>
                      <a:pt x="86735" y="122855"/>
                      <a:pt x="64113" y="122459"/>
                      <a:pt x="44666" y="116506"/>
                    </a:cubicBezTo>
                    <a:cubicBezTo>
                      <a:pt x="25219" y="110553"/>
                      <a:pt x="21250" y="95868"/>
                      <a:pt x="16091" y="87931"/>
                    </a:cubicBezTo>
                    <a:cubicBezTo>
                      <a:pt x="10932" y="79994"/>
                      <a:pt x="8152" y="73644"/>
                      <a:pt x="6565" y="66500"/>
                    </a:cubicBezTo>
                    <a:cubicBezTo>
                      <a:pt x="4977" y="59356"/>
                      <a:pt x="-12087" y="14906"/>
                      <a:pt x="16091" y="4587"/>
                    </a:cubicBezTo>
                    <a:close/>
                  </a:path>
                </a:pathLst>
              </a:cu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106" name="Group 100"/>
              <p:cNvGrpSpPr/>
              <p:nvPr/>
            </p:nvGrpSpPr>
            <p:grpSpPr>
              <a:xfrm>
                <a:off x="1011297" y="6425571"/>
                <a:ext cx="367896" cy="36000"/>
                <a:chOff x="5864206" y="6566627"/>
                <a:chExt cx="275906" cy="58687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7" name="Rounded Rectangle 101"/>
                <p:cNvSpPr/>
                <p:nvPr/>
              </p:nvSpPr>
              <p:spPr>
                <a:xfrm>
                  <a:off x="5893594" y="6566627"/>
                  <a:ext cx="214313" cy="5868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08" name="Oval 102"/>
                <p:cNvSpPr/>
                <p:nvPr/>
              </p:nvSpPr>
              <p:spPr>
                <a:xfrm>
                  <a:off x="6075700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09" name="Oval 103"/>
                <p:cNvSpPr/>
                <p:nvPr/>
              </p:nvSpPr>
              <p:spPr>
                <a:xfrm>
                  <a:off x="5864206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sp>
          <p:nvSpPr>
            <p:cNvPr id="100" name="Rectangle 94"/>
            <p:cNvSpPr/>
            <p:nvPr/>
          </p:nvSpPr>
          <p:spPr>
            <a:xfrm>
              <a:off x="463549" y="6602142"/>
              <a:ext cx="1463013" cy="2605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10" name="Group 104"/>
          <p:cNvGrpSpPr/>
          <p:nvPr/>
        </p:nvGrpSpPr>
        <p:grpSpPr>
          <a:xfrm>
            <a:off x="3267699" y="3081339"/>
            <a:ext cx="370407" cy="784461"/>
            <a:chOff x="1922183" y="1627816"/>
            <a:chExt cx="1527659" cy="3235325"/>
          </a:xfrm>
        </p:grpSpPr>
        <p:sp>
          <p:nvSpPr>
            <p:cNvPr id="111" name="Rounded Rectangle 105"/>
            <p:cNvSpPr/>
            <p:nvPr/>
          </p:nvSpPr>
          <p:spPr>
            <a:xfrm>
              <a:off x="1937639" y="1637341"/>
              <a:ext cx="1512203" cy="3225800"/>
            </a:xfrm>
            <a:prstGeom prst="roundRect">
              <a:avLst>
                <a:gd name="adj" fmla="val 1558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2" name="Oval 106"/>
            <p:cNvSpPr/>
            <p:nvPr/>
          </p:nvSpPr>
          <p:spPr>
            <a:xfrm>
              <a:off x="2664538" y="1776318"/>
              <a:ext cx="58406" cy="5289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13" name="Group 107"/>
            <p:cNvGrpSpPr/>
            <p:nvPr/>
          </p:nvGrpSpPr>
          <p:grpSpPr>
            <a:xfrm>
              <a:off x="2564307" y="1894610"/>
              <a:ext cx="275906" cy="58687"/>
              <a:chOff x="5864206" y="6566627"/>
              <a:chExt cx="275906" cy="58687"/>
            </a:xfrm>
            <a:solidFill>
              <a:schemeClr val="bg2">
                <a:lumMod val="50000"/>
              </a:schemeClr>
            </a:solidFill>
          </p:grpSpPr>
          <p:sp>
            <p:nvSpPr>
              <p:cNvPr id="122" name="Rounded Rectangle 116"/>
              <p:cNvSpPr/>
              <p:nvPr/>
            </p:nvSpPr>
            <p:spPr>
              <a:xfrm>
                <a:off x="5893594" y="6566627"/>
                <a:ext cx="214313" cy="58687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3" name="Oval 117"/>
              <p:cNvSpPr/>
              <p:nvPr/>
            </p:nvSpPr>
            <p:spPr>
              <a:xfrm>
                <a:off x="6075700" y="6566627"/>
                <a:ext cx="64412" cy="5833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4" name="Oval 118"/>
              <p:cNvSpPr/>
              <p:nvPr/>
            </p:nvSpPr>
            <p:spPr>
              <a:xfrm>
                <a:off x="5864206" y="6566627"/>
                <a:ext cx="64412" cy="5833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14" name="Rectangle 108"/>
            <p:cNvSpPr/>
            <p:nvPr/>
          </p:nvSpPr>
          <p:spPr>
            <a:xfrm>
              <a:off x="1922183" y="2097876"/>
              <a:ext cx="18288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5" name="Rectangle 109"/>
            <p:cNvSpPr/>
            <p:nvPr/>
          </p:nvSpPr>
          <p:spPr>
            <a:xfrm>
              <a:off x="1922183" y="2388388"/>
              <a:ext cx="18288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6" name="Rectangle 110"/>
            <p:cNvSpPr/>
            <p:nvPr/>
          </p:nvSpPr>
          <p:spPr>
            <a:xfrm>
              <a:off x="1922183" y="2641077"/>
              <a:ext cx="18288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7" name="Rectangle 111"/>
            <p:cNvSpPr/>
            <p:nvPr/>
          </p:nvSpPr>
          <p:spPr>
            <a:xfrm rot="5400000">
              <a:off x="3076241" y="1522660"/>
              <a:ext cx="18288" cy="228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18" name="Group 112"/>
            <p:cNvGrpSpPr/>
            <p:nvPr/>
          </p:nvGrpSpPr>
          <p:grpSpPr>
            <a:xfrm>
              <a:off x="2584169" y="4529609"/>
              <a:ext cx="233363" cy="228600"/>
              <a:chOff x="5884068" y="9201626"/>
              <a:chExt cx="233363" cy="228600"/>
            </a:xfrm>
          </p:grpSpPr>
          <p:sp>
            <p:nvSpPr>
              <p:cNvPr id="120" name="Oval 114"/>
              <p:cNvSpPr/>
              <p:nvPr/>
            </p:nvSpPr>
            <p:spPr>
              <a:xfrm>
                <a:off x="5884068" y="9201626"/>
                <a:ext cx="233363" cy="228600"/>
              </a:xfrm>
              <a:prstGeom prst="ellipse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1" name="Flowchart: Alternate Process 115"/>
              <p:cNvSpPr/>
              <p:nvPr/>
            </p:nvSpPr>
            <p:spPr>
              <a:xfrm>
                <a:off x="5950712" y="9272587"/>
                <a:ext cx="92901" cy="91440"/>
              </a:xfrm>
              <a:prstGeom prst="flowChartAlternateProcess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19" name="Rectangle 113"/>
            <p:cNvSpPr/>
            <p:nvPr/>
          </p:nvSpPr>
          <p:spPr>
            <a:xfrm>
              <a:off x="2056100" y="2064843"/>
              <a:ext cx="1289500" cy="235174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25" name="Group 1"/>
          <p:cNvGrpSpPr/>
          <p:nvPr/>
        </p:nvGrpSpPr>
        <p:grpSpPr>
          <a:xfrm>
            <a:off x="1351532" y="4147184"/>
            <a:ext cx="6075617" cy="1380266"/>
            <a:chOff x="1231807" y="4928255"/>
            <a:chExt cx="6075617" cy="1380266"/>
          </a:xfrm>
        </p:grpSpPr>
        <p:grpSp>
          <p:nvGrpSpPr>
            <p:cNvPr id="126" name="Group 1037"/>
            <p:cNvGrpSpPr/>
            <p:nvPr/>
          </p:nvGrpSpPr>
          <p:grpSpPr>
            <a:xfrm>
              <a:off x="2590877" y="4954198"/>
              <a:ext cx="892781" cy="1292463"/>
              <a:chOff x="-1041940" y="390331"/>
              <a:chExt cx="1048146" cy="1517382"/>
            </a:xfrm>
          </p:grpSpPr>
          <p:sp>
            <p:nvSpPr>
              <p:cNvPr id="158" name="Rectangle 46"/>
              <p:cNvSpPr/>
              <p:nvPr/>
            </p:nvSpPr>
            <p:spPr>
              <a:xfrm>
                <a:off x="-666808" y="1225438"/>
                <a:ext cx="269077" cy="36004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159" name="Group 1023"/>
              <p:cNvGrpSpPr/>
              <p:nvPr/>
            </p:nvGrpSpPr>
            <p:grpSpPr>
              <a:xfrm>
                <a:off x="-1041940" y="390331"/>
                <a:ext cx="1048146" cy="1517382"/>
                <a:chOff x="2944986" y="900454"/>
                <a:chExt cx="1048146" cy="1517382"/>
              </a:xfrm>
            </p:grpSpPr>
            <p:sp>
              <p:nvSpPr>
                <p:cNvPr id="160" name="Freeform 3"/>
                <p:cNvSpPr/>
                <p:nvPr/>
              </p:nvSpPr>
              <p:spPr>
                <a:xfrm>
                  <a:off x="3129759" y="1186570"/>
                  <a:ext cx="678601" cy="670631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670631">
                      <a:moveTo>
                        <a:pt x="70181" y="378744"/>
                      </a:moveTo>
                      <a:cubicBezTo>
                        <a:pt x="91348" y="411552"/>
                        <a:pt x="104048" y="502569"/>
                        <a:pt x="146381" y="550194"/>
                      </a:cubicBezTo>
                      <a:cubicBezTo>
                        <a:pt x="188714" y="597819"/>
                        <a:pt x="277085" y="650207"/>
                        <a:pt x="324181" y="664494"/>
                      </a:cubicBezTo>
                      <a:cubicBezTo>
                        <a:pt x="371277" y="678781"/>
                        <a:pt x="388739" y="667669"/>
                        <a:pt x="428956" y="635919"/>
                      </a:cubicBezTo>
                      <a:cubicBezTo>
                        <a:pt x="469173" y="604169"/>
                        <a:pt x="535848" y="518444"/>
                        <a:pt x="565481" y="473994"/>
                      </a:cubicBezTo>
                      <a:cubicBezTo>
                        <a:pt x="595114" y="429544"/>
                        <a:pt x="595644" y="386152"/>
                        <a:pt x="606756" y="369219"/>
                      </a:cubicBezTo>
                      <a:cubicBezTo>
                        <a:pt x="617868" y="352286"/>
                        <a:pt x="621044" y="383506"/>
                        <a:pt x="632156" y="372394"/>
                      </a:cubicBezTo>
                      <a:cubicBezTo>
                        <a:pt x="643268" y="361282"/>
                        <a:pt x="666023" y="325827"/>
                        <a:pt x="673431" y="302544"/>
                      </a:cubicBezTo>
                      <a:cubicBezTo>
                        <a:pt x="680839" y="279261"/>
                        <a:pt x="678723" y="252802"/>
                        <a:pt x="676606" y="232694"/>
                      </a:cubicBezTo>
                      <a:cubicBezTo>
                        <a:pt x="674489" y="212586"/>
                        <a:pt x="670256" y="190361"/>
                        <a:pt x="660731" y="181894"/>
                      </a:cubicBezTo>
                      <a:cubicBezTo>
                        <a:pt x="651206" y="173427"/>
                        <a:pt x="626864" y="172898"/>
                        <a:pt x="619456" y="181894"/>
                      </a:cubicBezTo>
                      <a:cubicBezTo>
                        <a:pt x="612048" y="190890"/>
                        <a:pt x="620514" y="224227"/>
                        <a:pt x="616281" y="235869"/>
                      </a:cubicBezTo>
                      <a:cubicBezTo>
                        <a:pt x="612048" y="247511"/>
                        <a:pt x="600406" y="267619"/>
                        <a:pt x="594056" y="251744"/>
                      </a:cubicBezTo>
                      <a:cubicBezTo>
                        <a:pt x="587706" y="235869"/>
                        <a:pt x="609931" y="176602"/>
                        <a:pt x="578181" y="140619"/>
                      </a:cubicBezTo>
                      <a:cubicBezTo>
                        <a:pt x="546431" y="104636"/>
                        <a:pt x="470231" y="59127"/>
                        <a:pt x="403556" y="35844"/>
                      </a:cubicBezTo>
                      <a:cubicBezTo>
                        <a:pt x="336881" y="12561"/>
                        <a:pt x="230519" y="3565"/>
                        <a:pt x="178131" y="919"/>
                      </a:cubicBezTo>
                      <a:cubicBezTo>
                        <a:pt x="125744" y="-1727"/>
                        <a:pt x="105635" y="390"/>
                        <a:pt x="89231" y="19969"/>
                      </a:cubicBezTo>
                      <a:cubicBezTo>
                        <a:pt x="72827" y="39548"/>
                        <a:pt x="82881" y="85057"/>
                        <a:pt x="79706" y="118394"/>
                      </a:cubicBezTo>
                      <a:cubicBezTo>
                        <a:pt x="76531" y="151731"/>
                        <a:pt x="76531" y="211527"/>
                        <a:pt x="70181" y="219994"/>
                      </a:cubicBezTo>
                      <a:cubicBezTo>
                        <a:pt x="63831" y="228461"/>
                        <a:pt x="52718" y="169723"/>
                        <a:pt x="41606" y="169194"/>
                      </a:cubicBezTo>
                      <a:cubicBezTo>
                        <a:pt x="30494" y="168665"/>
                        <a:pt x="9856" y="197240"/>
                        <a:pt x="3506" y="216819"/>
                      </a:cubicBezTo>
                      <a:cubicBezTo>
                        <a:pt x="-2844" y="236398"/>
                        <a:pt x="860" y="263915"/>
                        <a:pt x="3506" y="286669"/>
                      </a:cubicBezTo>
                      <a:cubicBezTo>
                        <a:pt x="6152" y="309423"/>
                        <a:pt x="8269" y="335882"/>
                        <a:pt x="19381" y="353344"/>
                      </a:cubicBezTo>
                      <a:cubicBezTo>
                        <a:pt x="30493" y="370806"/>
                        <a:pt x="49014" y="345936"/>
                        <a:pt x="70181" y="378744"/>
                      </a:cubicBezTo>
                      <a:close/>
                    </a:path>
                  </a:pathLst>
                </a:custGeom>
                <a:solidFill>
                  <a:srgbClr val="FFD3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61" name="Freeform 4"/>
                <p:cNvSpPr/>
                <p:nvPr/>
              </p:nvSpPr>
              <p:spPr>
                <a:xfrm>
                  <a:off x="3158565" y="900454"/>
                  <a:ext cx="649795" cy="544113"/>
                </a:xfrm>
                <a:custGeom>
                  <a:avLst/>
                  <a:gdLst>
                    <a:gd name="connsiteX0" fmla="*/ 139634 w 649795"/>
                    <a:gd name="connsiteY0" fmla="*/ 312928 h 544113"/>
                    <a:gd name="connsiteX1" fmla="*/ 225359 w 649795"/>
                    <a:gd name="connsiteY1" fmla="*/ 401034 h 544113"/>
                    <a:gd name="connsiteX2" fmla="*/ 339659 w 649795"/>
                    <a:gd name="connsiteY2" fmla="*/ 446278 h 544113"/>
                    <a:gd name="connsiteX3" fmla="*/ 480153 w 649795"/>
                    <a:gd name="connsiteY3" fmla="*/ 484378 h 544113"/>
                    <a:gd name="connsiteX4" fmla="*/ 520634 w 649795"/>
                    <a:gd name="connsiteY4" fmla="*/ 474853 h 544113"/>
                    <a:gd name="connsiteX5" fmla="*/ 563496 w 649795"/>
                    <a:gd name="connsiteY5" fmla="*/ 501047 h 544113"/>
                    <a:gd name="connsiteX6" fmla="*/ 568259 w 649795"/>
                    <a:gd name="connsiteY6" fmla="*/ 529622 h 544113"/>
                    <a:gd name="connsiteX7" fmla="*/ 589690 w 649795"/>
                    <a:gd name="connsiteY7" fmla="*/ 529622 h 544113"/>
                    <a:gd name="connsiteX8" fmla="*/ 611121 w 649795"/>
                    <a:gd name="connsiteY8" fmla="*/ 434372 h 544113"/>
                    <a:gd name="connsiteX9" fmla="*/ 623028 w 649795"/>
                    <a:gd name="connsiteY9" fmla="*/ 301022 h 544113"/>
                    <a:gd name="connsiteX10" fmla="*/ 646840 w 649795"/>
                    <a:gd name="connsiteY10" fmla="*/ 301022 h 544113"/>
                    <a:gd name="connsiteX11" fmla="*/ 632553 w 649795"/>
                    <a:gd name="connsiteY11" fmla="*/ 251015 h 544113"/>
                    <a:gd name="connsiteX12" fmla="*/ 596834 w 649795"/>
                    <a:gd name="connsiteY12" fmla="*/ 208153 h 544113"/>
                    <a:gd name="connsiteX13" fmla="*/ 630171 w 649795"/>
                    <a:gd name="connsiteY13" fmla="*/ 198628 h 544113"/>
                    <a:gd name="connsiteX14" fmla="*/ 649221 w 649795"/>
                    <a:gd name="connsiteY14" fmla="*/ 184340 h 544113"/>
                    <a:gd name="connsiteX15" fmla="*/ 608740 w 649795"/>
                    <a:gd name="connsiteY15" fmla="*/ 170053 h 544113"/>
                    <a:gd name="connsiteX16" fmla="*/ 570640 w 649795"/>
                    <a:gd name="connsiteY16" fmla="*/ 143859 h 544113"/>
                    <a:gd name="connsiteX17" fmla="*/ 518253 w 649795"/>
                    <a:gd name="connsiteY17" fmla="*/ 134334 h 544113"/>
                    <a:gd name="connsiteX18" fmla="*/ 553971 w 649795"/>
                    <a:gd name="connsiteY18" fmla="*/ 105759 h 544113"/>
                    <a:gd name="connsiteX19" fmla="*/ 580165 w 649795"/>
                    <a:gd name="connsiteY19" fmla="*/ 91472 h 544113"/>
                    <a:gd name="connsiteX20" fmla="*/ 537303 w 649795"/>
                    <a:gd name="connsiteY20" fmla="*/ 70040 h 544113"/>
                    <a:gd name="connsiteX21" fmla="*/ 465865 w 649795"/>
                    <a:gd name="connsiteY21" fmla="*/ 58134 h 544113"/>
                    <a:gd name="connsiteX22" fmla="*/ 403953 w 649795"/>
                    <a:gd name="connsiteY22" fmla="*/ 58134 h 544113"/>
                    <a:gd name="connsiteX23" fmla="*/ 406334 w 649795"/>
                    <a:gd name="connsiteY23" fmla="*/ 39084 h 544113"/>
                    <a:gd name="connsiteX24" fmla="*/ 413478 w 649795"/>
                    <a:gd name="connsiteY24" fmla="*/ 8128 h 544113"/>
                    <a:gd name="connsiteX25" fmla="*/ 337278 w 649795"/>
                    <a:gd name="connsiteY25" fmla="*/ 22415 h 544113"/>
                    <a:gd name="connsiteX26" fmla="*/ 265840 w 649795"/>
                    <a:gd name="connsiteY26" fmla="*/ 46228 h 544113"/>
                    <a:gd name="connsiteX27" fmla="*/ 270603 w 649795"/>
                    <a:gd name="connsiteY27" fmla="*/ 22415 h 544113"/>
                    <a:gd name="connsiteX28" fmla="*/ 280128 w 649795"/>
                    <a:gd name="connsiteY28" fmla="*/ 984 h 544113"/>
                    <a:gd name="connsiteX29" fmla="*/ 208690 w 649795"/>
                    <a:gd name="connsiteY29" fmla="*/ 55753 h 544113"/>
                    <a:gd name="connsiteX30" fmla="*/ 130109 w 649795"/>
                    <a:gd name="connsiteY30" fmla="*/ 98615 h 544113"/>
                    <a:gd name="connsiteX31" fmla="*/ 103915 w 649795"/>
                    <a:gd name="connsiteY31" fmla="*/ 108140 h 544113"/>
                    <a:gd name="connsiteX32" fmla="*/ 103915 w 649795"/>
                    <a:gd name="connsiteY32" fmla="*/ 91472 h 544113"/>
                    <a:gd name="connsiteX33" fmla="*/ 75340 w 649795"/>
                    <a:gd name="connsiteY33" fmla="*/ 143859 h 544113"/>
                    <a:gd name="connsiteX34" fmla="*/ 32478 w 649795"/>
                    <a:gd name="connsiteY34" fmla="*/ 198628 h 544113"/>
                    <a:gd name="connsiteX35" fmla="*/ 3903 w 649795"/>
                    <a:gd name="connsiteY35" fmla="*/ 277209 h 544113"/>
                    <a:gd name="connsiteX36" fmla="*/ 1521 w 649795"/>
                    <a:gd name="connsiteY36" fmla="*/ 372459 h 544113"/>
                    <a:gd name="connsiteX37" fmla="*/ 15809 w 649795"/>
                    <a:gd name="connsiteY37" fmla="*/ 443897 h 544113"/>
                    <a:gd name="connsiteX38" fmla="*/ 37240 w 649795"/>
                    <a:gd name="connsiteY38" fmla="*/ 489140 h 544113"/>
                    <a:gd name="connsiteX39" fmla="*/ 37240 w 649795"/>
                    <a:gd name="connsiteY39" fmla="*/ 534384 h 544113"/>
                    <a:gd name="connsiteX40" fmla="*/ 63434 w 649795"/>
                    <a:gd name="connsiteY40" fmla="*/ 543909 h 544113"/>
                    <a:gd name="connsiteX41" fmla="*/ 75340 w 649795"/>
                    <a:gd name="connsiteY41" fmla="*/ 529622 h 544113"/>
                    <a:gd name="connsiteX42" fmla="*/ 70578 w 649795"/>
                    <a:gd name="connsiteY42" fmla="*/ 512953 h 544113"/>
                    <a:gd name="connsiteX43" fmla="*/ 75340 w 649795"/>
                    <a:gd name="connsiteY43" fmla="*/ 451040 h 544113"/>
                    <a:gd name="connsiteX44" fmla="*/ 115821 w 649795"/>
                    <a:gd name="connsiteY44" fmla="*/ 396272 h 544113"/>
                    <a:gd name="connsiteX45" fmla="*/ 139634 w 649795"/>
                    <a:gd name="connsiteY45" fmla="*/ 362934 h 544113"/>
                    <a:gd name="connsiteX46" fmla="*/ 139634 w 649795"/>
                    <a:gd name="connsiteY46" fmla="*/ 312928 h 544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649795" h="544113">
                      <a:moveTo>
                        <a:pt x="139634" y="312928"/>
                      </a:moveTo>
                      <a:cubicBezTo>
                        <a:pt x="153922" y="319278"/>
                        <a:pt x="192022" y="378809"/>
                        <a:pt x="225359" y="401034"/>
                      </a:cubicBezTo>
                      <a:cubicBezTo>
                        <a:pt x="258696" y="423259"/>
                        <a:pt x="297193" y="432387"/>
                        <a:pt x="339659" y="446278"/>
                      </a:cubicBezTo>
                      <a:cubicBezTo>
                        <a:pt x="382125" y="460169"/>
                        <a:pt x="449991" y="479616"/>
                        <a:pt x="480153" y="484378"/>
                      </a:cubicBezTo>
                      <a:cubicBezTo>
                        <a:pt x="510316" y="489141"/>
                        <a:pt x="506744" y="472075"/>
                        <a:pt x="520634" y="474853"/>
                      </a:cubicBezTo>
                      <a:cubicBezTo>
                        <a:pt x="534525" y="477631"/>
                        <a:pt x="555558" y="491919"/>
                        <a:pt x="563496" y="501047"/>
                      </a:cubicBezTo>
                      <a:cubicBezTo>
                        <a:pt x="571434" y="510175"/>
                        <a:pt x="563893" y="524860"/>
                        <a:pt x="568259" y="529622"/>
                      </a:cubicBezTo>
                      <a:cubicBezTo>
                        <a:pt x="572625" y="534384"/>
                        <a:pt x="582546" y="545497"/>
                        <a:pt x="589690" y="529622"/>
                      </a:cubicBezTo>
                      <a:cubicBezTo>
                        <a:pt x="596834" y="513747"/>
                        <a:pt x="605565" y="472472"/>
                        <a:pt x="611121" y="434372"/>
                      </a:cubicBezTo>
                      <a:cubicBezTo>
                        <a:pt x="616677" y="396272"/>
                        <a:pt x="617075" y="323247"/>
                        <a:pt x="623028" y="301022"/>
                      </a:cubicBezTo>
                      <a:cubicBezTo>
                        <a:pt x="628981" y="278797"/>
                        <a:pt x="645253" y="309356"/>
                        <a:pt x="646840" y="301022"/>
                      </a:cubicBezTo>
                      <a:cubicBezTo>
                        <a:pt x="648427" y="292688"/>
                        <a:pt x="640887" y="266493"/>
                        <a:pt x="632553" y="251015"/>
                      </a:cubicBezTo>
                      <a:cubicBezTo>
                        <a:pt x="624219" y="235537"/>
                        <a:pt x="597231" y="216884"/>
                        <a:pt x="596834" y="208153"/>
                      </a:cubicBezTo>
                      <a:cubicBezTo>
                        <a:pt x="596437" y="199422"/>
                        <a:pt x="621440" y="202597"/>
                        <a:pt x="630171" y="198628"/>
                      </a:cubicBezTo>
                      <a:cubicBezTo>
                        <a:pt x="638902" y="194659"/>
                        <a:pt x="652793" y="189102"/>
                        <a:pt x="649221" y="184340"/>
                      </a:cubicBezTo>
                      <a:cubicBezTo>
                        <a:pt x="645649" y="179578"/>
                        <a:pt x="621837" y="176800"/>
                        <a:pt x="608740" y="170053"/>
                      </a:cubicBezTo>
                      <a:cubicBezTo>
                        <a:pt x="595643" y="163306"/>
                        <a:pt x="585721" y="149812"/>
                        <a:pt x="570640" y="143859"/>
                      </a:cubicBezTo>
                      <a:cubicBezTo>
                        <a:pt x="555559" y="137906"/>
                        <a:pt x="521031" y="140684"/>
                        <a:pt x="518253" y="134334"/>
                      </a:cubicBezTo>
                      <a:cubicBezTo>
                        <a:pt x="515475" y="127984"/>
                        <a:pt x="543652" y="112903"/>
                        <a:pt x="553971" y="105759"/>
                      </a:cubicBezTo>
                      <a:cubicBezTo>
                        <a:pt x="564290" y="98615"/>
                        <a:pt x="582943" y="97425"/>
                        <a:pt x="580165" y="91472"/>
                      </a:cubicBezTo>
                      <a:cubicBezTo>
                        <a:pt x="577387" y="85519"/>
                        <a:pt x="556353" y="75596"/>
                        <a:pt x="537303" y="70040"/>
                      </a:cubicBezTo>
                      <a:cubicBezTo>
                        <a:pt x="518253" y="64484"/>
                        <a:pt x="488090" y="60118"/>
                        <a:pt x="465865" y="58134"/>
                      </a:cubicBezTo>
                      <a:cubicBezTo>
                        <a:pt x="443640" y="56150"/>
                        <a:pt x="413875" y="61309"/>
                        <a:pt x="403953" y="58134"/>
                      </a:cubicBezTo>
                      <a:cubicBezTo>
                        <a:pt x="394031" y="54959"/>
                        <a:pt x="404747" y="47418"/>
                        <a:pt x="406334" y="39084"/>
                      </a:cubicBezTo>
                      <a:cubicBezTo>
                        <a:pt x="407921" y="30750"/>
                        <a:pt x="424987" y="10906"/>
                        <a:pt x="413478" y="8128"/>
                      </a:cubicBezTo>
                      <a:cubicBezTo>
                        <a:pt x="401969" y="5350"/>
                        <a:pt x="361884" y="16065"/>
                        <a:pt x="337278" y="22415"/>
                      </a:cubicBezTo>
                      <a:cubicBezTo>
                        <a:pt x="312672" y="28765"/>
                        <a:pt x="276952" y="46228"/>
                        <a:pt x="265840" y="46228"/>
                      </a:cubicBezTo>
                      <a:cubicBezTo>
                        <a:pt x="254728" y="46228"/>
                        <a:pt x="268222" y="29956"/>
                        <a:pt x="270603" y="22415"/>
                      </a:cubicBezTo>
                      <a:cubicBezTo>
                        <a:pt x="272984" y="14874"/>
                        <a:pt x="290447" y="-4572"/>
                        <a:pt x="280128" y="984"/>
                      </a:cubicBezTo>
                      <a:cubicBezTo>
                        <a:pt x="269809" y="6540"/>
                        <a:pt x="233693" y="39481"/>
                        <a:pt x="208690" y="55753"/>
                      </a:cubicBezTo>
                      <a:cubicBezTo>
                        <a:pt x="183687" y="72025"/>
                        <a:pt x="147571" y="89884"/>
                        <a:pt x="130109" y="98615"/>
                      </a:cubicBezTo>
                      <a:cubicBezTo>
                        <a:pt x="112647" y="107346"/>
                        <a:pt x="108281" y="109330"/>
                        <a:pt x="103915" y="108140"/>
                      </a:cubicBezTo>
                      <a:cubicBezTo>
                        <a:pt x="99549" y="106950"/>
                        <a:pt x="108677" y="85519"/>
                        <a:pt x="103915" y="91472"/>
                      </a:cubicBezTo>
                      <a:cubicBezTo>
                        <a:pt x="99153" y="97425"/>
                        <a:pt x="87246" y="126000"/>
                        <a:pt x="75340" y="143859"/>
                      </a:cubicBezTo>
                      <a:cubicBezTo>
                        <a:pt x="63434" y="161718"/>
                        <a:pt x="44384" y="176403"/>
                        <a:pt x="32478" y="198628"/>
                      </a:cubicBezTo>
                      <a:cubicBezTo>
                        <a:pt x="20572" y="220853"/>
                        <a:pt x="9062" y="248237"/>
                        <a:pt x="3903" y="277209"/>
                      </a:cubicBezTo>
                      <a:cubicBezTo>
                        <a:pt x="-1256" y="306181"/>
                        <a:pt x="-463" y="344678"/>
                        <a:pt x="1521" y="372459"/>
                      </a:cubicBezTo>
                      <a:cubicBezTo>
                        <a:pt x="3505" y="400240"/>
                        <a:pt x="9856" y="424450"/>
                        <a:pt x="15809" y="443897"/>
                      </a:cubicBezTo>
                      <a:cubicBezTo>
                        <a:pt x="21762" y="463344"/>
                        <a:pt x="33668" y="474059"/>
                        <a:pt x="37240" y="489140"/>
                      </a:cubicBezTo>
                      <a:cubicBezTo>
                        <a:pt x="40812" y="504221"/>
                        <a:pt x="32874" y="525256"/>
                        <a:pt x="37240" y="534384"/>
                      </a:cubicBezTo>
                      <a:cubicBezTo>
                        <a:pt x="41606" y="543512"/>
                        <a:pt x="57084" y="544703"/>
                        <a:pt x="63434" y="543909"/>
                      </a:cubicBezTo>
                      <a:cubicBezTo>
                        <a:pt x="69784" y="543115"/>
                        <a:pt x="74149" y="534781"/>
                        <a:pt x="75340" y="529622"/>
                      </a:cubicBezTo>
                      <a:cubicBezTo>
                        <a:pt x="76531" y="524463"/>
                        <a:pt x="70578" y="526050"/>
                        <a:pt x="70578" y="512953"/>
                      </a:cubicBezTo>
                      <a:cubicBezTo>
                        <a:pt x="70578" y="499856"/>
                        <a:pt x="67800" y="470487"/>
                        <a:pt x="75340" y="451040"/>
                      </a:cubicBezTo>
                      <a:cubicBezTo>
                        <a:pt x="82880" y="431593"/>
                        <a:pt x="105105" y="410956"/>
                        <a:pt x="115821" y="396272"/>
                      </a:cubicBezTo>
                      <a:cubicBezTo>
                        <a:pt x="126537" y="381588"/>
                        <a:pt x="135665" y="376031"/>
                        <a:pt x="139634" y="362934"/>
                      </a:cubicBezTo>
                      <a:cubicBezTo>
                        <a:pt x="143603" y="349837"/>
                        <a:pt x="125346" y="306578"/>
                        <a:pt x="139634" y="312928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162" name="Freeform 30"/>
                <p:cNvSpPr/>
                <p:nvPr/>
              </p:nvSpPr>
              <p:spPr>
                <a:xfrm>
                  <a:off x="2944986" y="1914459"/>
                  <a:ext cx="1048146" cy="503377"/>
                </a:xfrm>
                <a:custGeom>
                  <a:avLst/>
                  <a:gdLst>
                    <a:gd name="connsiteX0" fmla="*/ 226 w 1048194"/>
                    <a:gd name="connsiteY0" fmla="*/ 329268 h 474130"/>
                    <a:gd name="connsiteX1" fmla="*/ 69282 w 1048194"/>
                    <a:gd name="connsiteY1" fmla="*/ 129243 h 474130"/>
                    <a:gd name="connsiteX2" fmla="*/ 250257 w 1048194"/>
                    <a:gd name="connsiteY2" fmla="*/ 45899 h 474130"/>
                    <a:gd name="connsiteX3" fmla="*/ 350269 w 1048194"/>
                    <a:gd name="connsiteY3" fmla="*/ 5418 h 474130"/>
                    <a:gd name="connsiteX4" fmla="*/ 385988 w 1048194"/>
                    <a:gd name="connsiteY4" fmla="*/ 67330 h 474130"/>
                    <a:gd name="connsiteX5" fmla="*/ 490763 w 1048194"/>
                    <a:gd name="connsiteY5" fmla="*/ 129243 h 474130"/>
                    <a:gd name="connsiteX6" fmla="*/ 647926 w 1048194"/>
                    <a:gd name="connsiteY6" fmla="*/ 110193 h 474130"/>
                    <a:gd name="connsiteX7" fmla="*/ 686026 w 1048194"/>
                    <a:gd name="connsiteY7" fmla="*/ 24468 h 474130"/>
                    <a:gd name="connsiteX8" fmla="*/ 693169 w 1048194"/>
                    <a:gd name="connsiteY8" fmla="*/ 3037 h 474130"/>
                    <a:gd name="connsiteX9" fmla="*/ 921769 w 1048194"/>
                    <a:gd name="connsiteY9" fmla="*/ 79237 h 474130"/>
                    <a:gd name="connsiteX10" fmla="*/ 997969 w 1048194"/>
                    <a:gd name="connsiteY10" fmla="*/ 131624 h 474130"/>
                    <a:gd name="connsiteX11" fmla="*/ 1047976 w 1048194"/>
                    <a:gd name="connsiteY11" fmla="*/ 284024 h 474130"/>
                    <a:gd name="connsiteX12" fmla="*/ 978919 w 1048194"/>
                    <a:gd name="connsiteY12" fmla="*/ 360224 h 474130"/>
                    <a:gd name="connsiteX13" fmla="*/ 700313 w 1048194"/>
                    <a:gd name="connsiteY13" fmla="*/ 460237 h 474130"/>
                    <a:gd name="connsiteX14" fmla="*/ 409801 w 1048194"/>
                    <a:gd name="connsiteY14" fmla="*/ 462618 h 474130"/>
                    <a:gd name="connsiteX15" fmla="*/ 88332 w 1048194"/>
                    <a:gd name="connsiteY15" fmla="*/ 360224 h 474130"/>
                    <a:gd name="connsiteX16" fmla="*/ 226 w 1048194"/>
                    <a:gd name="connsiteY16" fmla="*/ 329268 h 474130"/>
                    <a:gd name="connsiteX0" fmla="*/ 226 w 1048194"/>
                    <a:gd name="connsiteY0" fmla="*/ 329268 h 474130"/>
                    <a:gd name="connsiteX1" fmla="*/ 69282 w 1048194"/>
                    <a:gd name="connsiteY1" fmla="*/ 129243 h 474130"/>
                    <a:gd name="connsiteX2" fmla="*/ 250257 w 1048194"/>
                    <a:gd name="connsiteY2" fmla="*/ 45899 h 474130"/>
                    <a:gd name="connsiteX3" fmla="*/ 350269 w 1048194"/>
                    <a:gd name="connsiteY3" fmla="*/ 5418 h 474130"/>
                    <a:gd name="connsiteX4" fmla="*/ 385988 w 1048194"/>
                    <a:gd name="connsiteY4" fmla="*/ 67330 h 474130"/>
                    <a:gd name="connsiteX5" fmla="*/ 490763 w 1048194"/>
                    <a:gd name="connsiteY5" fmla="*/ 129243 h 474130"/>
                    <a:gd name="connsiteX6" fmla="*/ 647926 w 1048194"/>
                    <a:gd name="connsiteY6" fmla="*/ 110193 h 474130"/>
                    <a:gd name="connsiteX7" fmla="*/ 686026 w 1048194"/>
                    <a:gd name="connsiteY7" fmla="*/ 24468 h 474130"/>
                    <a:gd name="connsiteX8" fmla="*/ 693169 w 1048194"/>
                    <a:gd name="connsiteY8" fmla="*/ 3037 h 474130"/>
                    <a:gd name="connsiteX9" fmla="*/ 921769 w 1048194"/>
                    <a:gd name="connsiteY9" fmla="*/ 79237 h 474130"/>
                    <a:gd name="connsiteX10" fmla="*/ 997969 w 1048194"/>
                    <a:gd name="connsiteY10" fmla="*/ 131624 h 474130"/>
                    <a:gd name="connsiteX11" fmla="*/ 1047976 w 1048194"/>
                    <a:gd name="connsiteY11" fmla="*/ 284024 h 474130"/>
                    <a:gd name="connsiteX12" fmla="*/ 978919 w 1048194"/>
                    <a:gd name="connsiteY12" fmla="*/ 360224 h 474130"/>
                    <a:gd name="connsiteX13" fmla="*/ 700313 w 1048194"/>
                    <a:gd name="connsiteY13" fmla="*/ 460237 h 474130"/>
                    <a:gd name="connsiteX14" fmla="*/ 409801 w 1048194"/>
                    <a:gd name="connsiteY14" fmla="*/ 462618 h 474130"/>
                    <a:gd name="connsiteX15" fmla="*/ 88332 w 1048194"/>
                    <a:gd name="connsiteY15" fmla="*/ 376892 h 474130"/>
                    <a:gd name="connsiteX16" fmla="*/ 226 w 1048194"/>
                    <a:gd name="connsiteY16" fmla="*/ 329268 h 474130"/>
                    <a:gd name="connsiteX0" fmla="*/ 226 w 1048194"/>
                    <a:gd name="connsiteY0" fmla="*/ 329268 h 498658"/>
                    <a:gd name="connsiteX1" fmla="*/ 69282 w 1048194"/>
                    <a:gd name="connsiteY1" fmla="*/ 129243 h 498658"/>
                    <a:gd name="connsiteX2" fmla="*/ 250257 w 1048194"/>
                    <a:gd name="connsiteY2" fmla="*/ 45899 h 498658"/>
                    <a:gd name="connsiteX3" fmla="*/ 350269 w 1048194"/>
                    <a:gd name="connsiteY3" fmla="*/ 5418 h 498658"/>
                    <a:gd name="connsiteX4" fmla="*/ 385988 w 1048194"/>
                    <a:gd name="connsiteY4" fmla="*/ 67330 h 498658"/>
                    <a:gd name="connsiteX5" fmla="*/ 490763 w 1048194"/>
                    <a:gd name="connsiteY5" fmla="*/ 129243 h 498658"/>
                    <a:gd name="connsiteX6" fmla="*/ 647926 w 1048194"/>
                    <a:gd name="connsiteY6" fmla="*/ 110193 h 498658"/>
                    <a:gd name="connsiteX7" fmla="*/ 686026 w 1048194"/>
                    <a:gd name="connsiteY7" fmla="*/ 24468 h 498658"/>
                    <a:gd name="connsiteX8" fmla="*/ 693169 w 1048194"/>
                    <a:gd name="connsiteY8" fmla="*/ 3037 h 498658"/>
                    <a:gd name="connsiteX9" fmla="*/ 921769 w 1048194"/>
                    <a:gd name="connsiteY9" fmla="*/ 79237 h 498658"/>
                    <a:gd name="connsiteX10" fmla="*/ 997969 w 1048194"/>
                    <a:gd name="connsiteY10" fmla="*/ 131624 h 498658"/>
                    <a:gd name="connsiteX11" fmla="*/ 1047976 w 1048194"/>
                    <a:gd name="connsiteY11" fmla="*/ 284024 h 498658"/>
                    <a:gd name="connsiteX12" fmla="*/ 978919 w 1048194"/>
                    <a:gd name="connsiteY12" fmla="*/ 360224 h 498658"/>
                    <a:gd name="connsiteX13" fmla="*/ 700313 w 1048194"/>
                    <a:gd name="connsiteY13" fmla="*/ 460237 h 498658"/>
                    <a:gd name="connsiteX14" fmla="*/ 416944 w 1048194"/>
                    <a:gd name="connsiteY14" fmla="*/ 493574 h 498658"/>
                    <a:gd name="connsiteX15" fmla="*/ 88332 w 1048194"/>
                    <a:gd name="connsiteY15" fmla="*/ 376892 h 498658"/>
                    <a:gd name="connsiteX16" fmla="*/ 226 w 1048194"/>
                    <a:gd name="connsiteY16" fmla="*/ 329268 h 498658"/>
                    <a:gd name="connsiteX0" fmla="*/ 226 w 1048194"/>
                    <a:gd name="connsiteY0" fmla="*/ 329268 h 502256"/>
                    <a:gd name="connsiteX1" fmla="*/ 69282 w 1048194"/>
                    <a:gd name="connsiteY1" fmla="*/ 129243 h 502256"/>
                    <a:gd name="connsiteX2" fmla="*/ 250257 w 1048194"/>
                    <a:gd name="connsiteY2" fmla="*/ 45899 h 502256"/>
                    <a:gd name="connsiteX3" fmla="*/ 350269 w 1048194"/>
                    <a:gd name="connsiteY3" fmla="*/ 5418 h 502256"/>
                    <a:gd name="connsiteX4" fmla="*/ 385988 w 1048194"/>
                    <a:gd name="connsiteY4" fmla="*/ 67330 h 502256"/>
                    <a:gd name="connsiteX5" fmla="*/ 490763 w 1048194"/>
                    <a:gd name="connsiteY5" fmla="*/ 129243 h 502256"/>
                    <a:gd name="connsiteX6" fmla="*/ 647926 w 1048194"/>
                    <a:gd name="connsiteY6" fmla="*/ 110193 h 502256"/>
                    <a:gd name="connsiteX7" fmla="*/ 686026 w 1048194"/>
                    <a:gd name="connsiteY7" fmla="*/ 24468 h 502256"/>
                    <a:gd name="connsiteX8" fmla="*/ 693169 w 1048194"/>
                    <a:gd name="connsiteY8" fmla="*/ 3037 h 502256"/>
                    <a:gd name="connsiteX9" fmla="*/ 921769 w 1048194"/>
                    <a:gd name="connsiteY9" fmla="*/ 79237 h 502256"/>
                    <a:gd name="connsiteX10" fmla="*/ 997969 w 1048194"/>
                    <a:gd name="connsiteY10" fmla="*/ 131624 h 502256"/>
                    <a:gd name="connsiteX11" fmla="*/ 1047976 w 1048194"/>
                    <a:gd name="connsiteY11" fmla="*/ 284024 h 502256"/>
                    <a:gd name="connsiteX12" fmla="*/ 978919 w 1048194"/>
                    <a:gd name="connsiteY12" fmla="*/ 360224 h 502256"/>
                    <a:gd name="connsiteX13" fmla="*/ 705075 w 1048194"/>
                    <a:gd name="connsiteY13" fmla="*/ 479287 h 502256"/>
                    <a:gd name="connsiteX14" fmla="*/ 416944 w 1048194"/>
                    <a:gd name="connsiteY14" fmla="*/ 493574 h 502256"/>
                    <a:gd name="connsiteX15" fmla="*/ 88332 w 1048194"/>
                    <a:gd name="connsiteY15" fmla="*/ 376892 h 502256"/>
                    <a:gd name="connsiteX16" fmla="*/ 226 w 1048194"/>
                    <a:gd name="connsiteY16" fmla="*/ 329268 h 502256"/>
                    <a:gd name="connsiteX0" fmla="*/ 178 w 1048146"/>
                    <a:gd name="connsiteY0" fmla="*/ 329268 h 502256"/>
                    <a:gd name="connsiteX1" fmla="*/ 69234 w 1048146"/>
                    <a:gd name="connsiteY1" fmla="*/ 129243 h 502256"/>
                    <a:gd name="connsiteX2" fmla="*/ 250209 w 1048146"/>
                    <a:gd name="connsiteY2" fmla="*/ 45899 h 502256"/>
                    <a:gd name="connsiteX3" fmla="*/ 350221 w 1048146"/>
                    <a:gd name="connsiteY3" fmla="*/ 5418 h 502256"/>
                    <a:gd name="connsiteX4" fmla="*/ 385940 w 1048146"/>
                    <a:gd name="connsiteY4" fmla="*/ 67330 h 502256"/>
                    <a:gd name="connsiteX5" fmla="*/ 490715 w 1048146"/>
                    <a:gd name="connsiteY5" fmla="*/ 129243 h 502256"/>
                    <a:gd name="connsiteX6" fmla="*/ 647878 w 1048146"/>
                    <a:gd name="connsiteY6" fmla="*/ 110193 h 502256"/>
                    <a:gd name="connsiteX7" fmla="*/ 685978 w 1048146"/>
                    <a:gd name="connsiteY7" fmla="*/ 24468 h 502256"/>
                    <a:gd name="connsiteX8" fmla="*/ 693121 w 1048146"/>
                    <a:gd name="connsiteY8" fmla="*/ 3037 h 502256"/>
                    <a:gd name="connsiteX9" fmla="*/ 921721 w 1048146"/>
                    <a:gd name="connsiteY9" fmla="*/ 79237 h 502256"/>
                    <a:gd name="connsiteX10" fmla="*/ 997921 w 1048146"/>
                    <a:gd name="connsiteY10" fmla="*/ 131624 h 502256"/>
                    <a:gd name="connsiteX11" fmla="*/ 1047928 w 1048146"/>
                    <a:gd name="connsiteY11" fmla="*/ 284024 h 502256"/>
                    <a:gd name="connsiteX12" fmla="*/ 978871 w 1048146"/>
                    <a:gd name="connsiteY12" fmla="*/ 360224 h 502256"/>
                    <a:gd name="connsiteX13" fmla="*/ 705027 w 1048146"/>
                    <a:gd name="connsiteY13" fmla="*/ 479287 h 502256"/>
                    <a:gd name="connsiteX14" fmla="*/ 416896 w 1048146"/>
                    <a:gd name="connsiteY14" fmla="*/ 493574 h 502256"/>
                    <a:gd name="connsiteX15" fmla="*/ 85903 w 1048146"/>
                    <a:gd name="connsiteY15" fmla="*/ 388798 h 502256"/>
                    <a:gd name="connsiteX16" fmla="*/ 178 w 1048146"/>
                    <a:gd name="connsiteY16" fmla="*/ 329268 h 502256"/>
                    <a:gd name="connsiteX0" fmla="*/ 178 w 1048146"/>
                    <a:gd name="connsiteY0" fmla="*/ 329268 h 502256"/>
                    <a:gd name="connsiteX1" fmla="*/ 69234 w 1048146"/>
                    <a:gd name="connsiteY1" fmla="*/ 129243 h 502256"/>
                    <a:gd name="connsiteX2" fmla="*/ 250209 w 1048146"/>
                    <a:gd name="connsiteY2" fmla="*/ 45899 h 502256"/>
                    <a:gd name="connsiteX3" fmla="*/ 350221 w 1048146"/>
                    <a:gd name="connsiteY3" fmla="*/ 5418 h 502256"/>
                    <a:gd name="connsiteX4" fmla="*/ 385940 w 1048146"/>
                    <a:gd name="connsiteY4" fmla="*/ 67330 h 502256"/>
                    <a:gd name="connsiteX5" fmla="*/ 490715 w 1048146"/>
                    <a:gd name="connsiteY5" fmla="*/ 129243 h 502256"/>
                    <a:gd name="connsiteX6" fmla="*/ 647878 w 1048146"/>
                    <a:gd name="connsiteY6" fmla="*/ 110193 h 502256"/>
                    <a:gd name="connsiteX7" fmla="*/ 685978 w 1048146"/>
                    <a:gd name="connsiteY7" fmla="*/ 24468 h 502256"/>
                    <a:gd name="connsiteX8" fmla="*/ 650258 w 1048146"/>
                    <a:gd name="connsiteY8" fmla="*/ 3037 h 502256"/>
                    <a:gd name="connsiteX9" fmla="*/ 921721 w 1048146"/>
                    <a:gd name="connsiteY9" fmla="*/ 79237 h 502256"/>
                    <a:gd name="connsiteX10" fmla="*/ 997921 w 1048146"/>
                    <a:gd name="connsiteY10" fmla="*/ 131624 h 502256"/>
                    <a:gd name="connsiteX11" fmla="*/ 1047928 w 1048146"/>
                    <a:gd name="connsiteY11" fmla="*/ 284024 h 502256"/>
                    <a:gd name="connsiteX12" fmla="*/ 978871 w 1048146"/>
                    <a:gd name="connsiteY12" fmla="*/ 360224 h 502256"/>
                    <a:gd name="connsiteX13" fmla="*/ 705027 w 1048146"/>
                    <a:gd name="connsiteY13" fmla="*/ 479287 h 502256"/>
                    <a:gd name="connsiteX14" fmla="*/ 416896 w 1048146"/>
                    <a:gd name="connsiteY14" fmla="*/ 493574 h 502256"/>
                    <a:gd name="connsiteX15" fmla="*/ 85903 w 1048146"/>
                    <a:gd name="connsiteY15" fmla="*/ 388798 h 502256"/>
                    <a:gd name="connsiteX16" fmla="*/ 178 w 1048146"/>
                    <a:gd name="connsiteY16" fmla="*/ 329268 h 502256"/>
                    <a:gd name="connsiteX0" fmla="*/ 178 w 1048146"/>
                    <a:gd name="connsiteY0" fmla="*/ 330389 h 503377"/>
                    <a:gd name="connsiteX1" fmla="*/ 69234 w 1048146"/>
                    <a:gd name="connsiteY1" fmla="*/ 130364 h 503377"/>
                    <a:gd name="connsiteX2" fmla="*/ 250209 w 1048146"/>
                    <a:gd name="connsiteY2" fmla="*/ 47020 h 503377"/>
                    <a:gd name="connsiteX3" fmla="*/ 350221 w 1048146"/>
                    <a:gd name="connsiteY3" fmla="*/ 6539 h 503377"/>
                    <a:gd name="connsiteX4" fmla="*/ 385940 w 1048146"/>
                    <a:gd name="connsiteY4" fmla="*/ 68451 h 503377"/>
                    <a:gd name="connsiteX5" fmla="*/ 490715 w 1048146"/>
                    <a:gd name="connsiteY5" fmla="*/ 130364 h 503377"/>
                    <a:gd name="connsiteX6" fmla="*/ 647878 w 1048146"/>
                    <a:gd name="connsiteY6" fmla="*/ 111314 h 503377"/>
                    <a:gd name="connsiteX7" fmla="*/ 643116 w 1048146"/>
                    <a:gd name="connsiteY7" fmla="*/ 20826 h 503377"/>
                    <a:gd name="connsiteX8" fmla="*/ 650258 w 1048146"/>
                    <a:gd name="connsiteY8" fmla="*/ 4158 h 503377"/>
                    <a:gd name="connsiteX9" fmla="*/ 921721 w 1048146"/>
                    <a:gd name="connsiteY9" fmla="*/ 80358 h 503377"/>
                    <a:gd name="connsiteX10" fmla="*/ 997921 w 1048146"/>
                    <a:gd name="connsiteY10" fmla="*/ 132745 h 503377"/>
                    <a:gd name="connsiteX11" fmla="*/ 1047928 w 1048146"/>
                    <a:gd name="connsiteY11" fmla="*/ 285145 h 503377"/>
                    <a:gd name="connsiteX12" fmla="*/ 978871 w 1048146"/>
                    <a:gd name="connsiteY12" fmla="*/ 361345 h 503377"/>
                    <a:gd name="connsiteX13" fmla="*/ 705027 w 1048146"/>
                    <a:gd name="connsiteY13" fmla="*/ 480408 h 503377"/>
                    <a:gd name="connsiteX14" fmla="*/ 416896 w 1048146"/>
                    <a:gd name="connsiteY14" fmla="*/ 494695 h 503377"/>
                    <a:gd name="connsiteX15" fmla="*/ 85903 w 1048146"/>
                    <a:gd name="connsiteY15" fmla="*/ 389919 h 503377"/>
                    <a:gd name="connsiteX16" fmla="*/ 178 w 1048146"/>
                    <a:gd name="connsiteY16" fmla="*/ 330389 h 503377"/>
                    <a:gd name="connsiteX0" fmla="*/ 178 w 1048146"/>
                    <a:gd name="connsiteY0" fmla="*/ 330389 h 503377"/>
                    <a:gd name="connsiteX1" fmla="*/ 69234 w 1048146"/>
                    <a:gd name="connsiteY1" fmla="*/ 130364 h 503377"/>
                    <a:gd name="connsiteX2" fmla="*/ 250209 w 1048146"/>
                    <a:gd name="connsiteY2" fmla="*/ 47020 h 503377"/>
                    <a:gd name="connsiteX3" fmla="*/ 383559 w 1048146"/>
                    <a:gd name="connsiteY3" fmla="*/ 6539 h 503377"/>
                    <a:gd name="connsiteX4" fmla="*/ 385940 w 1048146"/>
                    <a:gd name="connsiteY4" fmla="*/ 68451 h 503377"/>
                    <a:gd name="connsiteX5" fmla="*/ 490715 w 1048146"/>
                    <a:gd name="connsiteY5" fmla="*/ 130364 h 503377"/>
                    <a:gd name="connsiteX6" fmla="*/ 647878 w 1048146"/>
                    <a:gd name="connsiteY6" fmla="*/ 111314 h 503377"/>
                    <a:gd name="connsiteX7" fmla="*/ 643116 w 1048146"/>
                    <a:gd name="connsiteY7" fmla="*/ 20826 h 503377"/>
                    <a:gd name="connsiteX8" fmla="*/ 650258 w 1048146"/>
                    <a:gd name="connsiteY8" fmla="*/ 4158 h 503377"/>
                    <a:gd name="connsiteX9" fmla="*/ 921721 w 1048146"/>
                    <a:gd name="connsiteY9" fmla="*/ 80358 h 503377"/>
                    <a:gd name="connsiteX10" fmla="*/ 997921 w 1048146"/>
                    <a:gd name="connsiteY10" fmla="*/ 132745 h 503377"/>
                    <a:gd name="connsiteX11" fmla="*/ 1047928 w 1048146"/>
                    <a:gd name="connsiteY11" fmla="*/ 285145 h 503377"/>
                    <a:gd name="connsiteX12" fmla="*/ 978871 w 1048146"/>
                    <a:gd name="connsiteY12" fmla="*/ 361345 h 503377"/>
                    <a:gd name="connsiteX13" fmla="*/ 705027 w 1048146"/>
                    <a:gd name="connsiteY13" fmla="*/ 480408 h 503377"/>
                    <a:gd name="connsiteX14" fmla="*/ 416896 w 1048146"/>
                    <a:gd name="connsiteY14" fmla="*/ 494695 h 503377"/>
                    <a:gd name="connsiteX15" fmla="*/ 85903 w 1048146"/>
                    <a:gd name="connsiteY15" fmla="*/ 389919 h 503377"/>
                    <a:gd name="connsiteX16" fmla="*/ 178 w 1048146"/>
                    <a:gd name="connsiteY16" fmla="*/ 330389 h 50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48146" h="503377">
                      <a:moveTo>
                        <a:pt x="178" y="330389"/>
                      </a:moveTo>
                      <a:cubicBezTo>
                        <a:pt x="-2600" y="287130"/>
                        <a:pt x="27562" y="177592"/>
                        <a:pt x="69234" y="130364"/>
                      </a:cubicBezTo>
                      <a:cubicBezTo>
                        <a:pt x="110906" y="83136"/>
                        <a:pt x="197822" y="67658"/>
                        <a:pt x="250209" y="47020"/>
                      </a:cubicBezTo>
                      <a:cubicBezTo>
                        <a:pt x="302597" y="26383"/>
                        <a:pt x="360937" y="2967"/>
                        <a:pt x="383559" y="6539"/>
                      </a:cubicBezTo>
                      <a:cubicBezTo>
                        <a:pt x="406181" y="10111"/>
                        <a:pt x="368081" y="47814"/>
                        <a:pt x="385940" y="68451"/>
                      </a:cubicBezTo>
                      <a:cubicBezTo>
                        <a:pt x="403799" y="89088"/>
                        <a:pt x="447059" y="123220"/>
                        <a:pt x="490715" y="130364"/>
                      </a:cubicBezTo>
                      <a:cubicBezTo>
                        <a:pt x="534371" y="137508"/>
                        <a:pt x="622478" y="129570"/>
                        <a:pt x="647878" y="111314"/>
                      </a:cubicBezTo>
                      <a:cubicBezTo>
                        <a:pt x="673278" y="93058"/>
                        <a:pt x="642719" y="38685"/>
                        <a:pt x="643116" y="20826"/>
                      </a:cubicBezTo>
                      <a:cubicBezTo>
                        <a:pt x="643513" y="2967"/>
                        <a:pt x="603824" y="-5764"/>
                        <a:pt x="650258" y="4158"/>
                      </a:cubicBezTo>
                      <a:cubicBezTo>
                        <a:pt x="696692" y="14080"/>
                        <a:pt x="863777" y="58927"/>
                        <a:pt x="921721" y="80358"/>
                      </a:cubicBezTo>
                      <a:cubicBezTo>
                        <a:pt x="979665" y="101789"/>
                        <a:pt x="976887" y="98614"/>
                        <a:pt x="997921" y="132745"/>
                      </a:cubicBezTo>
                      <a:cubicBezTo>
                        <a:pt x="1018955" y="166876"/>
                        <a:pt x="1051103" y="247045"/>
                        <a:pt x="1047928" y="285145"/>
                      </a:cubicBezTo>
                      <a:cubicBezTo>
                        <a:pt x="1044753" y="323245"/>
                        <a:pt x="1036021" y="328801"/>
                        <a:pt x="978871" y="361345"/>
                      </a:cubicBezTo>
                      <a:cubicBezTo>
                        <a:pt x="921721" y="393889"/>
                        <a:pt x="798689" y="458183"/>
                        <a:pt x="705027" y="480408"/>
                      </a:cubicBezTo>
                      <a:cubicBezTo>
                        <a:pt x="611365" y="502633"/>
                        <a:pt x="518893" y="511364"/>
                        <a:pt x="416896" y="494695"/>
                      </a:cubicBezTo>
                      <a:cubicBezTo>
                        <a:pt x="314899" y="478026"/>
                        <a:pt x="155356" y="417303"/>
                        <a:pt x="85903" y="389919"/>
                      </a:cubicBezTo>
                      <a:cubicBezTo>
                        <a:pt x="16450" y="362535"/>
                        <a:pt x="2956" y="373648"/>
                        <a:pt x="178" y="33038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127" name="Group 1036"/>
            <p:cNvGrpSpPr/>
            <p:nvPr/>
          </p:nvGrpSpPr>
          <p:grpSpPr>
            <a:xfrm>
              <a:off x="1231807" y="4928255"/>
              <a:ext cx="918753" cy="1292217"/>
              <a:chOff x="-748548" y="2445174"/>
              <a:chExt cx="1062871" cy="1494918"/>
            </a:xfrm>
          </p:grpSpPr>
          <p:grpSp>
            <p:nvGrpSpPr>
              <p:cNvPr id="149" name="Group 1032"/>
              <p:cNvGrpSpPr/>
              <p:nvPr/>
            </p:nvGrpSpPr>
            <p:grpSpPr>
              <a:xfrm>
                <a:off x="-748548" y="2445174"/>
                <a:ext cx="1062871" cy="1494918"/>
                <a:chOff x="1104365" y="908720"/>
                <a:chExt cx="1062871" cy="1494918"/>
              </a:xfrm>
            </p:grpSpPr>
            <p:sp>
              <p:nvSpPr>
                <p:cNvPr id="152" name="Freeform 11"/>
                <p:cNvSpPr/>
                <p:nvPr/>
              </p:nvSpPr>
              <p:spPr>
                <a:xfrm>
                  <a:off x="1292430" y="993999"/>
                  <a:ext cx="686024" cy="806464"/>
                </a:xfrm>
                <a:custGeom>
                  <a:avLst/>
                  <a:gdLst>
                    <a:gd name="connsiteX0" fmla="*/ 73974 w 686024"/>
                    <a:gd name="connsiteY0" fmla="*/ 321470 h 806464"/>
                    <a:gd name="connsiteX1" fmla="*/ 21587 w 686024"/>
                    <a:gd name="connsiteY1" fmla="*/ 345282 h 806464"/>
                    <a:gd name="connsiteX2" fmla="*/ 156 w 686024"/>
                    <a:gd name="connsiteY2" fmla="*/ 428626 h 806464"/>
                    <a:gd name="connsiteX3" fmla="*/ 31112 w 686024"/>
                    <a:gd name="connsiteY3" fmla="*/ 511970 h 806464"/>
                    <a:gd name="connsiteX4" fmla="*/ 71593 w 686024"/>
                    <a:gd name="connsiteY4" fmla="*/ 533401 h 806464"/>
                    <a:gd name="connsiteX5" fmla="*/ 133506 w 686024"/>
                    <a:gd name="connsiteY5" fmla="*/ 666751 h 806464"/>
                    <a:gd name="connsiteX6" fmla="*/ 238281 w 686024"/>
                    <a:gd name="connsiteY6" fmla="*/ 778670 h 806464"/>
                    <a:gd name="connsiteX7" fmla="*/ 390681 w 686024"/>
                    <a:gd name="connsiteY7" fmla="*/ 802482 h 806464"/>
                    <a:gd name="connsiteX8" fmla="*/ 514506 w 686024"/>
                    <a:gd name="connsiteY8" fmla="*/ 714376 h 806464"/>
                    <a:gd name="connsiteX9" fmla="*/ 600231 w 686024"/>
                    <a:gd name="connsiteY9" fmla="*/ 554832 h 806464"/>
                    <a:gd name="connsiteX10" fmla="*/ 607374 w 686024"/>
                    <a:gd name="connsiteY10" fmla="*/ 540545 h 806464"/>
                    <a:gd name="connsiteX11" fmla="*/ 638331 w 686024"/>
                    <a:gd name="connsiteY11" fmla="*/ 531020 h 806464"/>
                    <a:gd name="connsiteX12" fmla="*/ 664524 w 686024"/>
                    <a:gd name="connsiteY12" fmla="*/ 481014 h 806464"/>
                    <a:gd name="connsiteX13" fmla="*/ 685956 w 686024"/>
                    <a:gd name="connsiteY13" fmla="*/ 392907 h 806464"/>
                    <a:gd name="connsiteX14" fmla="*/ 657381 w 686024"/>
                    <a:gd name="connsiteY14" fmla="*/ 347664 h 806464"/>
                    <a:gd name="connsiteX15" fmla="*/ 628806 w 686024"/>
                    <a:gd name="connsiteY15" fmla="*/ 314326 h 806464"/>
                    <a:gd name="connsiteX16" fmla="*/ 588324 w 686024"/>
                    <a:gd name="connsiteY16" fmla="*/ 157164 h 806464"/>
                    <a:gd name="connsiteX17" fmla="*/ 297812 w 686024"/>
                    <a:gd name="connsiteY17" fmla="*/ 1 h 806464"/>
                    <a:gd name="connsiteX18" fmla="*/ 52543 w 686024"/>
                    <a:gd name="connsiteY18" fmla="*/ 159545 h 806464"/>
                    <a:gd name="connsiteX19" fmla="*/ 73974 w 686024"/>
                    <a:gd name="connsiteY19" fmla="*/ 321470 h 80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86024" h="806464">
                      <a:moveTo>
                        <a:pt x="73974" y="321470"/>
                      </a:moveTo>
                      <a:cubicBezTo>
                        <a:pt x="68815" y="352426"/>
                        <a:pt x="33890" y="327423"/>
                        <a:pt x="21587" y="345282"/>
                      </a:cubicBezTo>
                      <a:cubicBezTo>
                        <a:pt x="9284" y="363141"/>
                        <a:pt x="-1431" y="400845"/>
                        <a:pt x="156" y="428626"/>
                      </a:cubicBezTo>
                      <a:cubicBezTo>
                        <a:pt x="1743" y="456407"/>
                        <a:pt x="19206" y="494508"/>
                        <a:pt x="31112" y="511970"/>
                      </a:cubicBezTo>
                      <a:cubicBezTo>
                        <a:pt x="43018" y="529432"/>
                        <a:pt x="54527" y="507604"/>
                        <a:pt x="71593" y="533401"/>
                      </a:cubicBezTo>
                      <a:cubicBezTo>
                        <a:pt x="88659" y="559198"/>
                        <a:pt x="105725" y="625873"/>
                        <a:pt x="133506" y="666751"/>
                      </a:cubicBezTo>
                      <a:cubicBezTo>
                        <a:pt x="161287" y="707629"/>
                        <a:pt x="195419" y="756048"/>
                        <a:pt x="238281" y="778670"/>
                      </a:cubicBezTo>
                      <a:cubicBezTo>
                        <a:pt x="281144" y="801292"/>
                        <a:pt x="344644" y="813198"/>
                        <a:pt x="390681" y="802482"/>
                      </a:cubicBezTo>
                      <a:cubicBezTo>
                        <a:pt x="436718" y="791766"/>
                        <a:pt x="479581" y="755651"/>
                        <a:pt x="514506" y="714376"/>
                      </a:cubicBezTo>
                      <a:cubicBezTo>
                        <a:pt x="549431" y="673101"/>
                        <a:pt x="584753" y="583804"/>
                        <a:pt x="600231" y="554832"/>
                      </a:cubicBezTo>
                      <a:cubicBezTo>
                        <a:pt x="615709" y="525860"/>
                        <a:pt x="601024" y="544514"/>
                        <a:pt x="607374" y="540545"/>
                      </a:cubicBezTo>
                      <a:cubicBezTo>
                        <a:pt x="613724" y="536576"/>
                        <a:pt x="628806" y="540942"/>
                        <a:pt x="638331" y="531020"/>
                      </a:cubicBezTo>
                      <a:cubicBezTo>
                        <a:pt x="647856" y="521098"/>
                        <a:pt x="656587" y="504033"/>
                        <a:pt x="664524" y="481014"/>
                      </a:cubicBezTo>
                      <a:cubicBezTo>
                        <a:pt x="672461" y="457995"/>
                        <a:pt x="687146" y="415132"/>
                        <a:pt x="685956" y="392907"/>
                      </a:cubicBezTo>
                      <a:cubicBezTo>
                        <a:pt x="684766" y="370682"/>
                        <a:pt x="666906" y="360761"/>
                        <a:pt x="657381" y="347664"/>
                      </a:cubicBezTo>
                      <a:cubicBezTo>
                        <a:pt x="647856" y="334567"/>
                        <a:pt x="640316" y="346076"/>
                        <a:pt x="628806" y="314326"/>
                      </a:cubicBezTo>
                      <a:cubicBezTo>
                        <a:pt x="617296" y="282576"/>
                        <a:pt x="643490" y="209551"/>
                        <a:pt x="588324" y="157164"/>
                      </a:cubicBezTo>
                      <a:cubicBezTo>
                        <a:pt x="533158" y="104777"/>
                        <a:pt x="387109" y="-396"/>
                        <a:pt x="297812" y="1"/>
                      </a:cubicBezTo>
                      <a:cubicBezTo>
                        <a:pt x="208515" y="398"/>
                        <a:pt x="92627" y="105173"/>
                        <a:pt x="52543" y="159545"/>
                      </a:cubicBezTo>
                      <a:cubicBezTo>
                        <a:pt x="12459" y="213917"/>
                        <a:pt x="79133" y="290514"/>
                        <a:pt x="73974" y="321470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53" name="Freeform 7"/>
                <p:cNvSpPr/>
                <p:nvPr/>
              </p:nvSpPr>
              <p:spPr>
                <a:xfrm>
                  <a:off x="1322329" y="908720"/>
                  <a:ext cx="633875" cy="453505"/>
                </a:xfrm>
                <a:custGeom>
                  <a:avLst/>
                  <a:gdLst>
                    <a:gd name="connsiteX0" fmla="*/ 18238 w 633875"/>
                    <a:gd name="connsiteY0" fmla="*/ 383644 h 453505"/>
                    <a:gd name="connsiteX1" fmla="*/ 2363 w 633875"/>
                    <a:gd name="connsiteY1" fmla="*/ 231244 h 453505"/>
                    <a:gd name="connsiteX2" fmla="*/ 69038 w 633875"/>
                    <a:gd name="connsiteY2" fmla="*/ 107419 h 453505"/>
                    <a:gd name="connsiteX3" fmla="*/ 215088 w 633875"/>
                    <a:gd name="connsiteY3" fmla="*/ 8994 h 453505"/>
                    <a:gd name="connsiteX4" fmla="*/ 456388 w 633875"/>
                    <a:gd name="connsiteY4" fmla="*/ 18519 h 453505"/>
                    <a:gd name="connsiteX5" fmla="*/ 583388 w 633875"/>
                    <a:gd name="connsiteY5" fmla="*/ 132819 h 453505"/>
                    <a:gd name="connsiteX6" fmla="*/ 631013 w 633875"/>
                    <a:gd name="connsiteY6" fmla="*/ 282044 h 453505"/>
                    <a:gd name="connsiteX7" fmla="*/ 624663 w 633875"/>
                    <a:gd name="connsiteY7" fmla="*/ 396344 h 453505"/>
                    <a:gd name="connsiteX8" fmla="*/ 592913 w 633875"/>
                    <a:gd name="connsiteY8" fmla="*/ 396344 h 453505"/>
                    <a:gd name="connsiteX9" fmla="*/ 570688 w 633875"/>
                    <a:gd name="connsiteY9" fmla="*/ 443969 h 453505"/>
                    <a:gd name="connsiteX10" fmla="*/ 545288 w 633875"/>
                    <a:gd name="connsiteY10" fmla="*/ 332844 h 453505"/>
                    <a:gd name="connsiteX11" fmla="*/ 529413 w 633875"/>
                    <a:gd name="connsiteY11" fmla="*/ 262994 h 453505"/>
                    <a:gd name="connsiteX12" fmla="*/ 526238 w 633875"/>
                    <a:gd name="connsiteY12" fmla="*/ 202669 h 453505"/>
                    <a:gd name="connsiteX13" fmla="*/ 443688 w 633875"/>
                    <a:gd name="connsiteY13" fmla="*/ 161394 h 453505"/>
                    <a:gd name="connsiteX14" fmla="*/ 316688 w 633875"/>
                    <a:gd name="connsiteY14" fmla="*/ 132819 h 453505"/>
                    <a:gd name="connsiteX15" fmla="*/ 145238 w 633875"/>
                    <a:gd name="connsiteY15" fmla="*/ 167744 h 453505"/>
                    <a:gd name="connsiteX16" fmla="*/ 94438 w 633875"/>
                    <a:gd name="connsiteY16" fmla="*/ 228069 h 453505"/>
                    <a:gd name="connsiteX17" fmla="*/ 84913 w 633875"/>
                    <a:gd name="connsiteY17" fmla="*/ 278869 h 453505"/>
                    <a:gd name="connsiteX18" fmla="*/ 88088 w 633875"/>
                    <a:gd name="connsiteY18" fmla="*/ 313794 h 453505"/>
                    <a:gd name="connsiteX19" fmla="*/ 75388 w 633875"/>
                    <a:gd name="connsiteY19" fmla="*/ 412219 h 453505"/>
                    <a:gd name="connsiteX20" fmla="*/ 49988 w 633875"/>
                    <a:gd name="connsiteY20" fmla="*/ 453494 h 453505"/>
                    <a:gd name="connsiteX21" fmla="*/ 18238 w 633875"/>
                    <a:gd name="connsiteY21" fmla="*/ 383644 h 45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33875" h="453505">
                      <a:moveTo>
                        <a:pt x="18238" y="383644"/>
                      </a:moveTo>
                      <a:cubicBezTo>
                        <a:pt x="10300" y="346602"/>
                        <a:pt x="-6104" y="277281"/>
                        <a:pt x="2363" y="231244"/>
                      </a:cubicBezTo>
                      <a:cubicBezTo>
                        <a:pt x="10830" y="185207"/>
                        <a:pt x="33584" y="144461"/>
                        <a:pt x="69038" y="107419"/>
                      </a:cubicBezTo>
                      <a:cubicBezTo>
                        <a:pt x="104492" y="70377"/>
                        <a:pt x="150530" y="23811"/>
                        <a:pt x="215088" y="8994"/>
                      </a:cubicBezTo>
                      <a:cubicBezTo>
                        <a:pt x="279646" y="-5823"/>
                        <a:pt x="395005" y="-2118"/>
                        <a:pt x="456388" y="18519"/>
                      </a:cubicBezTo>
                      <a:cubicBezTo>
                        <a:pt x="517771" y="39156"/>
                        <a:pt x="554284" y="88898"/>
                        <a:pt x="583388" y="132819"/>
                      </a:cubicBezTo>
                      <a:cubicBezTo>
                        <a:pt x="612492" y="176740"/>
                        <a:pt x="624134" y="238123"/>
                        <a:pt x="631013" y="282044"/>
                      </a:cubicBezTo>
                      <a:cubicBezTo>
                        <a:pt x="637892" y="325965"/>
                        <a:pt x="631013" y="377294"/>
                        <a:pt x="624663" y="396344"/>
                      </a:cubicBezTo>
                      <a:cubicBezTo>
                        <a:pt x="618313" y="415394"/>
                        <a:pt x="601909" y="388407"/>
                        <a:pt x="592913" y="396344"/>
                      </a:cubicBezTo>
                      <a:cubicBezTo>
                        <a:pt x="583917" y="404282"/>
                        <a:pt x="578625" y="454552"/>
                        <a:pt x="570688" y="443969"/>
                      </a:cubicBezTo>
                      <a:cubicBezTo>
                        <a:pt x="562751" y="433386"/>
                        <a:pt x="552167" y="363006"/>
                        <a:pt x="545288" y="332844"/>
                      </a:cubicBezTo>
                      <a:cubicBezTo>
                        <a:pt x="538409" y="302682"/>
                        <a:pt x="532588" y="284690"/>
                        <a:pt x="529413" y="262994"/>
                      </a:cubicBezTo>
                      <a:cubicBezTo>
                        <a:pt x="526238" y="241298"/>
                        <a:pt x="540525" y="219602"/>
                        <a:pt x="526238" y="202669"/>
                      </a:cubicBezTo>
                      <a:cubicBezTo>
                        <a:pt x="511951" y="185736"/>
                        <a:pt x="478613" y="173036"/>
                        <a:pt x="443688" y="161394"/>
                      </a:cubicBezTo>
                      <a:cubicBezTo>
                        <a:pt x="408763" y="149752"/>
                        <a:pt x="366430" y="131761"/>
                        <a:pt x="316688" y="132819"/>
                      </a:cubicBezTo>
                      <a:cubicBezTo>
                        <a:pt x="266946" y="133877"/>
                        <a:pt x="182280" y="151869"/>
                        <a:pt x="145238" y="167744"/>
                      </a:cubicBezTo>
                      <a:cubicBezTo>
                        <a:pt x="108196" y="183619"/>
                        <a:pt x="104492" y="209548"/>
                        <a:pt x="94438" y="228069"/>
                      </a:cubicBezTo>
                      <a:cubicBezTo>
                        <a:pt x="84384" y="246590"/>
                        <a:pt x="85971" y="264582"/>
                        <a:pt x="84913" y="278869"/>
                      </a:cubicBezTo>
                      <a:cubicBezTo>
                        <a:pt x="83855" y="293156"/>
                        <a:pt x="89675" y="291569"/>
                        <a:pt x="88088" y="313794"/>
                      </a:cubicBezTo>
                      <a:cubicBezTo>
                        <a:pt x="86501" y="336019"/>
                        <a:pt x="81738" y="388936"/>
                        <a:pt x="75388" y="412219"/>
                      </a:cubicBezTo>
                      <a:cubicBezTo>
                        <a:pt x="69038" y="435502"/>
                        <a:pt x="55280" y="454023"/>
                        <a:pt x="49988" y="453494"/>
                      </a:cubicBezTo>
                      <a:cubicBezTo>
                        <a:pt x="44696" y="452965"/>
                        <a:pt x="26176" y="420686"/>
                        <a:pt x="18238" y="38364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54" name="Freeform 1031"/>
                <p:cNvSpPr/>
                <p:nvPr/>
              </p:nvSpPr>
              <p:spPr>
                <a:xfrm>
                  <a:off x="1104365" y="1702166"/>
                  <a:ext cx="1062871" cy="701472"/>
                </a:xfrm>
                <a:custGeom>
                  <a:avLst/>
                  <a:gdLst>
                    <a:gd name="connsiteX0" fmla="*/ 393441 w 1062871"/>
                    <a:gd name="connsiteY0" fmla="*/ 57578 h 701472"/>
                    <a:gd name="connsiteX1" fmla="*/ 395823 w 1062871"/>
                    <a:gd name="connsiteY1" fmla="*/ 219503 h 701472"/>
                    <a:gd name="connsiteX2" fmla="*/ 281523 w 1062871"/>
                    <a:gd name="connsiteY2" fmla="*/ 250459 h 701472"/>
                    <a:gd name="connsiteX3" fmla="*/ 121979 w 1062871"/>
                    <a:gd name="connsiteY3" fmla="*/ 312372 h 701472"/>
                    <a:gd name="connsiteX4" fmla="*/ 57685 w 1062871"/>
                    <a:gd name="connsiteY4" fmla="*/ 367140 h 701472"/>
                    <a:gd name="connsiteX5" fmla="*/ 12441 w 1062871"/>
                    <a:gd name="connsiteY5" fmla="*/ 493347 h 701472"/>
                    <a:gd name="connsiteX6" fmla="*/ 10060 w 1062871"/>
                    <a:gd name="connsiteY6" fmla="*/ 550497 h 701472"/>
                    <a:gd name="connsiteX7" fmla="*/ 131504 w 1062871"/>
                    <a:gd name="connsiteY7" fmla="*/ 614790 h 701472"/>
                    <a:gd name="connsiteX8" fmla="*/ 379154 w 1062871"/>
                    <a:gd name="connsiteY8" fmla="*/ 698134 h 701472"/>
                    <a:gd name="connsiteX9" fmla="*/ 817304 w 1062871"/>
                    <a:gd name="connsiteY9" fmla="*/ 671940 h 701472"/>
                    <a:gd name="connsiteX10" fmla="*/ 1048285 w 1062871"/>
                    <a:gd name="connsiteY10" fmla="*/ 552878 h 701472"/>
                    <a:gd name="connsiteX11" fmla="*/ 1036379 w 1062871"/>
                    <a:gd name="connsiteY11" fmla="*/ 531447 h 701472"/>
                    <a:gd name="connsiteX12" fmla="*/ 1014948 w 1062871"/>
                    <a:gd name="connsiteY12" fmla="*/ 405240 h 701472"/>
                    <a:gd name="connsiteX13" fmla="*/ 955416 w 1062871"/>
                    <a:gd name="connsiteY13" fmla="*/ 340947 h 701472"/>
                    <a:gd name="connsiteX14" fmla="*/ 872073 w 1062871"/>
                    <a:gd name="connsiteY14" fmla="*/ 286178 h 701472"/>
                    <a:gd name="connsiteX15" fmla="*/ 657760 w 1062871"/>
                    <a:gd name="connsiteY15" fmla="*/ 231409 h 701472"/>
                    <a:gd name="connsiteX16" fmla="*/ 652998 w 1062871"/>
                    <a:gd name="connsiteY16" fmla="*/ 83772 h 701472"/>
                    <a:gd name="connsiteX17" fmla="*/ 610135 w 1062871"/>
                    <a:gd name="connsiteY17" fmla="*/ 12334 h 701472"/>
                    <a:gd name="connsiteX18" fmla="*/ 474404 w 1062871"/>
                    <a:gd name="connsiteY18" fmla="*/ 428 h 701472"/>
                    <a:gd name="connsiteX19" fmla="*/ 393441 w 1062871"/>
                    <a:gd name="connsiteY19" fmla="*/ 57578 h 701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62871" h="701472">
                      <a:moveTo>
                        <a:pt x="393441" y="57578"/>
                      </a:moveTo>
                      <a:cubicBezTo>
                        <a:pt x="380344" y="94090"/>
                        <a:pt x="414476" y="187356"/>
                        <a:pt x="395823" y="219503"/>
                      </a:cubicBezTo>
                      <a:cubicBezTo>
                        <a:pt x="377170" y="251650"/>
                        <a:pt x="327164" y="234981"/>
                        <a:pt x="281523" y="250459"/>
                      </a:cubicBezTo>
                      <a:cubicBezTo>
                        <a:pt x="235882" y="265937"/>
                        <a:pt x="159285" y="292925"/>
                        <a:pt x="121979" y="312372"/>
                      </a:cubicBezTo>
                      <a:cubicBezTo>
                        <a:pt x="84673" y="331819"/>
                        <a:pt x="75941" y="336977"/>
                        <a:pt x="57685" y="367140"/>
                      </a:cubicBezTo>
                      <a:cubicBezTo>
                        <a:pt x="39429" y="397303"/>
                        <a:pt x="20378" y="462788"/>
                        <a:pt x="12441" y="493347"/>
                      </a:cubicBezTo>
                      <a:cubicBezTo>
                        <a:pt x="4504" y="523906"/>
                        <a:pt x="-9784" y="530257"/>
                        <a:pt x="10060" y="550497"/>
                      </a:cubicBezTo>
                      <a:cubicBezTo>
                        <a:pt x="29904" y="570738"/>
                        <a:pt x="69988" y="590184"/>
                        <a:pt x="131504" y="614790"/>
                      </a:cubicBezTo>
                      <a:cubicBezTo>
                        <a:pt x="193020" y="639396"/>
                        <a:pt x="264854" y="688609"/>
                        <a:pt x="379154" y="698134"/>
                      </a:cubicBezTo>
                      <a:cubicBezTo>
                        <a:pt x="493454" y="707659"/>
                        <a:pt x="705782" y="696149"/>
                        <a:pt x="817304" y="671940"/>
                      </a:cubicBezTo>
                      <a:cubicBezTo>
                        <a:pt x="928826" y="647731"/>
                        <a:pt x="1011773" y="576293"/>
                        <a:pt x="1048285" y="552878"/>
                      </a:cubicBezTo>
                      <a:cubicBezTo>
                        <a:pt x="1084797" y="529463"/>
                        <a:pt x="1041935" y="556053"/>
                        <a:pt x="1036379" y="531447"/>
                      </a:cubicBezTo>
                      <a:cubicBezTo>
                        <a:pt x="1030823" y="506841"/>
                        <a:pt x="1028442" y="436990"/>
                        <a:pt x="1014948" y="405240"/>
                      </a:cubicBezTo>
                      <a:cubicBezTo>
                        <a:pt x="1001454" y="373490"/>
                        <a:pt x="979228" y="360791"/>
                        <a:pt x="955416" y="340947"/>
                      </a:cubicBezTo>
                      <a:cubicBezTo>
                        <a:pt x="931604" y="321103"/>
                        <a:pt x="921682" y="304434"/>
                        <a:pt x="872073" y="286178"/>
                      </a:cubicBezTo>
                      <a:cubicBezTo>
                        <a:pt x="822464" y="267922"/>
                        <a:pt x="694273" y="265143"/>
                        <a:pt x="657760" y="231409"/>
                      </a:cubicBezTo>
                      <a:cubicBezTo>
                        <a:pt x="621248" y="197675"/>
                        <a:pt x="660935" y="120284"/>
                        <a:pt x="652998" y="83772"/>
                      </a:cubicBezTo>
                      <a:cubicBezTo>
                        <a:pt x="645061" y="47260"/>
                        <a:pt x="639901" y="26225"/>
                        <a:pt x="610135" y="12334"/>
                      </a:cubicBezTo>
                      <a:cubicBezTo>
                        <a:pt x="580369" y="-1557"/>
                        <a:pt x="506551" y="-366"/>
                        <a:pt x="474404" y="428"/>
                      </a:cubicBezTo>
                      <a:cubicBezTo>
                        <a:pt x="442257" y="1222"/>
                        <a:pt x="406538" y="21066"/>
                        <a:pt x="393441" y="57578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155" name="Group 13"/>
                <p:cNvGrpSpPr/>
                <p:nvPr/>
              </p:nvGrpSpPr>
              <p:grpSpPr>
                <a:xfrm>
                  <a:off x="1235069" y="1931853"/>
                  <a:ext cx="808393" cy="465892"/>
                  <a:chOff x="611560" y="1621762"/>
                  <a:chExt cx="808393" cy="465892"/>
                </a:xfrm>
              </p:grpSpPr>
              <p:sp>
                <p:nvSpPr>
                  <p:cNvPr id="156" name="Freeform 10"/>
                  <p:cNvSpPr/>
                  <p:nvPr/>
                </p:nvSpPr>
                <p:spPr>
                  <a:xfrm>
                    <a:off x="611560" y="1621762"/>
                    <a:ext cx="808393" cy="465892"/>
                  </a:xfrm>
                  <a:custGeom>
                    <a:avLst/>
                    <a:gdLst>
                      <a:gd name="connsiteX0" fmla="*/ 217651 w 830353"/>
                      <a:gd name="connsiteY0" fmla="*/ 210 h 473406"/>
                      <a:gd name="connsiteX1" fmla="*/ 241464 w 830353"/>
                      <a:gd name="connsiteY1" fmla="*/ 102604 h 473406"/>
                      <a:gd name="connsiteX2" fmla="*/ 365289 w 830353"/>
                      <a:gd name="connsiteY2" fmla="*/ 259766 h 473406"/>
                      <a:gd name="connsiteX3" fmla="*/ 424820 w 830353"/>
                      <a:gd name="connsiteY3" fmla="*/ 262147 h 473406"/>
                      <a:gd name="connsiteX4" fmla="*/ 551026 w 830353"/>
                      <a:gd name="connsiteY4" fmla="*/ 162135 h 473406"/>
                      <a:gd name="connsiteX5" fmla="*/ 605795 w 830353"/>
                      <a:gd name="connsiteY5" fmla="*/ 33547 h 473406"/>
                      <a:gd name="connsiteX6" fmla="*/ 605795 w 830353"/>
                      <a:gd name="connsiteY6" fmla="*/ 2591 h 473406"/>
                      <a:gd name="connsiteX7" fmla="*/ 653420 w 830353"/>
                      <a:gd name="connsiteY7" fmla="*/ 16879 h 473406"/>
                      <a:gd name="connsiteX8" fmla="*/ 822489 w 830353"/>
                      <a:gd name="connsiteY8" fmla="*/ 69266 h 473406"/>
                      <a:gd name="connsiteX9" fmla="*/ 803439 w 830353"/>
                      <a:gd name="connsiteY9" fmla="*/ 114510 h 473406"/>
                      <a:gd name="connsiteX10" fmla="*/ 812964 w 830353"/>
                      <a:gd name="connsiteY10" fmla="*/ 385972 h 473406"/>
                      <a:gd name="connsiteX11" fmla="*/ 660564 w 830353"/>
                      <a:gd name="connsiteY11" fmla="*/ 447885 h 473406"/>
                      <a:gd name="connsiteX12" fmla="*/ 310520 w 830353"/>
                      <a:gd name="connsiteY12" fmla="*/ 471697 h 473406"/>
                      <a:gd name="connsiteX13" fmla="*/ 24770 w 830353"/>
                      <a:gd name="connsiteY13" fmla="*/ 405022 h 473406"/>
                      <a:gd name="connsiteX14" fmla="*/ 22389 w 830353"/>
                      <a:gd name="connsiteY14" fmla="*/ 174041 h 473406"/>
                      <a:gd name="connsiteX15" fmla="*/ 12864 w 830353"/>
                      <a:gd name="connsiteY15" fmla="*/ 78791 h 473406"/>
                      <a:gd name="connsiteX16" fmla="*/ 217651 w 830353"/>
                      <a:gd name="connsiteY16" fmla="*/ 210 h 473406"/>
                      <a:gd name="connsiteX0" fmla="*/ 217651 w 830353"/>
                      <a:gd name="connsiteY0" fmla="*/ 210 h 474114"/>
                      <a:gd name="connsiteX1" fmla="*/ 241464 w 830353"/>
                      <a:gd name="connsiteY1" fmla="*/ 102604 h 474114"/>
                      <a:gd name="connsiteX2" fmla="*/ 365289 w 830353"/>
                      <a:gd name="connsiteY2" fmla="*/ 259766 h 474114"/>
                      <a:gd name="connsiteX3" fmla="*/ 424820 w 830353"/>
                      <a:gd name="connsiteY3" fmla="*/ 262147 h 474114"/>
                      <a:gd name="connsiteX4" fmla="*/ 551026 w 830353"/>
                      <a:gd name="connsiteY4" fmla="*/ 162135 h 474114"/>
                      <a:gd name="connsiteX5" fmla="*/ 605795 w 830353"/>
                      <a:gd name="connsiteY5" fmla="*/ 33547 h 474114"/>
                      <a:gd name="connsiteX6" fmla="*/ 605795 w 830353"/>
                      <a:gd name="connsiteY6" fmla="*/ 2591 h 474114"/>
                      <a:gd name="connsiteX7" fmla="*/ 653420 w 830353"/>
                      <a:gd name="connsiteY7" fmla="*/ 16879 h 474114"/>
                      <a:gd name="connsiteX8" fmla="*/ 822489 w 830353"/>
                      <a:gd name="connsiteY8" fmla="*/ 69266 h 474114"/>
                      <a:gd name="connsiteX9" fmla="*/ 803439 w 830353"/>
                      <a:gd name="connsiteY9" fmla="*/ 114510 h 474114"/>
                      <a:gd name="connsiteX10" fmla="*/ 812964 w 830353"/>
                      <a:gd name="connsiteY10" fmla="*/ 385972 h 474114"/>
                      <a:gd name="connsiteX11" fmla="*/ 660564 w 830353"/>
                      <a:gd name="connsiteY11" fmla="*/ 447885 h 474114"/>
                      <a:gd name="connsiteX12" fmla="*/ 310520 w 830353"/>
                      <a:gd name="connsiteY12" fmla="*/ 471697 h 474114"/>
                      <a:gd name="connsiteX13" fmla="*/ 55726 w 830353"/>
                      <a:gd name="connsiteY13" fmla="*/ 393115 h 474114"/>
                      <a:gd name="connsiteX14" fmla="*/ 22389 w 830353"/>
                      <a:gd name="connsiteY14" fmla="*/ 174041 h 474114"/>
                      <a:gd name="connsiteX15" fmla="*/ 12864 w 830353"/>
                      <a:gd name="connsiteY15" fmla="*/ 78791 h 474114"/>
                      <a:gd name="connsiteX16" fmla="*/ 217651 w 830353"/>
                      <a:gd name="connsiteY16" fmla="*/ 210 h 474114"/>
                      <a:gd name="connsiteX0" fmla="*/ 214653 w 827355"/>
                      <a:gd name="connsiteY0" fmla="*/ 227 h 474131"/>
                      <a:gd name="connsiteX1" fmla="*/ 238466 w 827355"/>
                      <a:gd name="connsiteY1" fmla="*/ 102621 h 474131"/>
                      <a:gd name="connsiteX2" fmla="*/ 362291 w 827355"/>
                      <a:gd name="connsiteY2" fmla="*/ 259783 h 474131"/>
                      <a:gd name="connsiteX3" fmla="*/ 421822 w 827355"/>
                      <a:gd name="connsiteY3" fmla="*/ 262164 h 474131"/>
                      <a:gd name="connsiteX4" fmla="*/ 548028 w 827355"/>
                      <a:gd name="connsiteY4" fmla="*/ 162152 h 474131"/>
                      <a:gd name="connsiteX5" fmla="*/ 602797 w 827355"/>
                      <a:gd name="connsiteY5" fmla="*/ 33564 h 474131"/>
                      <a:gd name="connsiteX6" fmla="*/ 602797 w 827355"/>
                      <a:gd name="connsiteY6" fmla="*/ 2608 h 474131"/>
                      <a:gd name="connsiteX7" fmla="*/ 650422 w 827355"/>
                      <a:gd name="connsiteY7" fmla="*/ 16896 h 474131"/>
                      <a:gd name="connsiteX8" fmla="*/ 819491 w 827355"/>
                      <a:gd name="connsiteY8" fmla="*/ 69283 h 474131"/>
                      <a:gd name="connsiteX9" fmla="*/ 800441 w 827355"/>
                      <a:gd name="connsiteY9" fmla="*/ 114527 h 474131"/>
                      <a:gd name="connsiteX10" fmla="*/ 809966 w 827355"/>
                      <a:gd name="connsiteY10" fmla="*/ 385989 h 474131"/>
                      <a:gd name="connsiteX11" fmla="*/ 657566 w 827355"/>
                      <a:gd name="connsiteY11" fmla="*/ 447902 h 474131"/>
                      <a:gd name="connsiteX12" fmla="*/ 307522 w 827355"/>
                      <a:gd name="connsiteY12" fmla="*/ 471714 h 474131"/>
                      <a:gd name="connsiteX13" fmla="*/ 52728 w 827355"/>
                      <a:gd name="connsiteY13" fmla="*/ 393132 h 474131"/>
                      <a:gd name="connsiteX14" fmla="*/ 31297 w 827355"/>
                      <a:gd name="connsiteY14" fmla="*/ 202633 h 474131"/>
                      <a:gd name="connsiteX15" fmla="*/ 9866 w 827355"/>
                      <a:gd name="connsiteY15" fmla="*/ 78808 h 474131"/>
                      <a:gd name="connsiteX16" fmla="*/ 214653 w 827355"/>
                      <a:gd name="connsiteY16" fmla="*/ 227 h 474131"/>
                      <a:gd name="connsiteX0" fmla="*/ 214653 w 827355"/>
                      <a:gd name="connsiteY0" fmla="*/ 227 h 473561"/>
                      <a:gd name="connsiteX1" fmla="*/ 238466 w 827355"/>
                      <a:gd name="connsiteY1" fmla="*/ 102621 h 473561"/>
                      <a:gd name="connsiteX2" fmla="*/ 362291 w 827355"/>
                      <a:gd name="connsiteY2" fmla="*/ 259783 h 473561"/>
                      <a:gd name="connsiteX3" fmla="*/ 421822 w 827355"/>
                      <a:gd name="connsiteY3" fmla="*/ 262164 h 473561"/>
                      <a:gd name="connsiteX4" fmla="*/ 548028 w 827355"/>
                      <a:gd name="connsiteY4" fmla="*/ 162152 h 473561"/>
                      <a:gd name="connsiteX5" fmla="*/ 602797 w 827355"/>
                      <a:gd name="connsiteY5" fmla="*/ 33564 h 473561"/>
                      <a:gd name="connsiteX6" fmla="*/ 602797 w 827355"/>
                      <a:gd name="connsiteY6" fmla="*/ 2608 h 473561"/>
                      <a:gd name="connsiteX7" fmla="*/ 650422 w 827355"/>
                      <a:gd name="connsiteY7" fmla="*/ 16896 h 473561"/>
                      <a:gd name="connsiteX8" fmla="*/ 819491 w 827355"/>
                      <a:gd name="connsiteY8" fmla="*/ 69283 h 473561"/>
                      <a:gd name="connsiteX9" fmla="*/ 800441 w 827355"/>
                      <a:gd name="connsiteY9" fmla="*/ 114527 h 473561"/>
                      <a:gd name="connsiteX10" fmla="*/ 809966 w 827355"/>
                      <a:gd name="connsiteY10" fmla="*/ 385989 h 473561"/>
                      <a:gd name="connsiteX11" fmla="*/ 657566 w 827355"/>
                      <a:gd name="connsiteY11" fmla="*/ 447902 h 473561"/>
                      <a:gd name="connsiteX12" fmla="*/ 307522 w 827355"/>
                      <a:gd name="connsiteY12" fmla="*/ 471714 h 473561"/>
                      <a:gd name="connsiteX13" fmla="*/ 47965 w 827355"/>
                      <a:gd name="connsiteY13" fmla="*/ 402657 h 473561"/>
                      <a:gd name="connsiteX14" fmla="*/ 31297 w 827355"/>
                      <a:gd name="connsiteY14" fmla="*/ 202633 h 473561"/>
                      <a:gd name="connsiteX15" fmla="*/ 9866 w 827355"/>
                      <a:gd name="connsiteY15" fmla="*/ 78808 h 473561"/>
                      <a:gd name="connsiteX16" fmla="*/ 214653 w 827355"/>
                      <a:gd name="connsiteY16" fmla="*/ 227 h 473561"/>
                      <a:gd name="connsiteX0" fmla="*/ 214653 w 827355"/>
                      <a:gd name="connsiteY0" fmla="*/ 227 h 467017"/>
                      <a:gd name="connsiteX1" fmla="*/ 238466 w 827355"/>
                      <a:gd name="connsiteY1" fmla="*/ 102621 h 467017"/>
                      <a:gd name="connsiteX2" fmla="*/ 362291 w 827355"/>
                      <a:gd name="connsiteY2" fmla="*/ 259783 h 467017"/>
                      <a:gd name="connsiteX3" fmla="*/ 421822 w 827355"/>
                      <a:gd name="connsiteY3" fmla="*/ 262164 h 467017"/>
                      <a:gd name="connsiteX4" fmla="*/ 548028 w 827355"/>
                      <a:gd name="connsiteY4" fmla="*/ 162152 h 467017"/>
                      <a:gd name="connsiteX5" fmla="*/ 602797 w 827355"/>
                      <a:gd name="connsiteY5" fmla="*/ 33564 h 467017"/>
                      <a:gd name="connsiteX6" fmla="*/ 602797 w 827355"/>
                      <a:gd name="connsiteY6" fmla="*/ 2608 h 467017"/>
                      <a:gd name="connsiteX7" fmla="*/ 650422 w 827355"/>
                      <a:gd name="connsiteY7" fmla="*/ 16896 h 467017"/>
                      <a:gd name="connsiteX8" fmla="*/ 819491 w 827355"/>
                      <a:gd name="connsiteY8" fmla="*/ 69283 h 467017"/>
                      <a:gd name="connsiteX9" fmla="*/ 800441 w 827355"/>
                      <a:gd name="connsiteY9" fmla="*/ 114527 h 467017"/>
                      <a:gd name="connsiteX10" fmla="*/ 809966 w 827355"/>
                      <a:gd name="connsiteY10" fmla="*/ 385989 h 467017"/>
                      <a:gd name="connsiteX11" fmla="*/ 657566 w 827355"/>
                      <a:gd name="connsiteY11" fmla="*/ 447902 h 467017"/>
                      <a:gd name="connsiteX12" fmla="*/ 326572 w 827355"/>
                      <a:gd name="connsiteY12" fmla="*/ 464571 h 467017"/>
                      <a:gd name="connsiteX13" fmla="*/ 47965 w 827355"/>
                      <a:gd name="connsiteY13" fmla="*/ 402657 h 467017"/>
                      <a:gd name="connsiteX14" fmla="*/ 31297 w 827355"/>
                      <a:gd name="connsiteY14" fmla="*/ 202633 h 467017"/>
                      <a:gd name="connsiteX15" fmla="*/ 9866 w 827355"/>
                      <a:gd name="connsiteY15" fmla="*/ 78808 h 467017"/>
                      <a:gd name="connsiteX16" fmla="*/ 214653 w 827355"/>
                      <a:gd name="connsiteY16" fmla="*/ 227 h 467017"/>
                      <a:gd name="connsiteX0" fmla="*/ 214653 w 827355"/>
                      <a:gd name="connsiteY0" fmla="*/ 227 h 465940"/>
                      <a:gd name="connsiteX1" fmla="*/ 238466 w 827355"/>
                      <a:gd name="connsiteY1" fmla="*/ 102621 h 465940"/>
                      <a:gd name="connsiteX2" fmla="*/ 362291 w 827355"/>
                      <a:gd name="connsiteY2" fmla="*/ 259783 h 465940"/>
                      <a:gd name="connsiteX3" fmla="*/ 421822 w 827355"/>
                      <a:gd name="connsiteY3" fmla="*/ 262164 h 465940"/>
                      <a:gd name="connsiteX4" fmla="*/ 548028 w 827355"/>
                      <a:gd name="connsiteY4" fmla="*/ 162152 h 465940"/>
                      <a:gd name="connsiteX5" fmla="*/ 602797 w 827355"/>
                      <a:gd name="connsiteY5" fmla="*/ 33564 h 465940"/>
                      <a:gd name="connsiteX6" fmla="*/ 602797 w 827355"/>
                      <a:gd name="connsiteY6" fmla="*/ 2608 h 465940"/>
                      <a:gd name="connsiteX7" fmla="*/ 650422 w 827355"/>
                      <a:gd name="connsiteY7" fmla="*/ 16896 h 465940"/>
                      <a:gd name="connsiteX8" fmla="*/ 819491 w 827355"/>
                      <a:gd name="connsiteY8" fmla="*/ 69283 h 465940"/>
                      <a:gd name="connsiteX9" fmla="*/ 800441 w 827355"/>
                      <a:gd name="connsiteY9" fmla="*/ 114527 h 465940"/>
                      <a:gd name="connsiteX10" fmla="*/ 809966 w 827355"/>
                      <a:gd name="connsiteY10" fmla="*/ 385989 h 465940"/>
                      <a:gd name="connsiteX11" fmla="*/ 652804 w 827355"/>
                      <a:gd name="connsiteY11" fmla="*/ 440758 h 465940"/>
                      <a:gd name="connsiteX12" fmla="*/ 326572 w 827355"/>
                      <a:gd name="connsiteY12" fmla="*/ 464571 h 465940"/>
                      <a:gd name="connsiteX13" fmla="*/ 47965 w 827355"/>
                      <a:gd name="connsiteY13" fmla="*/ 402657 h 465940"/>
                      <a:gd name="connsiteX14" fmla="*/ 31297 w 827355"/>
                      <a:gd name="connsiteY14" fmla="*/ 202633 h 465940"/>
                      <a:gd name="connsiteX15" fmla="*/ 9866 w 827355"/>
                      <a:gd name="connsiteY15" fmla="*/ 78808 h 465940"/>
                      <a:gd name="connsiteX16" fmla="*/ 214653 w 827355"/>
                      <a:gd name="connsiteY16" fmla="*/ 227 h 465940"/>
                      <a:gd name="connsiteX0" fmla="*/ 195691 w 808393"/>
                      <a:gd name="connsiteY0" fmla="*/ 179 h 465892"/>
                      <a:gd name="connsiteX1" fmla="*/ 219504 w 808393"/>
                      <a:gd name="connsiteY1" fmla="*/ 102573 h 465892"/>
                      <a:gd name="connsiteX2" fmla="*/ 343329 w 808393"/>
                      <a:gd name="connsiteY2" fmla="*/ 259735 h 465892"/>
                      <a:gd name="connsiteX3" fmla="*/ 402860 w 808393"/>
                      <a:gd name="connsiteY3" fmla="*/ 262116 h 465892"/>
                      <a:gd name="connsiteX4" fmla="*/ 529066 w 808393"/>
                      <a:gd name="connsiteY4" fmla="*/ 162104 h 465892"/>
                      <a:gd name="connsiteX5" fmla="*/ 583835 w 808393"/>
                      <a:gd name="connsiteY5" fmla="*/ 33516 h 465892"/>
                      <a:gd name="connsiteX6" fmla="*/ 583835 w 808393"/>
                      <a:gd name="connsiteY6" fmla="*/ 2560 h 465892"/>
                      <a:gd name="connsiteX7" fmla="*/ 631460 w 808393"/>
                      <a:gd name="connsiteY7" fmla="*/ 16848 h 465892"/>
                      <a:gd name="connsiteX8" fmla="*/ 800529 w 808393"/>
                      <a:gd name="connsiteY8" fmla="*/ 69235 h 465892"/>
                      <a:gd name="connsiteX9" fmla="*/ 781479 w 808393"/>
                      <a:gd name="connsiteY9" fmla="*/ 114479 h 465892"/>
                      <a:gd name="connsiteX10" fmla="*/ 791004 w 808393"/>
                      <a:gd name="connsiteY10" fmla="*/ 385941 h 465892"/>
                      <a:gd name="connsiteX11" fmla="*/ 633842 w 808393"/>
                      <a:gd name="connsiteY11" fmla="*/ 440710 h 465892"/>
                      <a:gd name="connsiteX12" fmla="*/ 307610 w 808393"/>
                      <a:gd name="connsiteY12" fmla="*/ 464523 h 465892"/>
                      <a:gd name="connsiteX13" fmla="*/ 29003 w 808393"/>
                      <a:gd name="connsiteY13" fmla="*/ 402609 h 465892"/>
                      <a:gd name="connsiteX14" fmla="*/ 12335 w 808393"/>
                      <a:gd name="connsiteY14" fmla="*/ 202585 h 465892"/>
                      <a:gd name="connsiteX15" fmla="*/ 14717 w 808393"/>
                      <a:gd name="connsiteY15" fmla="*/ 81141 h 465892"/>
                      <a:gd name="connsiteX16" fmla="*/ 195691 w 808393"/>
                      <a:gd name="connsiteY16" fmla="*/ 179 h 465892"/>
                      <a:gd name="connsiteX0" fmla="*/ 195691 w 808393"/>
                      <a:gd name="connsiteY0" fmla="*/ 179 h 465892"/>
                      <a:gd name="connsiteX1" fmla="*/ 219504 w 808393"/>
                      <a:gd name="connsiteY1" fmla="*/ 102573 h 465892"/>
                      <a:gd name="connsiteX2" fmla="*/ 343329 w 808393"/>
                      <a:gd name="connsiteY2" fmla="*/ 259735 h 465892"/>
                      <a:gd name="connsiteX3" fmla="*/ 402860 w 808393"/>
                      <a:gd name="connsiteY3" fmla="*/ 262116 h 465892"/>
                      <a:gd name="connsiteX4" fmla="*/ 529066 w 808393"/>
                      <a:gd name="connsiteY4" fmla="*/ 162104 h 465892"/>
                      <a:gd name="connsiteX5" fmla="*/ 514771 w 808393"/>
                      <a:gd name="connsiteY5" fmla="*/ 147507 h 465892"/>
                      <a:gd name="connsiteX6" fmla="*/ 583835 w 808393"/>
                      <a:gd name="connsiteY6" fmla="*/ 33516 h 465892"/>
                      <a:gd name="connsiteX7" fmla="*/ 583835 w 808393"/>
                      <a:gd name="connsiteY7" fmla="*/ 2560 h 465892"/>
                      <a:gd name="connsiteX8" fmla="*/ 631460 w 808393"/>
                      <a:gd name="connsiteY8" fmla="*/ 16848 h 465892"/>
                      <a:gd name="connsiteX9" fmla="*/ 800529 w 808393"/>
                      <a:gd name="connsiteY9" fmla="*/ 69235 h 465892"/>
                      <a:gd name="connsiteX10" fmla="*/ 781479 w 808393"/>
                      <a:gd name="connsiteY10" fmla="*/ 114479 h 465892"/>
                      <a:gd name="connsiteX11" fmla="*/ 791004 w 808393"/>
                      <a:gd name="connsiteY11" fmla="*/ 385941 h 465892"/>
                      <a:gd name="connsiteX12" fmla="*/ 633842 w 808393"/>
                      <a:gd name="connsiteY12" fmla="*/ 440710 h 465892"/>
                      <a:gd name="connsiteX13" fmla="*/ 307610 w 808393"/>
                      <a:gd name="connsiteY13" fmla="*/ 464523 h 465892"/>
                      <a:gd name="connsiteX14" fmla="*/ 29003 w 808393"/>
                      <a:gd name="connsiteY14" fmla="*/ 402609 h 465892"/>
                      <a:gd name="connsiteX15" fmla="*/ 12335 w 808393"/>
                      <a:gd name="connsiteY15" fmla="*/ 202585 h 465892"/>
                      <a:gd name="connsiteX16" fmla="*/ 14717 w 808393"/>
                      <a:gd name="connsiteY16" fmla="*/ 81141 h 465892"/>
                      <a:gd name="connsiteX17" fmla="*/ 195691 w 808393"/>
                      <a:gd name="connsiteY17" fmla="*/ 179 h 465892"/>
                      <a:gd name="connsiteX0" fmla="*/ 195691 w 808393"/>
                      <a:gd name="connsiteY0" fmla="*/ 179 h 465892"/>
                      <a:gd name="connsiteX1" fmla="*/ 219504 w 808393"/>
                      <a:gd name="connsiteY1" fmla="*/ 102573 h 465892"/>
                      <a:gd name="connsiteX2" fmla="*/ 343329 w 808393"/>
                      <a:gd name="connsiteY2" fmla="*/ 259735 h 465892"/>
                      <a:gd name="connsiteX3" fmla="*/ 402860 w 808393"/>
                      <a:gd name="connsiteY3" fmla="*/ 262116 h 465892"/>
                      <a:gd name="connsiteX4" fmla="*/ 488585 w 808393"/>
                      <a:gd name="connsiteY4" fmla="*/ 176391 h 465892"/>
                      <a:gd name="connsiteX5" fmla="*/ 514771 w 808393"/>
                      <a:gd name="connsiteY5" fmla="*/ 147507 h 465892"/>
                      <a:gd name="connsiteX6" fmla="*/ 583835 w 808393"/>
                      <a:gd name="connsiteY6" fmla="*/ 33516 h 465892"/>
                      <a:gd name="connsiteX7" fmla="*/ 583835 w 808393"/>
                      <a:gd name="connsiteY7" fmla="*/ 2560 h 465892"/>
                      <a:gd name="connsiteX8" fmla="*/ 631460 w 808393"/>
                      <a:gd name="connsiteY8" fmla="*/ 16848 h 465892"/>
                      <a:gd name="connsiteX9" fmla="*/ 800529 w 808393"/>
                      <a:gd name="connsiteY9" fmla="*/ 69235 h 465892"/>
                      <a:gd name="connsiteX10" fmla="*/ 781479 w 808393"/>
                      <a:gd name="connsiteY10" fmla="*/ 114479 h 465892"/>
                      <a:gd name="connsiteX11" fmla="*/ 791004 w 808393"/>
                      <a:gd name="connsiteY11" fmla="*/ 385941 h 465892"/>
                      <a:gd name="connsiteX12" fmla="*/ 633842 w 808393"/>
                      <a:gd name="connsiteY12" fmla="*/ 440710 h 465892"/>
                      <a:gd name="connsiteX13" fmla="*/ 307610 w 808393"/>
                      <a:gd name="connsiteY13" fmla="*/ 464523 h 465892"/>
                      <a:gd name="connsiteX14" fmla="*/ 29003 w 808393"/>
                      <a:gd name="connsiteY14" fmla="*/ 402609 h 465892"/>
                      <a:gd name="connsiteX15" fmla="*/ 12335 w 808393"/>
                      <a:gd name="connsiteY15" fmla="*/ 202585 h 465892"/>
                      <a:gd name="connsiteX16" fmla="*/ 14717 w 808393"/>
                      <a:gd name="connsiteY16" fmla="*/ 81141 h 465892"/>
                      <a:gd name="connsiteX17" fmla="*/ 195691 w 808393"/>
                      <a:gd name="connsiteY17" fmla="*/ 179 h 465892"/>
                      <a:gd name="connsiteX0" fmla="*/ 195691 w 808393"/>
                      <a:gd name="connsiteY0" fmla="*/ 179 h 465892"/>
                      <a:gd name="connsiteX1" fmla="*/ 219504 w 808393"/>
                      <a:gd name="connsiteY1" fmla="*/ 102573 h 465892"/>
                      <a:gd name="connsiteX2" fmla="*/ 343329 w 808393"/>
                      <a:gd name="connsiteY2" fmla="*/ 259735 h 465892"/>
                      <a:gd name="connsiteX3" fmla="*/ 402860 w 808393"/>
                      <a:gd name="connsiteY3" fmla="*/ 262116 h 465892"/>
                      <a:gd name="connsiteX4" fmla="*/ 488585 w 808393"/>
                      <a:gd name="connsiteY4" fmla="*/ 176391 h 465892"/>
                      <a:gd name="connsiteX5" fmla="*/ 514771 w 808393"/>
                      <a:gd name="connsiteY5" fmla="*/ 147507 h 465892"/>
                      <a:gd name="connsiteX6" fmla="*/ 574310 w 808393"/>
                      <a:gd name="connsiteY6" fmla="*/ 38279 h 465892"/>
                      <a:gd name="connsiteX7" fmla="*/ 583835 w 808393"/>
                      <a:gd name="connsiteY7" fmla="*/ 2560 h 465892"/>
                      <a:gd name="connsiteX8" fmla="*/ 631460 w 808393"/>
                      <a:gd name="connsiteY8" fmla="*/ 16848 h 465892"/>
                      <a:gd name="connsiteX9" fmla="*/ 800529 w 808393"/>
                      <a:gd name="connsiteY9" fmla="*/ 69235 h 465892"/>
                      <a:gd name="connsiteX10" fmla="*/ 781479 w 808393"/>
                      <a:gd name="connsiteY10" fmla="*/ 114479 h 465892"/>
                      <a:gd name="connsiteX11" fmla="*/ 791004 w 808393"/>
                      <a:gd name="connsiteY11" fmla="*/ 385941 h 465892"/>
                      <a:gd name="connsiteX12" fmla="*/ 633842 w 808393"/>
                      <a:gd name="connsiteY12" fmla="*/ 440710 h 465892"/>
                      <a:gd name="connsiteX13" fmla="*/ 307610 w 808393"/>
                      <a:gd name="connsiteY13" fmla="*/ 464523 h 465892"/>
                      <a:gd name="connsiteX14" fmla="*/ 29003 w 808393"/>
                      <a:gd name="connsiteY14" fmla="*/ 402609 h 465892"/>
                      <a:gd name="connsiteX15" fmla="*/ 12335 w 808393"/>
                      <a:gd name="connsiteY15" fmla="*/ 202585 h 465892"/>
                      <a:gd name="connsiteX16" fmla="*/ 14717 w 808393"/>
                      <a:gd name="connsiteY16" fmla="*/ 81141 h 465892"/>
                      <a:gd name="connsiteX17" fmla="*/ 195691 w 808393"/>
                      <a:gd name="connsiteY17" fmla="*/ 179 h 465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08393" h="465892">
                        <a:moveTo>
                          <a:pt x="195691" y="179"/>
                        </a:moveTo>
                        <a:cubicBezTo>
                          <a:pt x="229822" y="3751"/>
                          <a:pt x="194898" y="59314"/>
                          <a:pt x="219504" y="102573"/>
                        </a:cubicBezTo>
                        <a:cubicBezTo>
                          <a:pt x="244110" y="145832"/>
                          <a:pt x="312770" y="233145"/>
                          <a:pt x="343329" y="259735"/>
                        </a:cubicBezTo>
                        <a:cubicBezTo>
                          <a:pt x="373888" y="286325"/>
                          <a:pt x="378651" y="276007"/>
                          <a:pt x="402860" y="262116"/>
                        </a:cubicBezTo>
                        <a:cubicBezTo>
                          <a:pt x="427069" y="248225"/>
                          <a:pt x="469933" y="195492"/>
                          <a:pt x="488585" y="176391"/>
                        </a:cubicBezTo>
                        <a:cubicBezTo>
                          <a:pt x="507237" y="157290"/>
                          <a:pt x="505643" y="168938"/>
                          <a:pt x="514771" y="147507"/>
                        </a:cubicBezTo>
                        <a:cubicBezTo>
                          <a:pt x="523899" y="126076"/>
                          <a:pt x="562799" y="62437"/>
                          <a:pt x="574310" y="38279"/>
                        </a:cubicBezTo>
                        <a:cubicBezTo>
                          <a:pt x="585821" y="14121"/>
                          <a:pt x="574310" y="6132"/>
                          <a:pt x="583835" y="2560"/>
                        </a:cubicBezTo>
                        <a:cubicBezTo>
                          <a:pt x="593360" y="-1012"/>
                          <a:pt x="631460" y="16848"/>
                          <a:pt x="631460" y="16848"/>
                        </a:cubicBezTo>
                        <a:cubicBezTo>
                          <a:pt x="667576" y="27960"/>
                          <a:pt x="775526" y="52963"/>
                          <a:pt x="800529" y="69235"/>
                        </a:cubicBezTo>
                        <a:cubicBezTo>
                          <a:pt x="825532" y="85507"/>
                          <a:pt x="783066" y="61695"/>
                          <a:pt x="781479" y="114479"/>
                        </a:cubicBezTo>
                        <a:cubicBezTo>
                          <a:pt x="779892" y="167263"/>
                          <a:pt x="815610" y="331569"/>
                          <a:pt x="791004" y="385941"/>
                        </a:cubicBezTo>
                        <a:cubicBezTo>
                          <a:pt x="766398" y="440313"/>
                          <a:pt x="714408" y="427613"/>
                          <a:pt x="633842" y="440710"/>
                        </a:cubicBezTo>
                        <a:cubicBezTo>
                          <a:pt x="553276" y="453807"/>
                          <a:pt x="408416" y="470873"/>
                          <a:pt x="307610" y="464523"/>
                        </a:cubicBezTo>
                        <a:cubicBezTo>
                          <a:pt x="206804" y="458173"/>
                          <a:pt x="78216" y="446265"/>
                          <a:pt x="29003" y="402609"/>
                        </a:cubicBezTo>
                        <a:cubicBezTo>
                          <a:pt x="-20210" y="358953"/>
                          <a:pt x="14319" y="256957"/>
                          <a:pt x="12335" y="202585"/>
                        </a:cubicBezTo>
                        <a:cubicBezTo>
                          <a:pt x="10351" y="148213"/>
                          <a:pt x="-15842" y="114875"/>
                          <a:pt x="14717" y="81141"/>
                        </a:cubicBezTo>
                        <a:cubicBezTo>
                          <a:pt x="45276" y="47407"/>
                          <a:pt x="161560" y="-3393"/>
                          <a:pt x="195691" y="17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57" name="Freeform 12"/>
                  <p:cNvSpPr/>
                  <p:nvPr/>
                </p:nvSpPr>
                <p:spPr>
                  <a:xfrm>
                    <a:off x="799068" y="1621762"/>
                    <a:ext cx="395408" cy="278162"/>
                  </a:xfrm>
                  <a:custGeom>
                    <a:avLst/>
                    <a:gdLst>
                      <a:gd name="connsiteX0" fmla="*/ 11972 w 395376"/>
                      <a:gd name="connsiteY0" fmla="*/ 1838 h 278164"/>
                      <a:gd name="connsiteX1" fmla="*/ 92934 w 395376"/>
                      <a:gd name="connsiteY1" fmla="*/ 163763 h 278164"/>
                      <a:gd name="connsiteX2" fmla="*/ 192947 w 395376"/>
                      <a:gd name="connsiteY2" fmla="*/ 247106 h 278164"/>
                      <a:gd name="connsiteX3" fmla="*/ 271528 w 395376"/>
                      <a:gd name="connsiteY3" fmla="*/ 178050 h 278164"/>
                      <a:gd name="connsiteX4" fmla="*/ 331059 w 395376"/>
                      <a:gd name="connsiteY4" fmla="*/ 125663 h 278164"/>
                      <a:gd name="connsiteX5" fmla="*/ 364397 w 395376"/>
                      <a:gd name="connsiteY5" fmla="*/ 20888 h 278164"/>
                      <a:gd name="connsiteX6" fmla="*/ 371541 w 395376"/>
                      <a:gd name="connsiteY6" fmla="*/ 4219 h 278164"/>
                      <a:gd name="connsiteX7" fmla="*/ 395353 w 395376"/>
                      <a:gd name="connsiteY7" fmla="*/ 13744 h 278164"/>
                      <a:gd name="connsiteX8" fmla="*/ 366778 w 395376"/>
                      <a:gd name="connsiteY8" fmla="*/ 99469 h 278164"/>
                      <a:gd name="connsiteX9" fmla="*/ 271528 w 395376"/>
                      <a:gd name="connsiteY9" fmla="*/ 232819 h 278164"/>
                      <a:gd name="connsiteX10" fmla="*/ 195328 w 395376"/>
                      <a:gd name="connsiteY10" fmla="*/ 278063 h 278164"/>
                      <a:gd name="connsiteX11" fmla="*/ 114366 w 395376"/>
                      <a:gd name="connsiteY11" fmla="*/ 223294 h 278164"/>
                      <a:gd name="connsiteX12" fmla="*/ 11972 w 395376"/>
                      <a:gd name="connsiteY12" fmla="*/ 85181 h 278164"/>
                      <a:gd name="connsiteX13" fmla="*/ 11972 w 395376"/>
                      <a:gd name="connsiteY13" fmla="*/ 1838 h 278164"/>
                      <a:gd name="connsiteX0" fmla="*/ 11972 w 395408"/>
                      <a:gd name="connsiteY0" fmla="*/ 1838 h 278162"/>
                      <a:gd name="connsiteX1" fmla="*/ 92934 w 395408"/>
                      <a:gd name="connsiteY1" fmla="*/ 163763 h 278162"/>
                      <a:gd name="connsiteX2" fmla="*/ 192947 w 395408"/>
                      <a:gd name="connsiteY2" fmla="*/ 247106 h 278162"/>
                      <a:gd name="connsiteX3" fmla="*/ 271528 w 395408"/>
                      <a:gd name="connsiteY3" fmla="*/ 178050 h 278162"/>
                      <a:gd name="connsiteX4" fmla="*/ 331059 w 395408"/>
                      <a:gd name="connsiteY4" fmla="*/ 125663 h 278162"/>
                      <a:gd name="connsiteX5" fmla="*/ 364397 w 395408"/>
                      <a:gd name="connsiteY5" fmla="*/ 20888 h 278162"/>
                      <a:gd name="connsiteX6" fmla="*/ 371541 w 395408"/>
                      <a:gd name="connsiteY6" fmla="*/ 4219 h 278162"/>
                      <a:gd name="connsiteX7" fmla="*/ 395353 w 395408"/>
                      <a:gd name="connsiteY7" fmla="*/ 13744 h 278162"/>
                      <a:gd name="connsiteX8" fmla="*/ 373922 w 395408"/>
                      <a:gd name="connsiteY8" fmla="*/ 101851 h 278162"/>
                      <a:gd name="connsiteX9" fmla="*/ 271528 w 395408"/>
                      <a:gd name="connsiteY9" fmla="*/ 232819 h 278162"/>
                      <a:gd name="connsiteX10" fmla="*/ 195328 w 395408"/>
                      <a:gd name="connsiteY10" fmla="*/ 278063 h 278162"/>
                      <a:gd name="connsiteX11" fmla="*/ 114366 w 395408"/>
                      <a:gd name="connsiteY11" fmla="*/ 223294 h 278162"/>
                      <a:gd name="connsiteX12" fmla="*/ 11972 w 395408"/>
                      <a:gd name="connsiteY12" fmla="*/ 85181 h 278162"/>
                      <a:gd name="connsiteX13" fmla="*/ 11972 w 395408"/>
                      <a:gd name="connsiteY13" fmla="*/ 1838 h 278162"/>
                      <a:gd name="connsiteX0" fmla="*/ 11972 w 395408"/>
                      <a:gd name="connsiteY0" fmla="*/ 1838 h 278162"/>
                      <a:gd name="connsiteX1" fmla="*/ 92934 w 395408"/>
                      <a:gd name="connsiteY1" fmla="*/ 163763 h 278162"/>
                      <a:gd name="connsiteX2" fmla="*/ 192947 w 395408"/>
                      <a:gd name="connsiteY2" fmla="*/ 247106 h 278162"/>
                      <a:gd name="connsiteX3" fmla="*/ 271528 w 395408"/>
                      <a:gd name="connsiteY3" fmla="*/ 178050 h 278162"/>
                      <a:gd name="connsiteX4" fmla="*/ 321534 w 395408"/>
                      <a:gd name="connsiteY4" fmla="*/ 125663 h 278162"/>
                      <a:gd name="connsiteX5" fmla="*/ 364397 w 395408"/>
                      <a:gd name="connsiteY5" fmla="*/ 20888 h 278162"/>
                      <a:gd name="connsiteX6" fmla="*/ 371541 w 395408"/>
                      <a:gd name="connsiteY6" fmla="*/ 4219 h 278162"/>
                      <a:gd name="connsiteX7" fmla="*/ 395353 w 395408"/>
                      <a:gd name="connsiteY7" fmla="*/ 13744 h 278162"/>
                      <a:gd name="connsiteX8" fmla="*/ 373922 w 395408"/>
                      <a:gd name="connsiteY8" fmla="*/ 101851 h 278162"/>
                      <a:gd name="connsiteX9" fmla="*/ 271528 w 395408"/>
                      <a:gd name="connsiteY9" fmla="*/ 232819 h 278162"/>
                      <a:gd name="connsiteX10" fmla="*/ 195328 w 395408"/>
                      <a:gd name="connsiteY10" fmla="*/ 278063 h 278162"/>
                      <a:gd name="connsiteX11" fmla="*/ 114366 w 395408"/>
                      <a:gd name="connsiteY11" fmla="*/ 223294 h 278162"/>
                      <a:gd name="connsiteX12" fmla="*/ 11972 w 395408"/>
                      <a:gd name="connsiteY12" fmla="*/ 85181 h 278162"/>
                      <a:gd name="connsiteX13" fmla="*/ 11972 w 395408"/>
                      <a:gd name="connsiteY13" fmla="*/ 1838 h 27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95408" h="278162">
                        <a:moveTo>
                          <a:pt x="11972" y="1838"/>
                        </a:moveTo>
                        <a:cubicBezTo>
                          <a:pt x="25466" y="14935"/>
                          <a:pt x="62772" y="122885"/>
                          <a:pt x="92934" y="163763"/>
                        </a:cubicBezTo>
                        <a:cubicBezTo>
                          <a:pt x="123096" y="204641"/>
                          <a:pt x="163181" y="244725"/>
                          <a:pt x="192947" y="247106"/>
                        </a:cubicBezTo>
                        <a:cubicBezTo>
                          <a:pt x="222713" y="249487"/>
                          <a:pt x="250097" y="198290"/>
                          <a:pt x="271528" y="178050"/>
                        </a:cubicBezTo>
                        <a:cubicBezTo>
                          <a:pt x="292959" y="157810"/>
                          <a:pt x="306056" y="151857"/>
                          <a:pt x="321534" y="125663"/>
                        </a:cubicBezTo>
                        <a:cubicBezTo>
                          <a:pt x="337012" y="99469"/>
                          <a:pt x="356063" y="41129"/>
                          <a:pt x="364397" y="20888"/>
                        </a:cubicBezTo>
                        <a:cubicBezTo>
                          <a:pt x="372732" y="647"/>
                          <a:pt x="366382" y="5410"/>
                          <a:pt x="371541" y="4219"/>
                        </a:cubicBezTo>
                        <a:cubicBezTo>
                          <a:pt x="376700" y="3028"/>
                          <a:pt x="394956" y="-2528"/>
                          <a:pt x="395353" y="13744"/>
                        </a:cubicBezTo>
                        <a:cubicBezTo>
                          <a:pt x="395750" y="30016"/>
                          <a:pt x="394560" y="65339"/>
                          <a:pt x="373922" y="101851"/>
                        </a:cubicBezTo>
                        <a:cubicBezTo>
                          <a:pt x="353285" y="138364"/>
                          <a:pt x="301294" y="203450"/>
                          <a:pt x="271528" y="232819"/>
                        </a:cubicBezTo>
                        <a:cubicBezTo>
                          <a:pt x="241762" y="262188"/>
                          <a:pt x="221522" y="279651"/>
                          <a:pt x="195328" y="278063"/>
                        </a:cubicBezTo>
                        <a:cubicBezTo>
                          <a:pt x="169134" y="276476"/>
                          <a:pt x="144925" y="255441"/>
                          <a:pt x="114366" y="223294"/>
                        </a:cubicBezTo>
                        <a:cubicBezTo>
                          <a:pt x="83807" y="191147"/>
                          <a:pt x="30228" y="121694"/>
                          <a:pt x="11972" y="85181"/>
                        </a:cubicBezTo>
                        <a:cubicBezTo>
                          <a:pt x="-6284" y="48669"/>
                          <a:pt x="-1522" y="-11259"/>
                          <a:pt x="11972" y="1838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</p:grpSp>
          <p:sp>
            <p:nvSpPr>
              <p:cNvPr id="150" name="Freeform 1034"/>
              <p:cNvSpPr/>
              <p:nvPr/>
            </p:nvSpPr>
            <p:spPr>
              <a:xfrm>
                <a:off x="-354250" y="3000131"/>
                <a:ext cx="281203" cy="277746"/>
              </a:xfrm>
              <a:custGeom>
                <a:avLst/>
                <a:gdLst>
                  <a:gd name="connsiteX0" fmla="*/ 22243 w 281203"/>
                  <a:gd name="connsiteY0" fmla="*/ 53909 h 277746"/>
                  <a:gd name="connsiteX1" fmla="*/ 81774 w 281203"/>
                  <a:gd name="connsiteY1" fmla="*/ 3903 h 277746"/>
                  <a:gd name="connsiteX2" fmla="*/ 193693 w 281203"/>
                  <a:gd name="connsiteY2" fmla="*/ 8665 h 277746"/>
                  <a:gd name="connsiteX3" fmla="*/ 265130 w 281203"/>
                  <a:gd name="connsiteY3" fmla="*/ 51528 h 277746"/>
                  <a:gd name="connsiteX4" fmla="*/ 279418 w 281203"/>
                  <a:gd name="connsiteY4" fmla="*/ 170590 h 277746"/>
                  <a:gd name="connsiteX5" fmla="*/ 236555 w 281203"/>
                  <a:gd name="connsiteY5" fmla="*/ 246790 h 277746"/>
                  <a:gd name="connsiteX6" fmla="*/ 122255 w 281203"/>
                  <a:gd name="connsiteY6" fmla="*/ 277746 h 277746"/>
                  <a:gd name="connsiteX7" fmla="*/ 24624 w 281203"/>
                  <a:gd name="connsiteY7" fmla="*/ 246790 h 277746"/>
                  <a:gd name="connsiteX8" fmla="*/ 10337 w 281203"/>
                  <a:gd name="connsiteY8" fmla="*/ 165828 h 277746"/>
                  <a:gd name="connsiteX9" fmla="*/ 812 w 281203"/>
                  <a:gd name="connsiteY9" fmla="*/ 106296 h 277746"/>
                  <a:gd name="connsiteX10" fmla="*/ 22243 w 281203"/>
                  <a:gd name="connsiteY10" fmla="*/ 53909 h 27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203" h="277746">
                    <a:moveTo>
                      <a:pt x="22243" y="53909"/>
                    </a:moveTo>
                    <a:cubicBezTo>
                      <a:pt x="35737" y="36844"/>
                      <a:pt x="53199" y="11444"/>
                      <a:pt x="81774" y="3903"/>
                    </a:cubicBezTo>
                    <a:cubicBezTo>
                      <a:pt x="110349" y="-3638"/>
                      <a:pt x="163134" y="728"/>
                      <a:pt x="193693" y="8665"/>
                    </a:cubicBezTo>
                    <a:cubicBezTo>
                      <a:pt x="224252" y="16602"/>
                      <a:pt x="250843" y="24540"/>
                      <a:pt x="265130" y="51528"/>
                    </a:cubicBezTo>
                    <a:cubicBezTo>
                      <a:pt x="279418" y="78516"/>
                      <a:pt x="284180" y="138046"/>
                      <a:pt x="279418" y="170590"/>
                    </a:cubicBezTo>
                    <a:cubicBezTo>
                      <a:pt x="274656" y="203134"/>
                      <a:pt x="262749" y="228931"/>
                      <a:pt x="236555" y="246790"/>
                    </a:cubicBezTo>
                    <a:cubicBezTo>
                      <a:pt x="210361" y="264649"/>
                      <a:pt x="157577" y="277746"/>
                      <a:pt x="122255" y="277746"/>
                    </a:cubicBezTo>
                    <a:cubicBezTo>
                      <a:pt x="86933" y="277746"/>
                      <a:pt x="43277" y="265443"/>
                      <a:pt x="24624" y="246790"/>
                    </a:cubicBezTo>
                    <a:cubicBezTo>
                      <a:pt x="5971" y="228137"/>
                      <a:pt x="14306" y="189244"/>
                      <a:pt x="10337" y="165828"/>
                    </a:cubicBezTo>
                    <a:cubicBezTo>
                      <a:pt x="6368" y="142412"/>
                      <a:pt x="-2760" y="125743"/>
                      <a:pt x="812" y="106296"/>
                    </a:cubicBezTo>
                    <a:cubicBezTo>
                      <a:pt x="4384" y="86849"/>
                      <a:pt x="8749" y="70974"/>
                      <a:pt x="22243" y="5390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1" name="Freeform 1035"/>
              <p:cNvSpPr/>
              <p:nvPr/>
            </p:nvSpPr>
            <p:spPr>
              <a:xfrm>
                <a:off x="-327394" y="3081068"/>
                <a:ext cx="227493" cy="117070"/>
              </a:xfrm>
              <a:custGeom>
                <a:avLst/>
                <a:gdLst>
                  <a:gd name="connsiteX0" fmla="*/ 24094 w 227493"/>
                  <a:gd name="connsiteY0" fmla="*/ 115460 h 117070"/>
                  <a:gd name="connsiteX1" fmla="*/ 78863 w 227493"/>
                  <a:gd name="connsiteY1" fmla="*/ 96410 h 117070"/>
                  <a:gd name="connsiteX2" fmla="*/ 145538 w 227493"/>
                  <a:gd name="connsiteY2" fmla="*/ 96410 h 117070"/>
                  <a:gd name="connsiteX3" fmla="*/ 178875 w 227493"/>
                  <a:gd name="connsiteY3" fmla="*/ 115460 h 117070"/>
                  <a:gd name="connsiteX4" fmla="*/ 224119 w 227493"/>
                  <a:gd name="connsiteY4" fmla="*/ 91648 h 117070"/>
                  <a:gd name="connsiteX5" fmla="*/ 214594 w 227493"/>
                  <a:gd name="connsiteY5" fmla="*/ 27354 h 117070"/>
                  <a:gd name="connsiteX6" fmla="*/ 138394 w 227493"/>
                  <a:gd name="connsiteY6" fmla="*/ 1160 h 117070"/>
                  <a:gd name="connsiteX7" fmla="*/ 57432 w 227493"/>
                  <a:gd name="connsiteY7" fmla="*/ 5923 h 117070"/>
                  <a:gd name="connsiteX8" fmla="*/ 14569 w 227493"/>
                  <a:gd name="connsiteY8" fmla="*/ 17829 h 117070"/>
                  <a:gd name="connsiteX9" fmla="*/ 282 w 227493"/>
                  <a:gd name="connsiteY9" fmla="*/ 48785 h 117070"/>
                  <a:gd name="connsiteX10" fmla="*/ 24094 w 227493"/>
                  <a:gd name="connsiteY10" fmla="*/ 115460 h 11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7493" h="117070">
                    <a:moveTo>
                      <a:pt x="24094" y="115460"/>
                    </a:moveTo>
                    <a:cubicBezTo>
                      <a:pt x="37191" y="123397"/>
                      <a:pt x="58622" y="99585"/>
                      <a:pt x="78863" y="96410"/>
                    </a:cubicBezTo>
                    <a:cubicBezTo>
                      <a:pt x="99104" y="93235"/>
                      <a:pt x="128869" y="93235"/>
                      <a:pt x="145538" y="96410"/>
                    </a:cubicBezTo>
                    <a:cubicBezTo>
                      <a:pt x="162207" y="99585"/>
                      <a:pt x="165778" y="116254"/>
                      <a:pt x="178875" y="115460"/>
                    </a:cubicBezTo>
                    <a:cubicBezTo>
                      <a:pt x="191972" y="114666"/>
                      <a:pt x="218166" y="106332"/>
                      <a:pt x="224119" y="91648"/>
                    </a:cubicBezTo>
                    <a:cubicBezTo>
                      <a:pt x="230072" y="76964"/>
                      <a:pt x="228882" y="42435"/>
                      <a:pt x="214594" y="27354"/>
                    </a:cubicBezTo>
                    <a:cubicBezTo>
                      <a:pt x="200307" y="12273"/>
                      <a:pt x="164588" y="4732"/>
                      <a:pt x="138394" y="1160"/>
                    </a:cubicBezTo>
                    <a:cubicBezTo>
                      <a:pt x="112200" y="-2412"/>
                      <a:pt x="78070" y="3145"/>
                      <a:pt x="57432" y="5923"/>
                    </a:cubicBezTo>
                    <a:cubicBezTo>
                      <a:pt x="36795" y="8701"/>
                      <a:pt x="24094" y="10685"/>
                      <a:pt x="14569" y="17829"/>
                    </a:cubicBezTo>
                    <a:cubicBezTo>
                      <a:pt x="5044" y="24973"/>
                      <a:pt x="2663" y="37276"/>
                      <a:pt x="282" y="48785"/>
                    </a:cubicBezTo>
                    <a:cubicBezTo>
                      <a:pt x="-2099" y="60294"/>
                      <a:pt x="10997" y="107523"/>
                      <a:pt x="24094" y="115460"/>
                    </a:cubicBez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28" name="Group 18"/>
            <p:cNvGrpSpPr/>
            <p:nvPr/>
          </p:nvGrpSpPr>
          <p:grpSpPr>
            <a:xfrm>
              <a:off x="6377939" y="4954199"/>
              <a:ext cx="929485" cy="1354322"/>
              <a:chOff x="1106540" y="4603956"/>
              <a:chExt cx="1055265" cy="1537592"/>
            </a:xfrm>
          </p:grpSpPr>
          <p:sp>
            <p:nvSpPr>
              <p:cNvPr id="145" name="Rectangle 16"/>
              <p:cNvSpPr/>
              <p:nvPr/>
            </p:nvSpPr>
            <p:spPr>
              <a:xfrm>
                <a:off x="1513556" y="5386934"/>
                <a:ext cx="251419" cy="36004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6" name="Freeform 15"/>
              <p:cNvSpPr/>
              <p:nvPr/>
            </p:nvSpPr>
            <p:spPr>
              <a:xfrm>
                <a:off x="1106540" y="5629156"/>
                <a:ext cx="1055265" cy="512392"/>
              </a:xfrm>
              <a:custGeom>
                <a:avLst/>
                <a:gdLst>
                  <a:gd name="connsiteX0" fmla="*/ 24580 w 1071959"/>
                  <a:gd name="connsiteY0" fmla="*/ 335876 h 511057"/>
                  <a:gd name="connsiteX1" fmla="*/ 57918 w 1071959"/>
                  <a:gd name="connsiteY1" fmla="*/ 135851 h 511057"/>
                  <a:gd name="connsiteX2" fmla="*/ 248418 w 1071959"/>
                  <a:gd name="connsiteY2" fmla="*/ 47745 h 511057"/>
                  <a:gd name="connsiteX3" fmla="*/ 384149 w 1071959"/>
                  <a:gd name="connsiteY3" fmla="*/ 120 h 511057"/>
                  <a:gd name="connsiteX4" fmla="*/ 424630 w 1071959"/>
                  <a:gd name="connsiteY4" fmla="*/ 35839 h 511057"/>
                  <a:gd name="connsiteX5" fmla="*/ 462730 w 1071959"/>
                  <a:gd name="connsiteY5" fmla="*/ 88226 h 511057"/>
                  <a:gd name="connsiteX6" fmla="*/ 577030 w 1071959"/>
                  <a:gd name="connsiteY6" fmla="*/ 107276 h 511057"/>
                  <a:gd name="connsiteX7" fmla="*/ 660374 w 1071959"/>
                  <a:gd name="connsiteY7" fmla="*/ 57270 h 511057"/>
                  <a:gd name="connsiteX8" fmla="*/ 667518 w 1071959"/>
                  <a:gd name="connsiteY8" fmla="*/ 9645 h 511057"/>
                  <a:gd name="connsiteX9" fmla="*/ 707999 w 1071959"/>
                  <a:gd name="connsiteY9" fmla="*/ 16789 h 511057"/>
                  <a:gd name="connsiteX10" fmla="*/ 891355 w 1071959"/>
                  <a:gd name="connsiteY10" fmla="*/ 69176 h 511057"/>
                  <a:gd name="connsiteX11" fmla="*/ 1019943 w 1071959"/>
                  <a:gd name="connsiteY11" fmla="*/ 135851 h 511057"/>
                  <a:gd name="connsiteX12" fmla="*/ 1060424 w 1071959"/>
                  <a:gd name="connsiteY12" fmla="*/ 250151 h 511057"/>
                  <a:gd name="connsiteX13" fmla="*/ 1062805 w 1071959"/>
                  <a:gd name="connsiteY13" fmla="*/ 321589 h 511057"/>
                  <a:gd name="connsiteX14" fmla="*/ 950886 w 1071959"/>
                  <a:gd name="connsiteY14" fmla="*/ 412076 h 511057"/>
                  <a:gd name="connsiteX15" fmla="*/ 669899 w 1071959"/>
                  <a:gd name="connsiteY15" fmla="*/ 500183 h 511057"/>
                  <a:gd name="connsiteX16" fmla="*/ 393674 w 1071959"/>
                  <a:gd name="connsiteY16" fmla="*/ 495420 h 511057"/>
                  <a:gd name="connsiteX17" fmla="*/ 24580 w 1071959"/>
                  <a:gd name="connsiteY17" fmla="*/ 335876 h 511057"/>
                  <a:gd name="connsiteX0" fmla="*/ 7755 w 1055134"/>
                  <a:gd name="connsiteY0" fmla="*/ 335876 h 511057"/>
                  <a:gd name="connsiteX1" fmla="*/ 133962 w 1055134"/>
                  <a:gd name="connsiteY1" fmla="*/ 164426 h 511057"/>
                  <a:gd name="connsiteX2" fmla="*/ 231593 w 1055134"/>
                  <a:gd name="connsiteY2" fmla="*/ 47745 h 511057"/>
                  <a:gd name="connsiteX3" fmla="*/ 367324 w 1055134"/>
                  <a:gd name="connsiteY3" fmla="*/ 120 h 511057"/>
                  <a:gd name="connsiteX4" fmla="*/ 407805 w 1055134"/>
                  <a:gd name="connsiteY4" fmla="*/ 35839 h 511057"/>
                  <a:gd name="connsiteX5" fmla="*/ 445905 w 1055134"/>
                  <a:gd name="connsiteY5" fmla="*/ 88226 h 511057"/>
                  <a:gd name="connsiteX6" fmla="*/ 560205 w 1055134"/>
                  <a:gd name="connsiteY6" fmla="*/ 107276 h 511057"/>
                  <a:gd name="connsiteX7" fmla="*/ 643549 w 1055134"/>
                  <a:gd name="connsiteY7" fmla="*/ 57270 h 511057"/>
                  <a:gd name="connsiteX8" fmla="*/ 650693 w 1055134"/>
                  <a:gd name="connsiteY8" fmla="*/ 9645 h 511057"/>
                  <a:gd name="connsiteX9" fmla="*/ 691174 w 1055134"/>
                  <a:gd name="connsiteY9" fmla="*/ 16789 h 511057"/>
                  <a:gd name="connsiteX10" fmla="*/ 874530 w 1055134"/>
                  <a:gd name="connsiteY10" fmla="*/ 69176 h 511057"/>
                  <a:gd name="connsiteX11" fmla="*/ 1003118 w 1055134"/>
                  <a:gd name="connsiteY11" fmla="*/ 135851 h 511057"/>
                  <a:gd name="connsiteX12" fmla="*/ 1043599 w 1055134"/>
                  <a:gd name="connsiteY12" fmla="*/ 250151 h 511057"/>
                  <a:gd name="connsiteX13" fmla="*/ 1045980 w 1055134"/>
                  <a:gd name="connsiteY13" fmla="*/ 321589 h 511057"/>
                  <a:gd name="connsiteX14" fmla="*/ 934061 w 1055134"/>
                  <a:gd name="connsiteY14" fmla="*/ 412076 h 511057"/>
                  <a:gd name="connsiteX15" fmla="*/ 653074 w 1055134"/>
                  <a:gd name="connsiteY15" fmla="*/ 500183 h 511057"/>
                  <a:gd name="connsiteX16" fmla="*/ 376849 w 1055134"/>
                  <a:gd name="connsiteY16" fmla="*/ 495420 h 511057"/>
                  <a:gd name="connsiteX17" fmla="*/ 7755 w 1055134"/>
                  <a:gd name="connsiteY17" fmla="*/ 335876 h 511057"/>
                  <a:gd name="connsiteX0" fmla="*/ 8494 w 1039204"/>
                  <a:gd name="connsiteY0" fmla="*/ 350164 h 512392"/>
                  <a:gd name="connsiteX1" fmla="*/ 118032 w 1039204"/>
                  <a:gd name="connsiteY1" fmla="*/ 164426 h 512392"/>
                  <a:gd name="connsiteX2" fmla="*/ 215663 w 1039204"/>
                  <a:gd name="connsiteY2" fmla="*/ 47745 h 512392"/>
                  <a:gd name="connsiteX3" fmla="*/ 351394 w 1039204"/>
                  <a:gd name="connsiteY3" fmla="*/ 120 h 512392"/>
                  <a:gd name="connsiteX4" fmla="*/ 391875 w 1039204"/>
                  <a:gd name="connsiteY4" fmla="*/ 35839 h 512392"/>
                  <a:gd name="connsiteX5" fmla="*/ 429975 w 1039204"/>
                  <a:gd name="connsiteY5" fmla="*/ 88226 h 512392"/>
                  <a:gd name="connsiteX6" fmla="*/ 544275 w 1039204"/>
                  <a:gd name="connsiteY6" fmla="*/ 107276 h 512392"/>
                  <a:gd name="connsiteX7" fmla="*/ 627619 w 1039204"/>
                  <a:gd name="connsiteY7" fmla="*/ 57270 h 512392"/>
                  <a:gd name="connsiteX8" fmla="*/ 634763 w 1039204"/>
                  <a:gd name="connsiteY8" fmla="*/ 9645 h 512392"/>
                  <a:gd name="connsiteX9" fmla="*/ 675244 w 1039204"/>
                  <a:gd name="connsiteY9" fmla="*/ 16789 h 512392"/>
                  <a:gd name="connsiteX10" fmla="*/ 858600 w 1039204"/>
                  <a:gd name="connsiteY10" fmla="*/ 69176 h 512392"/>
                  <a:gd name="connsiteX11" fmla="*/ 987188 w 1039204"/>
                  <a:gd name="connsiteY11" fmla="*/ 135851 h 512392"/>
                  <a:gd name="connsiteX12" fmla="*/ 1027669 w 1039204"/>
                  <a:gd name="connsiteY12" fmla="*/ 250151 h 512392"/>
                  <a:gd name="connsiteX13" fmla="*/ 1030050 w 1039204"/>
                  <a:gd name="connsiteY13" fmla="*/ 321589 h 512392"/>
                  <a:gd name="connsiteX14" fmla="*/ 918131 w 1039204"/>
                  <a:gd name="connsiteY14" fmla="*/ 412076 h 512392"/>
                  <a:gd name="connsiteX15" fmla="*/ 637144 w 1039204"/>
                  <a:gd name="connsiteY15" fmla="*/ 500183 h 512392"/>
                  <a:gd name="connsiteX16" fmla="*/ 360919 w 1039204"/>
                  <a:gd name="connsiteY16" fmla="*/ 495420 h 512392"/>
                  <a:gd name="connsiteX17" fmla="*/ 8494 w 1039204"/>
                  <a:gd name="connsiteY17" fmla="*/ 350164 h 512392"/>
                  <a:gd name="connsiteX0" fmla="*/ 30300 w 1061010"/>
                  <a:gd name="connsiteY0" fmla="*/ 350164 h 512392"/>
                  <a:gd name="connsiteX1" fmla="*/ 42206 w 1061010"/>
                  <a:gd name="connsiteY1" fmla="*/ 162045 h 512392"/>
                  <a:gd name="connsiteX2" fmla="*/ 237469 w 1061010"/>
                  <a:gd name="connsiteY2" fmla="*/ 47745 h 512392"/>
                  <a:gd name="connsiteX3" fmla="*/ 373200 w 1061010"/>
                  <a:gd name="connsiteY3" fmla="*/ 120 h 512392"/>
                  <a:gd name="connsiteX4" fmla="*/ 413681 w 1061010"/>
                  <a:gd name="connsiteY4" fmla="*/ 35839 h 512392"/>
                  <a:gd name="connsiteX5" fmla="*/ 451781 w 1061010"/>
                  <a:gd name="connsiteY5" fmla="*/ 88226 h 512392"/>
                  <a:gd name="connsiteX6" fmla="*/ 566081 w 1061010"/>
                  <a:gd name="connsiteY6" fmla="*/ 107276 h 512392"/>
                  <a:gd name="connsiteX7" fmla="*/ 649425 w 1061010"/>
                  <a:gd name="connsiteY7" fmla="*/ 57270 h 512392"/>
                  <a:gd name="connsiteX8" fmla="*/ 656569 w 1061010"/>
                  <a:gd name="connsiteY8" fmla="*/ 9645 h 512392"/>
                  <a:gd name="connsiteX9" fmla="*/ 697050 w 1061010"/>
                  <a:gd name="connsiteY9" fmla="*/ 16789 h 512392"/>
                  <a:gd name="connsiteX10" fmla="*/ 880406 w 1061010"/>
                  <a:gd name="connsiteY10" fmla="*/ 69176 h 512392"/>
                  <a:gd name="connsiteX11" fmla="*/ 1008994 w 1061010"/>
                  <a:gd name="connsiteY11" fmla="*/ 135851 h 512392"/>
                  <a:gd name="connsiteX12" fmla="*/ 1049475 w 1061010"/>
                  <a:gd name="connsiteY12" fmla="*/ 250151 h 512392"/>
                  <a:gd name="connsiteX13" fmla="*/ 1051856 w 1061010"/>
                  <a:gd name="connsiteY13" fmla="*/ 321589 h 512392"/>
                  <a:gd name="connsiteX14" fmla="*/ 939937 w 1061010"/>
                  <a:gd name="connsiteY14" fmla="*/ 412076 h 512392"/>
                  <a:gd name="connsiteX15" fmla="*/ 658950 w 1061010"/>
                  <a:gd name="connsiteY15" fmla="*/ 500183 h 512392"/>
                  <a:gd name="connsiteX16" fmla="*/ 382725 w 1061010"/>
                  <a:gd name="connsiteY16" fmla="*/ 495420 h 512392"/>
                  <a:gd name="connsiteX17" fmla="*/ 30300 w 1061010"/>
                  <a:gd name="connsiteY17" fmla="*/ 350164 h 512392"/>
                  <a:gd name="connsiteX0" fmla="*/ 24555 w 1055265"/>
                  <a:gd name="connsiteY0" fmla="*/ 350164 h 512392"/>
                  <a:gd name="connsiteX1" fmla="*/ 36461 w 1055265"/>
                  <a:gd name="connsiteY1" fmla="*/ 162045 h 512392"/>
                  <a:gd name="connsiteX2" fmla="*/ 231724 w 1055265"/>
                  <a:gd name="connsiteY2" fmla="*/ 47745 h 512392"/>
                  <a:gd name="connsiteX3" fmla="*/ 367455 w 1055265"/>
                  <a:gd name="connsiteY3" fmla="*/ 120 h 512392"/>
                  <a:gd name="connsiteX4" fmla="*/ 407936 w 1055265"/>
                  <a:gd name="connsiteY4" fmla="*/ 35839 h 512392"/>
                  <a:gd name="connsiteX5" fmla="*/ 446036 w 1055265"/>
                  <a:gd name="connsiteY5" fmla="*/ 88226 h 512392"/>
                  <a:gd name="connsiteX6" fmla="*/ 560336 w 1055265"/>
                  <a:gd name="connsiteY6" fmla="*/ 107276 h 512392"/>
                  <a:gd name="connsiteX7" fmla="*/ 643680 w 1055265"/>
                  <a:gd name="connsiteY7" fmla="*/ 57270 h 512392"/>
                  <a:gd name="connsiteX8" fmla="*/ 650824 w 1055265"/>
                  <a:gd name="connsiteY8" fmla="*/ 9645 h 512392"/>
                  <a:gd name="connsiteX9" fmla="*/ 691305 w 1055265"/>
                  <a:gd name="connsiteY9" fmla="*/ 16789 h 512392"/>
                  <a:gd name="connsiteX10" fmla="*/ 874661 w 1055265"/>
                  <a:gd name="connsiteY10" fmla="*/ 69176 h 512392"/>
                  <a:gd name="connsiteX11" fmla="*/ 1003249 w 1055265"/>
                  <a:gd name="connsiteY11" fmla="*/ 135851 h 512392"/>
                  <a:gd name="connsiteX12" fmla="*/ 1043730 w 1055265"/>
                  <a:gd name="connsiteY12" fmla="*/ 250151 h 512392"/>
                  <a:gd name="connsiteX13" fmla="*/ 1046111 w 1055265"/>
                  <a:gd name="connsiteY13" fmla="*/ 321589 h 512392"/>
                  <a:gd name="connsiteX14" fmla="*/ 934192 w 1055265"/>
                  <a:gd name="connsiteY14" fmla="*/ 412076 h 512392"/>
                  <a:gd name="connsiteX15" fmla="*/ 653205 w 1055265"/>
                  <a:gd name="connsiteY15" fmla="*/ 500183 h 512392"/>
                  <a:gd name="connsiteX16" fmla="*/ 376980 w 1055265"/>
                  <a:gd name="connsiteY16" fmla="*/ 495420 h 512392"/>
                  <a:gd name="connsiteX17" fmla="*/ 24555 w 1055265"/>
                  <a:gd name="connsiteY17" fmla="*/ 350164 h 51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55265" h="512392">
                    <a:moveTo>
                      <a:pt x="24555" y="350164"/>
                    </a:moveTo>
                    <a:cubicBezTo>
                      <a:pt x="-32198" y="294602"/>
                      <a:pt x="25746" y="217211"/>
                      <a:pt x="36461" y="162045"/>
                    </a:cubicBezTo>
                    <a:cubicBezTo>
                      <a:pt x="47176" y="106879"/>
                      <a:pt x="176558" y="74732"/>
                      <a:pt x="231724" y="47745"/>
                    </a:cubicBezTo>
                    <a:cubicBezTo>
                      <a:pt x="286890" y="20758"/>
                      <a:pt x="338086" y="2104"/>
                      <a:pt x="367455" y="120"/>
                    </a:cubicBezTo>
                    <a:cubicBezTo>
                      <a:pt x="396824" y="-1864"/>
                      <a:pt x="394839" y="21155"/>
                      <a:pt x="407936" y="35839"/>
                    </a:cubicBezTo>
                    <a:cubicBezTo>
                      <a:pt x="421033" y="50523"/>
                      <a:pt x="420636" y="76320"/>
                      <a:pt x="446036" y="88226"/>
                    </a:cubicBezTo>
                    <a:cubicBezTo>
                      <a:pt x="471436" y="100132"/>
                      <a:pt x="527395" y="112435"/>
                      <a:pt x="560336" y="107276"/>
                    </a:cubicBezTo>
                    <a:cubicBezTo>
                      <a:pt x="593277" y="102117"/>
                      <a:pt x="628599" y="73542"/>
                      <a:pt x="643680" y="57270"/>
                    </a:cubicBezTo>
                    <a:cubicBezTo>
                      <a:pt x="658761" y="40998"/>
                      <a:pt x="642887" y="16392"/>
                      <a:pt x="650824" y="9645"/>
                    </a:cubicBezTo>
                    <a:cubicBezTo>
                      <a:pt x="658762" y="2898"/>
                      <a:pt x="653999" y="6867"/>
                      <a:pt x="691305" y="16789"/>
                    </a:cubicBezTo>
                    <a:cubicBezTo>
                      <a:pt x="728611" y="26711"/>
                      <a:pt x="822670" y="49332"/>
                      <a:pt x="874661" y="69176"/>
                    </a:cubicBezTo>
                    <a:cubicBezTo>
                      <a:pt x="926652" y="89020"/>
                      <a:pt x="975071" y="105689"/>
                      <a:pt x="1003249" y="135851"/>
                    </a:cubicBezTo>
                    <a:cubicBezTo>
                      <a:pt x="1031427" y="166013"/>
                      <a:pt x="1036586" y="219195"/>
                      <a:pt x="1043730" y="250151"/>
                    </a:cubicBezTo>
                    <a:cubicBezTo>
                      <a:pt x="1050874" y="281107"/>
                      <a:pt x="1064367" y="294601"/>
                      <a:pt x="1046111" y="321589"/>
                    </a:cubicBezTo>
                    <a:cubicBezTo>
                      <a:pt x="1027855" y="348577"/>
                      <a:pt x="999676" y="382310"/>
                      <a:pt x="934192" y="412076"/>
                    </a:cubicBezTo>
                    <a:cubicBezTo>
                      <a:pt x="868708" y="441842"/>
                      <a:pt x="746074" y="486292"/>
                      <a:pt x="653205" y="500183"/>
                    </a:cubicBezTo>
                    <a:cubicBezTo>
                      <a:pt x="560336" y="514074"/>
                      <a:pt x="481755" y="520423"/>
                      <a:pt x="376980" y="495420"/>
                    </a:cubicBezTo>
                    <a:cubicBezTo>
                      <a:pt x="272205" y="470417"/>
                      <a:pt x="81308" y="405727"/>
                      <a:pt x="24555" y="350164"/>
                    </a:cubicBez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7" name="Freeform 19"/>
              <p:cNvSpPr/>
              <p:nvPr/>
            </p:nvSpPr>
            <p:spPr>
              <a:xfrm>
                <a:off x="1292762" y="4830911"/>
                <a:ext cx="678601" cy="716719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  <a:gd name="connsiteX0" fmla="*/ 70181 w 678601"/>
                  <a:gd name="connsiteY0" fmla="*/ 424832 h 716719"/>
                  <a:gd name="connsiteX1" fmla="*/ 146381 w 678601"/>
                  <a:gd name="connsiteY1" fmla="*/ 596282 h 716719"/>
                  <a:gd name="connsiteX2" fmla="*/ 324181 w 678601"/>
                  <a:gd name="connsiteY2" fmla="*/ 710582 h 716719"/>
                  <a:gd name="connsiteX3" fmla="*/ 428956 w 678601"/>
                  <a:gd name="connsiteY3" fmla="*/ 682007 h 716719"/>
                  <a:gd name="connsiteX4" fmla="*/ 565481 w 678601"/>
                  <a:gd name="connsiteY4" fmla="*/ 520082 h 716719"/>
                  <a:gd name="connsiteX5" fmla="*/ 606756 w 678601"/>
                  <a:gd name="connsiteY5" fmla="*/ 415307 h 716719"/>
                  <a:gd name="connsiteX6" fmla="*/ 632156 w 678601"/>
                  <a:gd name="connsiteY6" fmla="*/ 418482 h 716719"/>
                  <a:gd name="connsiteX7" fmla="*/ 673431 w 678601"/>
                  <a:gd name="connsiteY7" fmla="*/ 348632 h 716719"/>
                  <a:gd name="connsiteX8" fmla="*/ 676606 w 678601"/>
                  <a:gd name="connsiteY8" fmla="*/ 278782 h 716719"/>
                  <a:gd name="connsiteX9" fmla="*/ 660731 w 678601"/>
                  <a:gd name="connsiteY9" fmla="*/ 227982 h 716719"/>
                  <a:gd name="connsiteX10" fmla="*/ 619456 w 678601"/>
                  <a:gd name="connsiteY10" fmla="*/ 227982 h 716719"/>
                  <a:gd name="connsiteX11" fmla="*/ 616281 w 678601"/>
                  <a:gd name="connsiteY11" fmla="*/ 281957 h 716719"/>
                  <a:gd name="connsiteX12" fmla="*/ 594056 w 678601"/>
                  <a:gd name="connsiteY12" fmla="*/ 297832 h 716719"/>
                  <a:gd name="connsiteX13" fmla="*/ 578181 w 678601"/>
                  <a:gd name="connsiteY13" fmla="*/ 186707 h 716719"/>
                  <a:gd name="connsiteX14" fmla="*/ 579769 w 678601"/>
                  <a:gd name="connsiteY14" fmla="*/ 5732 h 716719"/>
                  <a:gd name="connsiteX15" fmla="*/ 178131 w 678601"/>
                  <a:gd name="connsiteY15" fmla="*/ 47007 h 716719"/>
                  <a:gd name="connsiteX16" fmla="*/ 89231 w 678601"/>
                  <a:gd name="connsiteY16" fmla="*/ 66057 h 716719"/>
                  <a:gd name="connsiteX17" fmla="*/ 79706 w 678601"/>
                  <a:gd name="connsiteY17" fmla="*/ 164482 h 716719"/>
                  <a:gd name="connsiteX18" fmla="*/ 70181 w 678601"/>
                  <a:gd name="connsiteY18" fmla="*/ 266082 h 716719"/>
                  <a:gd name="connsiteX19" fmla="*/ 41606 w 678601"/>
                  <a:gd name="connsiteY19" fmla="*/ 215282 h 716719"/>
                  <a:gd name="connsiteX20" fmla="*/ 3506 w 678601"/>
                  <a:gd name="connsiteY20" fmla="*/ 262907 h 716719"/>
                  <a:gd name="connsiteX21" fmla="*/ 3506 w 678601"/>
                  <a:gd name="connsiteY21" fmla="*/ 332757 h 716719"/>
                  <a:gd name="connsiteX22" fmla="*/ 19381 w 678601"/>
                  <a:gd name="connsiteY22" fmla="*/ 399432 h 716719"/>
                  <a:gd name="connsiteX23" fmla="*/ 70181 w 678601"/>
                  <a:gd name="connsiteY23" fmla="*/ 424832 h 71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716719">
                    <a:moveTo>
                      <a:pt x="70181" y="424832"/>
                    </a:moveTo>
                    <a:cubicBezTo>
                      <a:pt x="91348" y="457640"/>
                      <a:pt x="104048" y="548657"/>
                      <a:pt x="146381" y="596282"/>
                    </a:cubicBezTo>
                    <a:cubicBezTo>
                      <a:pt x="188714" y="643907"/>
                      <a:pt x="277085" y="696295"/>
                      <a:pt x="324181" y="710582"/>
                    </a:cubicBezTo>
                    <a:cubicBezTo>
                      <a:pt x="371277" y="724869"/>
                      <a:pt x="388739" y="713757"/>
                      <a:pt x="428956" y="682007"/>
                    </a:cubicBezTo>
                    <a:cubicBezTo>
                      <a:pt x="469173" y="650257"/>
                      <a:pt x="535848" y="564532"/>
                      <a:pt x="565481" y="520082"/>
                    </a:cubicBezTo>
                    <a:cubicBezTo>
                      <a:pt x="595114" y="475632"/>
                      <a:pt x="595644" y="432240"/>
                      <a:pt x="606756" y="415307"/>
                    </a:cubicBezTo>
                    <a:cubicBezTo>
                      <a:pt x="617868" y="398374"/>
                      <a:pt x="621044" y="429594"/>
                      <a:pt x="632156" y="418482"/>
                    </a:cubicBezTo>
                    <a:cubicBezTo>
                      <a:pt x="643268" y="407370"/>
                      <a:pt x="666023" y="371915"/>
                      <a:pt x="673431" y="348632"/>
                    </a:cubicBezTo>
                    <a:cubicBezTo>
                      <a:pt x="680839" y="325349"/>
                      <a:pt x="678723" y="298890"/>
                      <a:pt x="676606" y="278782"/>
                    </a:cubicBezTo>
                    <a:cubicBezTo>
                      <a:pt x="674489" y="258674"/>
                      <a:pt x="670256" y="236449"/>
                      <a:pt x="660731" y="227982"/>
                    </a:cubicBezTo>
                    <a:cubicBezTo>
                      <a:pt x="651206" y="219515"/>
                      <a:pt x="626864" y="218986"/>
                      <a:pt x="619456" y="227982"/>
                    </a:cubicBezTo>
                    <a:cubicBezTo>
                      <a:pt x="612048" y="236978"/>
                      <a:pt x="620514" y="270315"/>
                      <a:pt x="616281" y="281957"/>
                    </a:cubicBezTo>
                    <a:cubicBezTo>
                      <a:pt x="612048" y="293599"/>
                      <a:pt x="600406" y="313707"/>
                      <a:pt x="594056" y="297832"/>
                    </a:cubicBezTo>
                    <a:cubicBezTo>
                      <a:pt x="587706" y="281957"/>
                      <a:pt x="580562" y="235390"/>
                      <a:pt x="578181" y="186707"/>
                    </a:cubicBezTo>
                    <a:cubicBezTo>
                      <a:pt x="575800" y="138024"/>
                      <a:pt x="646444" y="29015"/>
                      <a:pt x="579769" y="5732"/>
                    </a:cubicBezTo>
                    <a:cubicBezTo>
                      <a:pt x="513094" y="-17551"/>
                      <a:pt x="259887" y="36953"/>
                      <a:pt x="178131" y="47007"/>
                    </a:cubicBezTo>
                    <a:cubicBezTo>
                      <a:pt x="96375" y="57061"/>
                      <a:pt x="105635" y="46478"/>
                      <a:pt x="89231" y="66057"/>
                    </a:cubicBezTo>
                    <a:cubicBezTo>
                      <a:pt x="72827" y="85636"/>
                      <a:pt x="82881" y="131145"/>
                      <a:pt x="79706" y="164482"/>
                    </a:cubicBezTo>
                    <a:cubicBezTo>
                      <a:pt x="76531" y="197819"/>
                      <a:pt x="76531" y="257615"/>
                      <a:pt x="70181" y="266082"/>
                    </a:cubicBezTo>
                    <a:cubicBezTo>
                      <a:pt x="63831" y="274549"/>
                      <a:pt x="52718" y="215811"/>
                      <a:pt x="41606" y="215282"/>
                    </a:cubicBezTo>
                    <a:cubicBezTo>
                      <a:pt x="30494" y="214753"/>
                      <a:pt x="9856" y="243328"/>
                      <a:pt x="3506" y="262907"/>
                    </a:cubicBezTo>
                    <a:cubicBezTo>
                      <a:pt x="-2844" y="282486"/>
                      <a:pt x="860" y="310003"/>
                      <a:pt x="3506" y="332757"/>
                    </a:cubicBezTo>
                    <a:cubicBezTo>
                      <a:pt x="6152" y="355511"/>
                      <a:pt x="8269" y="381970"/>
                      <a:pt x="19381" y="399432"/>
                    </a:cubicBezTo>
                    <a:cubicBezTo>
                      <a:pt x="30493" y="416894"/>
                      <a:pt x="49014" y="392024"/>
                      <a:pt x="70181" y="424832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8" name="Freeform 14"/>
              <p:cNvSpPr/>
              <p:nvPr/>
            </p:nvSpPr>
            <p:spPr>
              <a:xfrm>
                <a:off x="1277979" y="4603956"/>
                <a:ext cx="714925" cy="572272"/>
              </a:xfrm>
              <a:custGeom>
                <a:avLst/>
                <a:gdLst>
                  <a:gd name="connsiteX0" fmla="*/ 21977 w 714925"/>
                  <a:gd name="connsiteY0" fmla="*/ 467434 h 572272"/>
                  <a:gd name="connsiteX1" fmla="*/ 7690 w 714925"/>
                  <a:gd name="connsiteY1" fmla="*/ 265028 h 572272"/>
                  <a:gd name="connsiteX2" fmla="*/ 546 w 714925"/>
                  <a:gd name="connsiteY2" fmla="*/ 184065 h 572272"/>
                  <a:gd name="connsiteX3" fmla="*/ 21977 w 714925"/>
                  <a:gd name="connsiteY3" fmla="*/ 86434 h 572272"/>
                  <a:gd name="connsiteX4" fmla="*/ 41027 w 714925"/>
                  <a:gd name="connsiteY4" fmla="*/ 110247 h 572272"/>
                  <a:gd name="connsiteX5" fmla="*/ 67221 w 714925"/>
                  <a:gd name="connsiteY5" fmla="*/ 72147 h 572272"/>
                  <a:gd name="connsiteX6" fmla="*/ 91033 w 714925"/>
                  <a:gd name="connsiteY6" fmla="*/ 50715 h 572272"/>
                  <a:gd name="connsiteX7" fmla="*/ 98177 w 714925"/>
                  <a:gd name="connsiteY7" fmla="*/ 79290 h 572272"/>
                  <a:gd name="connsiteX8" fmla="*/ 102940 w 714925"/>
                  <a:gd name="connsiteY8" fmla="*/ 88815 h 572272"/>
                  <a:gd name="connsiteX9" fmla="*/ 124371 w 714925"/>
                  <a:gd name="connsiteY9" fmla="*/ 55478 h 572272"/>
                  <a:gd name="connsiteX10" fmla="*/ 150565 w 714925"/>
                  <a:gd name="connsiteY10" fmla="*/ 10234 h 572272"/>
                  <a:gd name="connsiteX11" fmla="*/ 167233 w 714925"/>
                  <a:gd name="connsiteY11" fmla="*/ 53097 h 572272"/>
                  <a:gd name="connsiteX12" fmla="*/ 193427 w 714925"/>
                  <a:gd name="connsiteY12" fmla="*/ 67384 h 572272"/>
                  <a:gd name="connsiteX13" fmla="*/ 200571 w 714925"/>
                  <a:gd name="connsiteY13" fmla="*/ 43572 h 572272"/>
                  <a:gd name="connsiteX14" fmla="*/ 195808 w 714925"/>
                  <a:gd name="connsiteY14" fmla="*/ 14997 h 572272"/>
                  <a:gd name="connsiteX15" fmla="*/ 195808 w 714925"/>
                  <a:gd name="connsiteY15" fmla="*/ 709 h 572272"/>
                  <a:gd name="connsiteX16" fmla="*/ 229146 w 714925"/>
                  <a:gd name="connsiteY16" fmla="*/ 36428 h 572272"/>
                  <a:gd name="connsiteX17" fmla="*/ 281533 w 714925"/>
                  <a:gd name="connsiteY17" fmla="*/ 43572 h 572272"/>
                  <a:gd name="connsiteX18" fmla="*/ 260102 w 714925"/>
                  <a:gd name="connsiteY18" fmla="*/ 12615 h 572272"/>
                  <a:gd name="connsiteX19" fmla="*/ 302965 w 714925"/>
                  <a:gd name="connsiteY19" fmla="*/ 34047 h 572272"/>
                  <a:gd name="connsiteX20" fmla="*/ 360115 w 714925"/>
                  <a:gd name="connsiteY20" fmla="*/ 34047 h 572272"/>
                  <a:gd name="connsiteX21" fmla="*/ 374402 w 714925"/>
                  <a:gd name="connsiteY21" fmla="*/ 31665 h 572272"/>
                  <a:gd name="connsiteX22" fmla="*/ 372021 w 714925"/>
                  <a:gd name="connsiteY22" fmla="*/ 5472 h 572272"/>
                  <a:gd name="connsiteX23" fmla="*/ 436315 w 714925"/>
                  <a:gd name="connsiteY23" fmla="*/ 38809 h 572272"/>
                  <a:gd name="connsiteX24" fmla="*/ 452983 w 714925"/>
                  <a:gd name="connsiteY24" fmla="*/ 7853 h 572272"/>
                  <a:gd name="connsiteX25" fmla="*/ 479177 w 714925"/>
                  <a:gd name="connsiteY25" fmla="*/ 55478 h 572272"/>
                  <a:gd name="connsiteX26" fmla="*/ 519658 w 714925"/>
                  <a:gd name="connsiteY26" fmla="*/ 84053 h 572272"/>
                  <a:gd name="connsiteX27" fmla="*/ 576808 w 714925"/>
                  <a:gd name="connsiteY27" fmla="*/ 103103 h 572272"/>
                  <a:gd name="connsiteX28" fmla="*/ 605383 w 714925"/>
                  <a:gd name="connsiteY28" fmla="*/ 115009 h 572272"/>
                  <a:gd name="connsiteX29" fmla="*/ 641102 w 714925"/>
                  <a:gd name="connsiteY29" fmla="*/ 88815 h 572272"/>
                  <a:gd name="connsiteX30" fmla="*/ 633958 w 714925"/>
                  <a:gd name="connsiteY30" fmla="*/ 134059 h 572272"/>
                  <a:gd name="connsiteX31" fmla="*/ 676821 w 714925"/>
                  <a:gd name="connsiteY31" fmla="*/ 134059 h 572272"/>
                  <a:gd name="connsiteX32" fmla="*/ 700633 w 714925"/>
                  <a:gd name="connsiteY32" fmla="*/ 145965 h 572272"/>
                  <a:gd name="connsiteX33" fmla="*/ 686346 w 714925"/>
                  <a:gd name="connsiteY33" fmla="*/ 172159 h 572272"/>
                  <a:gd name="connsiteX34" fmla="*/ 714921 w 714925"/>
                  <a:gd name="connsiteY34" fmla="*/ 212640 h 572272"/>
                  <a:gd name="connsiteX35" fmla="*/ 688727 w 714925"/>
                  <a:gd name="connsiteY35" fmla="*/ 219784 h 572272"/>
                  <a:gd name="connsiteX36" fmla="*/ 700633 w 714925"/>
                  <a:gd name="connsiteY36" fmla="*/ 300747 h 572272"/>
                  <a:gd name="connsiteX37" fmla="*/ 679202 w 714925"/>
                  <a:gd name="connsiteY37" fmla="*/ 476959 h 572272"/>
                  <a:gd name="connsiteX38" fmla="*/ 648246 w 714925"/>
                  <a:gd name="connsiteY38" fmla="*/ 453147 h 572272"/>
                  <a:gd name="connsiteX39" fmla="*/ 631577 w 714925"/>
                  <a:gd name="connsiteY39" fmla="*/ 546015 h 572272"/>
                  <a:gd name="connsiteX40" fmla="*/ 622052 w 714925"/>
                  <a:gd name="connsiteY40" fmla="*/ 569828 h 572272"/>
                  <a:gd name="connsiteX41" fmla="*/ 603002 w 714925"/>
                  <a:gd name="connsiteY41" fmla="*/ 498390 h 572272"/>
                  <a:gd name="connsiteX42" fmla="*/ 572046 w 714925"/>
                  <a:gd name="connsiteY42" fmla="*/ 436478 h 572272"/>
                  <a:gd name="connsiteX43" fmla="*/ 593477 w 714925"/>
                  <a:gd name="connsiteY43" fmla="*/ 384090 h 572272"/>
                  <a:gd name="connsiteX44" fmla="*/ 574427 w 714925"/>
                  <a:gd name="connsiteY44" fmla="*/ 291222 h 572272"/>
                  <a:gd name="connsiteX45" fmla="*/ 495846 w 714925"/>
                  <a:gd name="connsiteY45" fmla="*/ 241215 h 572272"/>
                  <a:gd name="connsiteX46" fmla="*/ 345827 w 714925"/>
                  <a:gd name="connsiteY46" fmla="*/ 279315 h 572272"/>
                  <a:gd name="connsiteX47" fmla="*/ 248196 w 714925"/>
                  <a:gd name="connsiteY47" fmla="*/ 291222 h 572272"/>
                  <a:gd name="connsiteX48" fmla="*/ 164852 w 714925"/>
                  <a:gd name="connsiteY48" fmla="*/ 276934 h 572272"/>
                  <a:gd name="connsiteX49" fmla="*/ 129133 w 714925"/>
                  <a:gd name="connsiteY49" fmla="*/ 343609 h 572272"/>
                  <a:gd name="connsiteX50" fmla="*/ 126752 w 714925"/>
                  <a:gd name="connsiteY50" fmla="*/ 415047 h 572272"/>
                  <a:gd name="connsiteX51" fmla="*/ 138658 w 714925"/>
                  <a:gd name="connsiteY51" fmla="*/ 438859 h 572272"/>
                  <a:gd name="connsiteX52" fmla="*/ 110083 w 714925"/>
                  <a:gd name="connsiteY52" fmla="*/ 486484 h 572272"/>
                  <a:gd name="connsiteX53" fmla="*/ 95796 w 714925"/>
                  <a:gd name="connsiteY53" fmla="*/ 548397 h 572272"/>
                  <a:gd name="connsiteX54" fmla="*/ 81508 w 714925"/>
                  <a:gd name="connsiteY54" fmla="*/ 572209 h 572272"/>
                  <a:gd name="connsiteX55" fmla="*/ 69602 w 714925"/>
                  <a:gd name="connsiteY55" fmla="*/ 550778 h 572272"/>
                  <a:gd name="connsiteX56" fmla="*/ 21977 w 714925"/>
                  <a:gd name="connsiteY56" fmla="*/ 467434 h 572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4925" h="572272">
                    <a:moveTo>
                      <a:pt x="21977" y="467434"/>
                    </a:moveTo>
                    <a:cubicBezTo>
                      <a:pt x="11658" y="419809"/>
                      <a:pt x="11262" y="312256"/>
                      <a:pt x="7690" y="265028"/>
                    </a:cubicBezTo>
                    <a:cubicBezTo>
                      <a:pt x="4118" y="217800"/>
                      <a:pt x="-1835" y="213831"/>
                      <a:pt x="546" y="184065"/>
                    </a:cubicBezTo>
                    <a:cubicBezTo>
                      <a:pt x="2927" y="154299"/>
                      <a:pt x="15230" y="98737"/>
                      <a:pt x="21977" y="86434"/>
                    </a:cubicBezTo>
                    <a:cubicBezTo>
                      <a:pt x="28724" y="74131"/>
                      <a:pt x="33486" y="112628"/>
                      <a:pt x="41027" y="110247"/>
                    </a:cubicBezTo>
                    <a:cubicBezTo>
                      <a:pt x="48568" y="107866"/>
                      <a:pt x="58887" y="82069"/>
                      <a:pt x="67221" y="72147"/>
                    </a:cubicBezTo>
                    <a:cubicBezTo>
                      <a:pt x="75555" y="62225"/>
                      <a:pt x="85874" y="49525"/>
                      <a:pt x="91033" y="50715"/>
                    </a:cubicBezTo>
                    <a:cubicBezTo>
                      <a:pt x="96192" y="51905"/>
                      <a:pt x="96193" y="72940"/>
                      <a:pt x="98177" y="79290"/>
                    </a:cubicBezTo>
                    <a:cubicBezTo>
                      <a:pt x="100162" y="85640"/>
                      <a:pt x="98574" y="92784"/>
                      <a:pt x="102940" y="88815"/>
                    </a:cubicBezTo>
                    <a:cubicBezTo>
                      <a:pt x="107306" y="84846"/>
                      <a:pt x="116434" y="68575"/>
                      <a:pt x="124371" y="55478"/>
                    </a:cubicBezTo>
                    <a:cubicBezTo>
                      <a:pt x="132308" y="42381"/>
                      <a:pt x="143421" y="10631"/>
                      <a:pt x="150565" y="10234"/>
                    </a:cubicBezTo>
                    <a:cubicBezTo>
                      <a:pt x="157709" y="9837"/>
                      <a:pt x="160089" y="43572"/>
                      <a:pt x="167233" y="53097"/>
                    </a:cubicBezTo>
                    <a:cubicBezTo>
                      <a:pt x="174377" y="62622"/>
                      <a:pt x="187871" y="68971"/>
                      <a:pt x="193427" y="67384"/>
                    </a:cubicBezTo>
                    <a:cubicBezTo>
                      <a:pt x="198983" y="65797"/>
                      <a:pt x="200174" y="52303"/>
                      <a:pt x="200571" y="43572"/>
                    </a:cubicBezTo>
                    <a:cubicBezTo>
                      <a:pt x="200968" y="34841"/>
                      <a:pt x="196602" y="22141"/>
                      <a:pt x="195808" y="14997"/>
                    </a:cubicBezTo>
                    <a:cubicBezTo>
                      <a:pt x="195014" y="7853"/>
                      <a:pt x="190252" y="-2863"/>
                      <a:pt x="195808" y="709"/>
                    </a:cubicBezTo>
                    <a:cubicBezTo>
                      <a:pt x="201364" y="4281"/>
                      <a:pt x="214859" y="29284"/>
                      <a:pt x="229146" y="36428"/>
                    </a:cubicBezTo>
                    <a:cubicBezTo>
                      <a:pt x="243434" y="43572"/>
                      <a:pt x="276374" y="47541"/>
                      <a:pt x="281533" y="43572"/>
                    </a:cubicBezTo>
                    <a:cubicBezTo>
                      <a:pt x="286692" y="39603"/>
                      <a:pt x="256530" y="14203"/>
                      <a:pt x="260102" y="12615"/>
                    </a:cubicBezTo>
                    <a:cubicBezTo>
                      <a:pt x="263674" y="11027"/>
                      <a:pt x="286296" y="30475"/>
                      <a:pt x="302965" y="34047"/>
                    </a:cubicBezTo>
                    <a:cubicBezTo>
                      <a:pt x="319634" y="37619"/>
                      <a:pt x="348209" y="34444"/>
                      <a:pt x="360115" y="34047"/>
                    </a:cubicBezTo>
                    <a:cubicBezTo>
                      <a:pt x="372021" y="33650"/>
                      <a:pt x="372418" y="36427"/>
                      <a:pt x="374402" y="31665"/>
                    </a:cubicBezTo>
                    <a:cubicBezTo>
                      <a:pt x="376386" y="26902"/>
                      <a:pt x="361702" y="4281"/>
                      <a:pt x="372021" y="5472"/>
                    </a:cubicBezTo>
                    <a:cubicBezTo>
                      <a:pt x="382340" y="6663"/>
                      <a:pt x="422821" y="38412"/>
                      <a:pt x="436315" y="38809"/>
                    </a:cubicBezTo>
                    <a:cubicBezTo>
                      <a:pt x="449809" y="39206"/>
                      <a:pt x="445840" y="5075"/>
                      <a:pt x="452983" y="7853"/>
                    </a:cubicBezTo>
                    <a:cubicBezTo>
                      <a:pt x="460126" y="10631"/>
                      <a:pt x="468065" y="42778"/>
                      <a:pt x="479177" y="55478"/>
                    </a:cubicBezTo>
                    <a:cubicBezTo>
                      <a:pt x="490289" y="68178"/>
                      <a:pt x="503386" y="76115"/>
                      <a:pt x="519658" y="84053"/>
                    </a:cubicBezTo>
                    <a:cubicBezTo>
                      <a:pt x="535930" y="91990"/>
                      <a:pt x="562521" y="97944"/>
                      <a:pt x="576808" y="103103"/>
                    </a:cubicBezTo>
                    <a:cubicBezTo>
                      <a:pt x="591095" y="108262"/>
                      <a:pt x="594667" y="117390"/>
                      <a:pt x="605383" y="115009"/>
                    </a:cubicBezTo>
                    <a:cubicBezTo>
                      <a:pt x="616099" y="112628"/>
                      <a:pt x="636340" y="85640"/>
                      <a:pt x="641102" y="88815"/>
                    </a:cubicBezTo>
                    <a:cubicBezTo>
                      <a:pt x="645864" y="91990"/>
                      <a:pt x="628005" y="126518"/>
                      <a:pt x="633958" y="134059"/>
                    </a:cubicBezTo>
                    <a:cubicBezTo>
                      <a:pt x="639911" y="141600"/>
                      <a:pt x="665709" y="132075"/>
                      <a:pt x="676821" y="134059"/>
                    </a:cubicBezTo>
                    <a:cubicBezTo>
                      <a:pt x="687934" y="136043"/>
                      <a:pt x="699046" y="139615"/>
                      <a:pt x="700633" y="145965"/>
                    </a:cubicBezTo>
                    <a:cubicBezTo>
                      <a:pt x="702221" y="152315"/>
                      <a:pt x="683965" y="161047"/>
                      <a:pt x="686346" y="172159"/>
                    </a:cubicBezTo>
                    <a:cubicBezTo>
                      <a:pt x="688727" y="183271"/>
                      <a:pt x="714524" y="204703"/>
                      <a:pt x="714921" y="212640"/>
                    </a:cubicBezTo>
                    <a:cubicBezTo>
                      <a:pt x="715318" y="220577"/>
                      <a:pt x="691108" y="205100"/>
                      <a:pt x="688727" y="219784"/>
                    </a:cubicBezTo>
                    <a:cubicBezTo>
                      <a:pt x="686346" y="234468"/>
                      <a:pt x="702220" y="257885"/>
                      <a:pt x="700633" y="300747"/>
                    </a:cubicBezTo>
                    <a:cubicBezTo>
                      <a:pt x="699046" y="343609"/>
                      <a:pt x="687933" y="451559"/>
                      <a:pt x="679202" y="476959"/>
                    </a:cubicBezTo>
                    <a:cubicBezTo>
                      <a:pt x="670471" y="502359"/>
                      <a:pt x="656184" y="441638"/>
                      <a:pt x="648246" y="453147"/>
                    </a:cubicBezTo>
                    <a:cubicBezTo>
                      <a:pt x="640309" y="464656"/>
                      <a:pt x="635943" y="526568"/>
                      <a:pt x="631577" y="546015"/>
                    </a:cubicBezTo>
                    <a:cubicBezTo>
                      <a:pt x="627211" y="565462"/>
                      <a:pt x="626815" y="577766"/>
                      <a:pt x="622052" y="569828"/>
                    </a:cubicBezTo>
                    <a:cubicBezTo>
                      <a:pt x="617290" y="561891"/>
                      <a:pt x="611336" y="520615"/>
                      <a:pt x="603002" y="498390"/>
                    </a:cubicBezTo>
                    <a:cubicBezTo>
                      <a:pt x="594668" y="476165"/>
                      <a:pt x="573633" y="455528"/>
                      <a:pt x="572046" y="436478"/>
                    </a:cubicBezTo>
                    <a:cubicBezTo>
                      <a:pt x="570459" y="417428"/>
                      <a:pt x="593080" y="408299"/>
                      <a:pt x="593477" y="384090"/>
                    </a:cubicBezTo>
                    <a:cubicBezTo>
                      <a:pt x="593874" y="359881"/>
                      <a:pt x="590699" y="315034"/>
                      <a:pt x="574427" y="291222"/>
                    </a:cubicBezTo>
                    <a:cubicBezTo>
                      <a:pt x="558155" y="267410"/>
                      <a:pt x="533946" y="243199"/>
                      <a:pt x="495846" y="241215"/>
                    </a:cubicBezTo>
                    <a:cubicBezTo>
                      <a:pt x="457746" y="239231"/>
                      <a:pt x="387102" y="270980"/>
                      <a:pt x="345827" y="279315"/>
                    </a:cubicBezTo>
                    <a:cubicBezTo>
                      <a:pt x="304552" y="287649"/>
                      <a:pt x="278358" y="291619"/>
                      <a:pt x="248196" y="291222"/>
                    </a:cubicBezTo>
                    <a:cubicBezTo>
                      <a:pt x="218034" y="290825"/>
                      <a:pt x="184696" y="268203"/>
                      <a:pt x="164852" y="276934"/>
                    </a:cubicBezTo>
                    <a:cubicBezTo>
                      <a:pt x="145008" y="285665"/>
                      <a:pt x="135483" y="320590"/>
                      <a:pt x="129133" y="343609"/>
                    </a:cubicBezTo>
                    <a:cubicBezTo>
                      <a:pt x="122783" y="366628"/>
                      <a:pt x="125165" y="399172"/>
                      <a:pt x="126752" y="415047"/>
                    </a:cubicBezTo>
                    <a:cubicBezTo>
                      <a:pt x="128340" y="430922"/>
                      <a:pt x="141436" y="426953"/>
                      <a:pt x="138658" y="438859"/>
                    </a:cubicBezTo>
                    <a:cubicBezTo>
                      <a:pt x="135880" y="450765"/>
                      <a:pt x="117227" y="468228"/>
                      <a:pt x="110083" y="486484"/>
                    </a:cubicBezTo>
                    <a:cubicBezTo>
                      <a:pt x="102939" y="504740"/>
                      <a:pt x="100559" y="534109"/>
                      <a:pt x="95796" y="548397"/>
                    </a:cubicBezTo>
                    <a:cubicBezTo>
                      <a:pt x="91033" y="562685"/>
                      <a:pt x="85874" y="571812"/>
                      <a:pt x="81508" y="572209"/>
                    </a:cubicBezTo>
                    <a:cubicBezTo>
                      <a:pt x="77142" y="572606"/>
                      <a:pt x="71983" y="565066"/>
                      <a:pt x="69602" y="550778"/>
                    </a:cubicBezTo>
                    <a:cubicBezTo>
                      <a:pt x="67221" y="536491"/>
                      <a:pt x="32296" y="515059"/>
                      <a:pt x="21977" y="467434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29" name="Group 1043"/>
            <p:cNvGrpSpPr/>
            <p:nvPr/>
          </p:nvGrpSpPr>
          <p:grpSpPr>
            <a:xfrm>
              <a:off x="5220898" y="4937595"/>
              <a:ext cx="786858" cy="1322411"/>
              <a:chOff x="5225735" y="1294167"/>
              <a:chExt cx="768634" cy="1291783"/>
            </a:xfrm>
          </p:grpSpPr>
          <p:sp>
            <p:nvSpPr>
              <p:cNvPr id="140" name="Freeform 44"/>
              <p:cNvSpPr/>
              <p:nvPr/>
            </p:nvSpPr>
            <p:spPr>
              <a:xfrm>
                <a:off x="5259838" y="1570474"/>
                <a:ext cx="678601" cy="670631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670631">
                    <a:moveTo>
                      <a:pt x="70181" y="378744"/>
                    </a:moveTo>
                    <a:cubicBezTo>
                      <a:pt x="91348" y="411552"/>
                      <a:pt x="104048" y="502569"/>
                      <a:pt x="146381" y="550194"/>
                    </a:cubicBezTo>
                    <a:cubicBezTo>
                      <a:pt x="188714" y="597819"/>
                      <a:pt x="277085" y="650207"/>
                      <a:pt x="324181" y="664494"/>
                    </a:cubicBezTo>
                    <a:cubicBezTo>
                      <a:pt x="371277" y="678781"/>
                      <a:pt x="388739" y="667669"/>
                      <a:pt x="428956" y="635919"/>
                    </a:cubicBezTo>
                    <a:cubicBezTo>
                      <a:pt x="469173" y="604169"/>
                      <a:pt x="535848" y="518444"/>
                      <a:pt x="565481" y="473994"/>
                    </a:cubicBezTo>
                    <a:cubicBezTo>
                      <a:pt x="595114" y="429544"/>
                      <a:pt x="595644" y="386152"/>
                      <a:pt x="606756" y="369219"/>
                    </a:cubicBezTo>
                    <a:cubicBezTo>
                      <a:pt x="617868" y="352286"/>
                      <a:pt x="621044" y="383506"/>
                      <a:pt x="632156" y="372394"/>
                    </a:cubicBezTo>
                    <a:cubicBezTo>
                      <a:pt x="643268" y="361282"/>
                      <a:pt x="666023" y="325827"/>
                      <a:pt x="673431" y="302544"/>
                    </a:cubicBezTo>
                    <a:cubicBezTo>
                      <a:pt x="680839" y="279261"/>
                      <a:pt x="678723" y="252802"/>
                      <a:pt x="676606" y="232694"/>
                    </a:cubicBezTo>
                    <a:cubicBezTo>
                      <a:pt x="674489" y="212586"/>
                      <a:pt x="670256" y="190361"/>
                      <a:pt x="660731" y="181894"/>
                    </a:cubicBezTo>
                    <a:cubicBezTo>
                      <a:pt x="651206" y="173427"/>
                      <a:pt x="626864" y="172898"/>
                      <a:pt x="619456" y="181894"/>
                    </a:cubicBezTo>
                    <a:cubicBezTo>
                      <a:pt x="612048" y="190890"/>
                      <a:pt x="620514" y="224227"/>
                      <a:pt x="616281" y="235869"/>
                    </a:cubicBezTo>
                    <a:cubicBezTo>
                      <a:pt x="612048" y="247511"/>
                      <a:pt x="600406" y="267619"/>
                      <a:pt x="594056" y="251744"/>
                    </a:cubicBezTo>
                    <a:cubicBezTo>
                      <a:pt x="587706" y="235869"/>
                      <a:pt x="609931" y="176602"/>
                      <a:pt x="578181" y="140619"/>
                    </a:cubicBezTo>
                    <a:cubicBezTo>
                      <a:pt x="546431" y="104636"/>
                      <a:pt x="470231" y="59127"/>
                      <a:pt x="403556" y="35844"/>
                    </a:cubicBezTo>
                    <a:cubicBezTo>
                      <a:pt x="336881" y="12561"/>
                      <a:pt x="230519" y="3565"/>
                      <a:pt x="178131" y="919"/>
                    </a:cubicBezTo>
                    <a:cubicBezTo>
                      <a:pt x="125744" y="-1727"/>
                      <a:pt x="105635" y="390"/>
                      <a:pt x="89231" y="19969"/>
                    </a:cubicBezTo>
                    <a:cubicBezTo>
                      <a:pt x="72827" y="39548"/>
                      <a:pt x="82881" y="85057"/>
                      <a:pt x="79706" y="118394"/>
                    </a:cubicBezTo>
                    <a:cubicBezTo>
                      <a:pt x="76531" y="151731"/>
                      <a:pt x="76531" y="211527"/>
                      <a:pt x="70181" y="219994"/>
                    </a:cubicBezTo>
                    <a:cubicBezTo>
                      <a:pt x="63831" y="228461"/>
                      <a:pt x="52718" y="169723"/>
                      <a:pt x="41606" y="169194"/>
                    </a:cubicBezTo>
                    <a:cubicBezTo>
                      <a:pt x="30494" y="168665"/>
                      <a:pt x="9856" y="197240"/>
                      <a:pt x="3506" y="216819"/>
                    </a:cubicBezTo>
                    <a:cubicBezTo>
                      <a:pt x="-2844" y="236398"/>
                      <a:pt x="860" y="263915"/>
                      <a:pt x="3506" y="286669"/>
                    </a:cubicBezTo>
                    <a:cubicBezTo>
                      <a:pt x="6152" y="309423"/>
                      <a:pt x="8269" y="335882"/>
                      <a:pt x="19381" y="353344"/>
                    </a:cubicBezTo>
                    <a:cubicBezTo>
                      <a:pt x="30493" y="370806"/>
                      <a:pt x="49014" y="345936"/>
                      <a:pt x="70181" y="378744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1" name="Freeform 20"/>
              <p:cNvSpPr/>
              <p:nvPr/>
            </p:nvSpPr>
            <p:spPr>
              <a:xfrm>
                <a:off x="5259839" y="1294167"/>
                <a:ext cx="650583" cy="551215"/>
              </a:xfrm>
              <a:custGeom>
                <a:avLst/>
                <a:gdLst>
                  <a:gd name="connsiteX0" fmla="*/ 70221 w 498858"/>
                  <a:gd name="connsiteY0" fmla="*/ 435900 h 436233"/>
                  <a:gd name="connsiteX1" fmla="*/ 70221 w 498858"/>
                  <a:gd name="connsiteY1" fmla="*/ 319219 h 436233"/>
                  <a:gd name="connsiteX2" fmla="*/ 191664 w 498858"/>
                  <a:gd name="connsiteY2" fmla="*/ 281119 h 436233"/>
                  <a:gd name="connsiteX3" fmla="*/ 325014 w 498858"/>
                  <a:gd name="connsiteY3" fmla="*/ 276357 h 436233"/>
                  <a:gd name="connsiteX4" fmla="*/ 413121 w 498858"/>
                  <a:gd name="connsiteY4" fmla="*/ 328744 h 436233"/>
                  <a:gd name="connsiteX5" fmla="*/ 417883 w 498858"/>
                  <a:gd name="connsiteY5" fmla="*/ 419232 h 436233"/>
                  <a:gd name="connsiteX6" fmla="*/ 427408 w 498858"/>
                  <a:gd name="connsiteY6" fmla="*/ 426375 h 436233"/>
                  <a:gd name="connsiteX7" fmla="*/ 453602 w 498858"/>
                  <a:gd name="connsiteY7" fmla="*/ 369225 h 436233"/>
                  <a:gd name="connsiteX8" fmla="*/ 482177 w 498858"/>
                  <a:gd name="connsiteY8" fmla="*/ 312075 h 436233"/>
                  <a:gd name="connsiteX9" fmla="*/ 498846 w 498858"/>
                  <a:gd name="connsiteY9" fmla="*/ 162057 h 436233"/>
                  <a:gd name="connsiteX10" fmla="*/ 479796 w 498858"/>
                  <a:gd name="connsiteY10" fmla="*/ 38232 h 436233"/>
                  <a:gd name="connsiteX11" fmla="*/ 451221 w 498858"/>
                  <a:gd name="connsiteY11" fmla="*/ 132 h 436233"/>
                  <a:gd name="connsiteX12" fmla="*/ 420264 w 498858"/>
                  <a:gd name="connsiteY12" fmla="*/ 47757 h 436233"/>
                  <a:gd name="connsiteX13" fmla="*/ 339302 w 498858"/>
                  <a:gd name="connsiteY13" fmla="*/ 69188 h 436233"/>
                  <a:gd name="connsiteX14" fmla="*/ 225002 w 498858"/>
                  <a:gd name="connsiteY14" fmla="*/ 66807 h 436233"/>
                  <a:gd name="connsiteX15" fmla="*/ 115464 w 498858"/>
                  <a:gd name="connsiteY15" fmla="*/ 88238 h 436233"/>
                  <a:gd name="connsiteX16" fmla="*/ 32121 w 498858"/>
                  <a:gd name="connsiteY16" fmla="*/ 150150 h 436233"/>
                  <a:gd name="connsiteX17" fmla="*/ 1164 w 498858"/>
                  <a:gd name="connsiteY17" fmla="*/ 278738 h 436233"/>
                  <a:gd name="connsiteX18" fmla="*/ 70221 w 498858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13121 w 499697"/>
                  <a:gd name="connsiteY4" fmla="*/ 328744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61833 w 499697"/>
                  <a:gd name="connsiteY4" fmla="*/ 318489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524614"/>
                  <a:gd name="connsiteY0" fmla="*/ 435900 h 436233"/>
                  <a:gd name="connsiteX1" fmla="*/ 70221 w 524614"/>
                  <a:gd name="connsiteY1" fmla="*/ 319219 h 436233"/>
                  <a:gd name="connsiteX2" fmla="*/ 191664 w 524614"/>
                  <a:gd name="connsiteY2" fmla="*/ 281119 h 436233"/>
                  <a:gd name="connsiteX3" fmla="*/ 325014 w 524614"/>
                  <a:gd name="connsiteY3" fmla="*/ 276357 h 436233"/>
                  <a:gd name="connsiteX4" fmla="*/ 461833 w 524614"/>
                  <a:gd name="connsiteY4" fmla="*/ 318489 h 436233"/>
                  <a:gd name="connsiteX5" fmla="*/ 417883 w 524614"/>
                  <a:gd name="connsiteY5" fmla="*/ 419232 h 436233"/>
                  <a:gd name="connsiteX6" fmla="*/ 499194 w 524614"/>
                  <a:gd name="connsiteY6" fmla="*/ 403301 h 436233"/>
                  <a:gd name="connsiteX7" fmla="*/ 453602 w 524614"/>
                  <a:gd name="connsiteY7" fmla="*/ 369225 h 436233"/>
                  <a:gd name="connsiteX8" fmla="*/ 523197 w 524614"/>
                  <a:gd name="connsiteY8" fmla="*/ 312075 h 436233"/>
                  <a:gd name="connsiteX9" fmla="*/ 498846 w 524614"/>
                  <a:gd name="connsiteY9" fmla="*/ 162057 h 436233"/>
                  <a:gd name="connsiteX10" fmla="*/ 479796 w 524614"/>
                  <a:gd name="connsiteY10" fmla="*/ 38232 h 436233"/>
                  <a:gd name="connsiteX11" fmla="*/ 451221 w 524614"/>
                  <a:gd name="connsiteY11" fmla="*/ 132 h 436233"/>
                  <a:gd name="connsiteX12" fmla="*/ 420264 w 524614"/>
                  <a:gd name="connsiteY12" fmla="*/ 47757 h 436233"/>
                  <a:gd name="connsiteX13" fmla="*/ 339302 w 524614"/>
                  <a:gd name="connsiteY13" fmla="*/ 69188 h 436233"/>
                  <a:gd name="connsiteX14" fmla="*/ 225002 w 524614"/>
                  <a:gd name="connsiteY14" fmla="*/ 66807 h 436233"/>
                  <a:gd name="connsiteX15" fmla="*/ 115464 w 524614"/>
                  <a:gd name="connsiteY15" fmla="*/ 88238 h 436233"/>
                  <a:gd name="connsiteX16" fmla="*/ 32121 w 524614"/>
                  <a:gd name="connsiteY16" fmla="*/ 150150 h 436233"/>
                  <a:gd name="connsiteX17" fmla="*/ 1164 w 524614"/>
                  <a:gd name="connsiteY17" fmla="*/ 278738 h 436233"/>
                  <a:gd name="connsiteX18" fmla="*/ 70221 w 524614"/>
                  <a:gd name="connsiteY18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453602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4397 w 525340"/>
                  <a:gd name="connsiteY4" fmla="*/ 323616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2474 w 525340"/>
                  <a:gd name="connsiteY4" fmla="*/ 333231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45101"/>
                  <a:gd name="connsiteX1" fmla="*/ 70221 w 525340"/>
                  <a:gd name="connsiteY1" fmla="*/ 319219 h 445101"/>
                  <a:gd name="connsiteX2" fmla="*/ 191664 w 525340"/>
                  <a:gd name="connsiteY2" fmla="*/ 281119 h 445101"/>
                  <a:gd name="connsiteX3" fmla="*/ 325014 w 525340"/>
                  <a:gd name="connsiteY3" fmla="*/ 276357 h 445101"/>
                  <a:gd name="connsiteX4" fmla="*/ 462474 w 525340"/>
                  <a:gd name="connsiteY4" fmla="*/ 333231 h 445101"/>
                  <a:gd name="connsiteX5" fmla="*/ 481337 w 525340"/>
                  <a:gd name="connsiteY5" fmla="*/ 442947 h 445101"/>
                  <a:gd name="connsiteX6" fmla="*/ 499194 w 525340"/>
                  <a:gd name="connsiteY6" fmla="*/ 403301 h 445101"/>
                  <a:gd name="connsiteX7" fmla="*/ 515133 w 525340"/>
                  <a:gd name="connsiteY7" fmla="*/ 369225 h 445101"/>
                  <a:gd name="connsiteX8" fmla="*/ 516238 w 525340"/>
                  <a:gd name="connsiteY8" fmla="*/ 349799 h 445101"/>
                  <a:gd name="connsiteX9" fmla="*/ 523197 w 525340"/>
                  <a:gd name="connsiteY9" fmla="*/ 312075 h 445101"/>
                  <a:gd name="connsiteX10" fmla="*/ 498846 w 525340"/>
                  <a:gd name="connsiteY10" fmla="*/ 162057 h 445101"/>
                  <a:gd name="connsiteX11" fmla="*/ 479796 w 525340"/>
                  <a:gd name="connsiteY11" fmla="*/ 38232 h 445101"/>
                  <a:gd name="connsiteX12" fmla="*/ 451221 w 525340"/>
                  <a:gd name="connsiteY12" fmla="*/ 132 h 445101"/>
                  <a:gd name="connsiteX13" fmla="*/ 420264 w 525340"/>
                  <a:gd name="connsiteY13" fmla="*/ 47757 h 445101"/>
                  <a:gd name="connsiteX14" fmla="*/ 339302 w 525340"/>
                  <a:gd name="connsiteY14" fmla="*/ 69188 h 445101"/>
                  <a:gd name="connsiteX15" fmla="*/ 225002 w 525340"/>
                  <a:gd name="connsiteY15" fmla="*/ 66807 h 445101"/>
                  <a:gd name="connsiteX16" fmla="*/ 115464 w 525340"/>
                  <a:gd name="connsiteY16" fmla="*/ 88238 h 445101"/>
                  <a:gd name="connsiteX17" fmla="*/ 32121 w 525340"/>
                  <a:gd name="connsiteY17" fmla="*/ 150150 h 445101"/>
                  <a:gd name="connsiteX18" fmla="*/ 1164 w 525340"/>
                  <a:gd name="connsiteY18" fmla="*/ 278738 h 445101"/>
                  <a:gd name="connsiteX19" fmla="*/ 70221 w 525340"/>
                  <a:gd name="connsiteY19" fmla="*/ 435900 h 44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5340" h="445101">
                    <a:moveTo>
                      <a:pt x="70221" y="435900"/>
                    </a:moveTo>
                    <a:cubicBezTo>
                      <a:pt x="81730" y="442647"/>
                      <a:pt x="49981" y="345016"/>
                      <a:pt x="70221" y="319219"/>
                    </a:cubicBezTo>
                    <a:cubicBezTo>
                      <a:pt x="90461" y="293422"/>
                      <a:pt x="149199" y="288263"/>
                      <a:pt x="191664" y="281119"/>
                    </a:cubicBezTo>
                    <a:cubicBezTo>
                      <a:pt x="234129" y="273975"/>
                      <a:pt x="279879" y="267672"/>
                      <a:pt x="325014" y="276357"/>
                    </a:cubicBezTo>
                    <a:cubicBezTo>
                      <a:pt x="370149" y="285042"/>
                      <a:pt x="436420" y="305466"/>
                      <a:pt x="462474" y="333231"/>
                    </a:cubicBezTo>
                    <a:cubicBezTo>
                      <a:pt x="488528" y="360996"/>
                      <a:pt x="475217" y="431269"/>
                      <a:pt x="481337" y="442947"/>
                    </a:cubicBezTo>
                    <a:cubicBezTo>
                      <a:pt x="487457" y="454625"/>
                      <a:pt x="493561" y="415588"/>
                      <a:pt x="499194" y="403301"/>
                    </a:cubicBezTo>
                    <a:cubicBezTo>
                      <a:pt x="504827" y="391014"/>
                      <a:pt x="512292" y="378142"/>
                      <a:pt x="515133" y="369225"/>
                    </a:cubicBezTo>
                    <a:cubicBezTo>
                      <a:pt x="517974" y="360308"/>
                      <a:pt x="504639" y="359324"/>
                      <a:pt x="516238" y="349799"/>
                    </a:cubicBezTo>
                    <a:cubicBezTo>
                      <a:pt x="527837" y="340274"/>
                      <a:pt x="526096" y="343365"/>
                      <a:pt x="523197" y="312075"/>
                    </a:cubicBezTo>
                    <a:cubicBezTo>
                      <a:pt x="520298" y="280785"/>
                      <a:pt x="506079" y="207697"/>
                      <a:pt x="498846" y="162057"/>
                    </a:cubicBezTo>
                    <a:cubicBezTo>
                      <a:pt x="491613" y="116417"/>
                      <a:pt x="487733" y="65219"/>
                      <a:pt x="479796" y="38232"/>
                    </a:cubicBezTo>
                    <a:cubicBezTo>
                      <a:pt x="471859" y="11245"/>
                      <a:pt x="461143" y="-1456"/>
                      <a:pt x="451221" y="132"/>
                    </a:cubicBezTo>
                    <a:cubicBezTo>
                      <a:pt x="441299" y="1720"/>
                      <a:pt x="438917" y="36248"/>
                      <a:pt x="420264" y="47757"/>
                    </a:cubicBezTo>
                    <a:cubicBezTo>
                      <a:pt x="401611" y="59266"/>
                      <a:pt x="371846" y="66013"/>
                      <a:pt x="339302" y="69188"/>
                    </a:cubicBezTo>
                    <a:cubicBezTo>
                      <a:pt x="306758" y="72363"/>
                      <a:pt x="262308" y="63632"/>
                      <a:pt x="225002" y="66807"/>
                    </a:cubicBezTo>
                    <a:cubicBezTo>
                      <a:pt x="187696" y="69982"/>
                      <a:pt x="147611" y="74348"/>
                      <a:pt x="115464" y="88238"/>
                    </a:cubicBezTo>
                    <a:cubicBezTo>
                      <a:pt x="83317" y="102128"/>
                      <a:pt x="51171" y="118400"/>
                      <a:pt x="32121" y="150150"/>
                    </a:cubicBezTo>
                    <a:cubicBezTo>
                      <a:pt x="13071" y="181900"/>
                      <a:pt x="-4789" y="231510"/>
                      <a:pt x="1164" y="278738"/>
                    </a:cubicBezTo>
                    <a:cubicBezTo>
                      <a:pt x="7117" y="325966"/>
                      <a:pt x="58712" y="429153"/>
                      <a:pt x="70221" y="43590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2" name="Freeform 1042"/>
              <p:cNvSpPr/>
              <p:nvPr/>
            </p:nvSpPr>
            <p:spPr>
              <a:xfrm>
                <a:off x="5374723" y="2112435"/>
                <a:ext cx="476991" cy="344379"/>
              </a:xfrm>
              <a:custGeom>
                <a:avLst/>
                <a:gdLst>
                  <a:gd name="connsiteX0" fmla="*/ 148049 w 476981"/>
                  <a:gd name="connsiteY0" fmla="*/ 12776 h 315816"/>
                  <a:gd name="connsiteX1" fmla="*/ 148049 w 476981"/>
                  <a:gd name="connsiteY1" fmla="*/ 130251 h 315816"/>
                  <a:gd name="connsiteX2" fmla="*/ 78199 w 476981"/>
                  <a:gd name="connsiteY2" fmla="*/ 133426 h 315816"/>
                  <a:gd name="connsiteX3" fmla="*/ 1999 w 476981"/>
                  <a:gd name="connsiteY3" fmla="*/ 200101 h 315816"/>
                  <a:gd name="connsiteX4" fmla="*/ 163924 w 476981"/>
                  <a:gd name="connsiteY4" fmla="*/ 308051 h 315816"/>
                  <a:gd name="connsiteX5" fmla="*/ 436974 w 476981"/>
                  <a:gd name="connsiteY5" fmla="*/ 295351 h 315816"/>
                  <a:gd name="connsiteX6" fmla="*/ 468724 w 476981"/>
                  <a:gd name="connsiteY6" fmla="*/ 200101 h 315816"/>
                  <a:gd name="connsiteX7" fmla="*/ 370299 w 476981"/>
                  <a:gd name="connsiteY7" fmla="*/ 142951 h 315816"/>
                  <a:gd name="connsiteX8" fmla="*/ 262349 w 476981"/>
                  <a:gd name="connsiteY8" fmla="*/ 108026 h 315816"/>
                  <a:gd name="connsiteX9" fmla="*/ 259174 w 476981"/>
                  <a:gd name="connsiteY9" fmla="*/ 12776 h 315816"/>
                  <a:gd name="connsiteX10" fmla="*/ 148049 w 476981"/>
                  <a:gd name="connsiteY10" fmla="*/ 12776 h 315816"/>
                  <a:gd name="connsiteX0" fmla="*/ 148049 w 476981"/>
                  <a:gd name="connsiteY0" fmla="*/ 14192 h 317232"/>
                  <a:gd name="connsiteX1" fmla="*/ 148049 w 476981"/>
                  <a:gd name="connsiteY1" fmla="*/ 131667 h 317232"/>
                  <a:gd name="connsiteX2" fmla="*/ 78199 w 476981"/>
                  <a:gd name="connsiteY2" fmla="*/ 134842 h 317232"/>
                  <a:gd name="connsiteX3" fmla="*/ 1999 w 476981"/>
                  <a:gd name="connsiteY3" fmla="*/ 201517 h 317232"/>
                  <a:gd name="connsiteX4" fmla="*/ 163924 w 476981"/>
                  <a:gd name="connsiteY4" fmla="*/ 309467 h 317232"/>
                  <a:gd name="connsiteX5" fmla="*/ 436974 w 476981"/>
                  <a:gd name="connsiteY5" fmla="*/ 296767 h 317232"/>
                  <a:gd name="connsiteX6" fmla="*/ 468724 w 476981"/>
                  <a:gd name="connsiteY6" fmla="*/ 201517 h 317232"/>
                  <a:gd name="connsiteX7" fmla="*/ 370299 w 476981"/>
                  <a:gd name="connsiteY7" fmla="*/ 144367 h 317232"/>
                  <a:gd name="connsiteX8" fmla="*/ 276636 w 476981"/>
                  <a:gd name="connsiteY8" fmla="*/ 123729 h 317232"/>
                  <a:gd name="connsiteX9" fmla="*/ 259174 w 476981"/>
                  <a:gd name="connsiteY9" fmla="*/ 14192 h 317232"/>
                  <a:gd name="connsiteX10" fmla="*/ 148049 w 476981"/>
                  <a:gd name="connsiteY10" fmla="*/ 14192 h 317232"/>
                  <a:gd name="connsiteX0" fmla="*/ 148131 w 477063"/>
                  <a:gd name="connsiteY0" fmla="*/ 14344 h 317384"/>
                  <a:gd name="connsiteX1" fmla="*/ 167181 w 477063"/>
                  <a:gd name="connsiteY1" fmla="*/ 134200 h 317384"/>
                  <a:gd name="connsiteX2" fmla="*/ 78281 w 477063"/>
                  <a:gd name="connsiteY2" fmla="*/ 134994 h 317384"/>
                  <a:gd name="connsiteX3" fmla="*/ 2081 w 477063"/>
                  <a:gd name="connsiteY3" fmla="*/ 201669 h 317384"/>
                  <a:gd name="connsiteX4" fmla="*/ 164006 w 477063"/>
                  <a:gd name="connsiteY4" fmla="*/ 309619 h 317384"/>
                  <a:gd name="connsiteX5" fmla="*/ 437056 w 477063"/>
                  <a:gd name="connsiteY5" fmla="*/ 296919 h 317384"/>
                  <a:gd name="connsiteX6" fmla="*/ 468806 w 477063"/>
                  <a:gd name="connsiteY6" fmla="*/ 201669 h 317384"/>
                  <a:gd name="connsiteX7" fmla="*/ 370381 w 477063"/>
                  <a:gd name="connsiteY7" fmla="*/ 144519 h 317384"/>
                  <a:gd name="connsiteX8" fmla="*/ 276718 w 477063"/>
                  <a:gd name="connsiteY8" fmla="*/ 123881 h 317384"/>
                  <a:gd name="connsiteX9" fmla="*/ 259256 w 477063"/>
                  <a:gd name="connsiteY9" fmla="*/ 14344 h 317384"/>
                  <a:gd name="connsiteX10" fmla="*/ 148131 w 477063"/>
                  <a:gd name="connsiteY10" fmla="*/ 14344 h 317384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276718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305293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059 w 476991"/>
                  <a:gd name="connsiteY0" fmla="*/ 41339 h 344379"/>
                  <a:gd name="connsiteX1" fmla="*/ 150441 w 476991"/>
                  <a:gd name="connsiteY1" fmla="*/ 149289 h 344379"/>
                  <a:gd name="connsiteX2" fmla="*/ 78209 w 476991"/>
                  <a:gd name="connsiteY2" fmla="*/ 161989 h 344379"/>
                  <a:gd name="connsiteX3" fmla="*/ 2009 w 476991"/>
                  <a:gd name="connsiteY3" fmla="*/ 228664 h 344379"/>
                  <a:gd name="connsiteX4" fmla="*/ 163934 w 476991"/>
                  <a:gd name="connsiteY4" fmla="*/ 336614 h 344379"/>
                  <a:gd name="connsiteX5" fmla="*/ 436984 w 476991"/>
                  <a:gd name="connsiteY5" fmla="*/ 323914 h 344379"/>
                  <a:gd name="connsiteX6" fmla="*/ 468734 w 476991"/>
                  <a:gd name="connsiteY6" fmla="*/ 228664 h 344379"/>
                  <a:gd name="connsiteX7" fmla="*/ 370309 w 476991"/>
                  <a:gd name="connsiteY7" fmla="*/ 171514 h 344379"/>
                  <a:gd name="connsiteX8" fmla="*/ 305221 w 476991"/>
                  <a:gd name="connsiteY8" fmla="*/ 150876 h 344379"/>
                  <a:gd name="connsiteX9" fmla="*/ 290140 w 476991"/>
                  <a:gd name="connsiteY9" fmla="*/ 5620 h 344379"/>
                  <a:gd name="connsiteX10" fmla="*/ 148059 w 476991"/>
                  <a:gd name="connsiteY10" fmla="*/ 41339 h 34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991" h="344379">
                    <a:moveTo>
                      <a:pt x="148059" y="41339"/>
                    </a:moveTo>
                    <a:cubicBezTo>
                      <a:pt x="124776" y="65284"/>
                      <a:pt x="162083" y="129181"/>
                      <a:pt x="150441" y="149289"/>
                    </a:cubicBezTo>
                    <a:cubicBezTo>
                      <a:pt x="138799" y="169397"/>
                      <a:pt x="102948" y="148760"/>
                      <a:pt x="78209" y="161989"/>
                    </a:cubicBezTo>
                    <a:cubicBezTo>
                      <a:pt x="53470" y="175218"/>
                      <a:pt x="-12278" y="199560"/>
                      <a:pt x="2009" y="228664"/>
                    </a:cubicBezTo>
                    <a:cubicBezTo>
                      <a:pt x="16296" y="257768"/>
                      <a:pt x="91438" y="320739"/>
                      <a:pt x="163934" y="336614"/>
                    </a:cubicBezTo>
                    <a:cubicBezTo>
                      <a:pt x="236430" y="352489"/>
                      <a:pt x="386184" y="341906"/>
                      <a:pt x="436984" y="323914"/>
                    </a:cubicBezTo>
                    <a:cubicBezTo>
                      <a:pt x="487784" y="305922"/>
                      <a:pt x="479846" y="254064"/>
                      <a:pt x="468734" y="228664"/>
                    </a:cubicBezTo>
                    <a:cubicBezTo>
                      <a:pt x="457622" y="203264"/>
                      <a:pt x="397561" y="184479"/>
                      <a:pt x="370309" y="171514"/>
                    </a:cubicBezTo>
                    <a:cubicBezTo>
                      <a:pt x="343057" y="158549"/>
                      <a:pt x="323742" y="172572"/>
                      <a:pt x="305221" y="150876"/>
                    </a:cubicBezTo>
                    <a:cubicBezTo>
                      <a:pt x="286700" y="129180"/>
                      <a:pt x="316334" y="23876"/>
                      <a:pt x="290140" y="5620"/>
                    </a:cubicBezTo>
                    <a:cubicBezTo>
                      <a:pt x="263946" y="-12636"/>
                      <a:pt x="171342" y="17394"/>
                      <a:pt x="148059" y="41339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3" name="Freeform 1026"/>
              <p:cNvSpPr/>
              <p:nvPr/>
            </p:nvSpPr>
            <p:spPr>
              <a:xfrm>
                <a:off x="5225735" y="2273472"/>
                <a:ext cx="768634" cy="312478"/>
              </a:xfrm>
              <a:custGeom>
                <a:avLst/>
                <a:gdLst>
                  <a:gd name="connsiteX0" fmla="*/ 210428 w 768771"/>
                  <a:gd name="connsiteY0" fmla="*/ 1950 h 312478"/>
                  <a:gd name="connsiteX1" fmla="*/ 260434 w 768771"/>
                  <a:gd name="connsiteY1" fmla="*/ 90056 h 312478"/>
                  <a:gd name="connsiteX2" fmla="*/ 372353 w 768771"/>
                  <a:gd name="connsiteY2" fmla="*/ 137681 h 312478"/>
                  <a:gd name="connsiteX3" fmla="*/ 498559 w 768771"/>
                  <a:gd name="connsiteY3" fmla="*/ 97200 h 312478"/>
                  <a:gd name="connsiteX4" fmla="*/ 541422 w 768771"/>
                  <a:gd name="connsiteY4" fmla="*/ 35287 h 312478"/>
                  <a:gd name="connsiteX5" fmla="*/ 558090 w 768771"/>
                  <a:gd name="connsiteY5" fmla="*/ 21000 h 312478"/>
                  <a:gd name="connsiteX6" fmla="*/ 650959 w 768771"/>
                  <a:gd name="connsiteY6" fmla="*/ 49575 h 312478"/>
                  <a:gd name="connsiteX7" fmla="*/ 741447 w 768771"/>
                  <a:gd name="connsiteY7" fmla="*/ 90056 h 312478"/>
                  <a:gd name="connsiteX8" fmla="*/ 765259 w 768771"/>
                  <a:gd name="connsiteY8" fmla="*/ 159112 h 312478"/>
                  <a:gd name="connsiteX9" fmla="*/ 677153 w 768771"/>
                  <a:gd name="connsiteY9" fmla="*/ 228169 h 312478"/>
                  <a:gd name="connsiteX10" fmla="*/ 510465 w 768771"/>
                  <a:gd name="connsiteY10" fmla="*/ 299606 h 312478"/>
                  <a:gd name="connsiteX11" fmla="*/ 327109 w 768771"/>
                  <a:gd name="connsiteY11" fmla="*/ 306750 h 312478"/>
                  <a:gd name="connsiteX12" fmla="*/ 79459 w 768771"/>
                  <a:gd name="connsiteY12" fmla="*/ 237694 h 312478"/>
                  <a:gd name="connsiteX13" fmla="*/ 878 w 768771"/>
                  <a:gd name="connsiteY13" fmla="*/ 161494 h 312478"/>
                  <a:gd name="connsiteX14" fmla="*/ 43740 w 768771"/>
                  <a:gd name="connsiteY14" fmla="*/ 80531 h 312478"/>
                  <a:gd name="connsiteX15" fmla="*/ 141372 w 768771"/>
                  <a:gd name="connsiteY15" fmla="*/ 32906 h 312478"/>
                  <a:gd name="connsiteX16" fmla="*/ 210428 w 768771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58090 w 768634"/>
                  <a:gd name="connsiteY5" fmla="*/ 21000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67615 w 768634"/>
                  <a:gd name="connsiteY5" fmla="*/ 18618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8634" h="312478">
                    <a:moveTo>
                      <a:pt x="210428" y="1950"/>
                    </a:moveTo>
                    <a:cubicBezTo>
                      <a:pt x="230272" y="11475"/>
                      <a:pt x="233447" y="67434"/>
                      <a:pt x="260434" y="90056"/>
                    </a:cubicBezTo>
                    <a:cubicBezTo>
                      <a:pt x="287422" y="112678"/>
                      <a:pt x="332666" y="136490"/>
                      <a:pt x="372353" y="137681"/>
                    </a:cubicBezTo>
                    <a:cubicBezTo>
                      <a:pt x="412040" y="138872"/>
                      <a:pt x="470381" y="114266"/>
                      <a:pt x="498559" y="97200"/>
                    </a:cubicBezTo>
                    <a:cubicBezTo>
                      <a:pt x="526737" y="80134"/>
                      <a:pt x="529913" y="48384"/>
                      <a:pt x="541422" y="35287"/>
                    </a:cubicBezTo>
                    <a:cubicBezTo>
                      <a:pt x="552931" y="22190"/>
                      <a:pt x="548168" y="17031"/>
                      <a:pt x="567615" y="18618"/>
                    </a:cubicBezTo>
                    <a:cubicBezTo>
                      <a:pt x="587062" y="20205"/>
                      <a:pt x="629131" y="32906"/>
                      <a:pt x="658103" y="44812"/>
                    </a:cubicBezTo>
                    <a:cubicBezTo>
                      <a:pt x="687075" y="56718"/>
                      <a:pt x="723588" y="71006"/>
                      <a:pt x="741447" y="90056"/>
                    </a:cubicBezTo>
                    <a:cubicBezTo>
                      <a:pt x="759306" y="109106"/>
                      <a:pt x="775975" y="136093"/>
                      <a:pt x="765259" y="159112"/>
                    </a:cubicBezTo>
                    <a:cubicBezTo>
                      <a:pt x="754543" y="182131"/>
                      <a:pt x="719619" y="204753"/>
                      <a:pt x="677153" y="228169"/>
                    </a:cubicBezTo>
                    <a:cubicBezTo>
                      <a:pt x="634687" y="251585"/>
                      <a:pt x="568806" y="286509"/>
                      <a:pt x="510465" y="299606"/>
                    </a:cubicBezTo>
                    <a:cubicBezTo>
                      <a:pt x="452124" y="312703"/>
                      <a:pt x="398943" y="317069"/>
                      <a:pt x="327109" y="306750"/>
                    </a:cubicBezTo>
                    <a:cubicBezTo>
                      <a:pt x="255275" y="296431"/>
                      <a:pt x="133831" y="261903"/>
                      <a:pt x="79459" y="237694"/>
                    </a:cubicBezTo>
                    <a:cubicBezTo>
                      <a:pt x="25087" y="213485"/>
                      <a:pt x="6831" y="187688"/>
                      <a:pt x="878" y="161494"/>
                    </a:cubicBezTo>
                    <a:cubicBezTo>
                      <a:pt x="-5075" y="135300"/>
                      <a:pt x="20324" y="101962"/>
                      <a:pt x="43740" y="80531"/>
                    </a:cubicBezTo>
                    <a:cubicBezTo>
                      <a:pt x="67156" y="59100"/>
                      <a:pt x="117163" y="45606"/>
                      <a:pt x="141372" y="32906"/>
                    </a:cubicBezTo>
                    <a:cubicBezTo>
                      <a:pt x="165581" y="20206"/>
                      <a:pt x="190584" y="-7575"/>
                      <a:pt x="210428" y="195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4" name="Freeform 1028"/>
              <p:cNvSpPr/>
              <p:nvPr/>
            </p:nvSpPr>
            <p:spPr>
              <a:xfrm>
                <a:off x="5446935" y="2272912"/>
                <a:ext cx="326231" cy="140648"/>
              </a:xfrm>
              <a:custGeom>
                <a:avLst/>
                <a:gdLst>
                  <a:gd name="connsiteX0" fmla="*/ 0 w 326231"/>
                  <a:gd name="connsiteY0" fmla="*/ 0 h 140648"/>
                  <a:gd name="connsiteX1" fmla="*/ 73819 w 326231"/>
                  <a:gd name="connsiteY1" fmla="*/ 102394 h 140648"/>
                  <a:gd name="connsiteX2" fmla="*/ 190500 w 326231"/>
                  <a:gd name="connsiteY2" fmla="*/ 138112 h 140648"/>
                  <a:gd name="connsiteX3" fmla="*/ 302419 w 326231"/>
                  <a:gd name="connsiteY3" fmla="*/ 40481 h 140648"/>
                  <a:gd name="connsiteX4" fmla="*/ 326231 w 326231"/>
                  <a:gd name="connsiteY4" fmla="*/ 7144 h 14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231" h="140648">
                    <a:moveTo>
                      <a:pt x="0" y="0"/>
                    </a:moveTo>
                    <a:cubicBezTo>
                      <a:pt x="21034" y="39687"/>
                      <a:pt x="42069" y="79375"/>
                      <a:pt x="73819" y="102394"/>
                    </a:cubicBezTo>
                    <a:cubicBezTo>
                      <a:pt x="105569" y="125413"/>
                      <a:pt x="152400" y="148431"/>
                      <a:pt x="190500" y="138112"/>
                    </a:cubicBezTo>
                    <a:cubicBezTo>
                      <a:pt x="228600" y="127793"/>
                      <a:pt x="279797" y="62309"/>
                      <a:pt x="302419" y="40481"/>
                    </a:cubicBezTo>
                    <a:cubicBezTo>
                      <a:pt x="325041" y="18653"/>
                      <a:pt x="325636" y="12898"/>
                      <a:pt x="326231" y="7144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30" name="Group 1045"/>
            <p:cNvGrpSpPr/>
            <p:nvPr/>
          </p:nvGrpSpPr>
          <p:grpSpPr>
            <a:xfrm>
              <a:off x="3844232" y="4994265"/>
              <a:ext cx="949745" cy="1240423"/>
              <a:chOff x="7884368" y="2333465"/>
              <a:chExt cx="1144633" cy="1494959"/>
            </a:xfrm>
          </p:grpSpPr>
          <p:grpSp>
            <p:nvGrpSpPr>
              <p:cNvPr id="131" name="Group 1030"/>
              <p:cNvGrpSpPr/>
              <p:nvPr/>
            </p:nvGrpSpPr>
            <p:grpSpPr>
              <a:xfrm>
                <a:off x="7884368" y="2333465"/>
                <a:ext cx="1144633" cy="1494959"/>
                <a:chOff x="-2405281" y="2379218"/>
                <a:chExt cx="774362" cy="1011363"/>
              </a:xfrm>
            </p:grpSpPr>
            <p:grpSp>
              <p:nvGrpSpPr>
                <p:cNvPr id="133" name="Group 24"/>
                <p:cNvGrpSpPr/>
                <p:nvPr/>
              </p:nvGrpSpPr>
              <p:grpSpPr>
                <a:xfrm>
                  <a:off x="-2300390" y="2379218"/>
                  <a:ext cx="515733" cy="631403"/>
                  <a:chOff x="7111591" y="1551268"/>
                  <a:chExt cx="515733" cy="631403"/>
                </a:xfrm>
              </p:grpSpPr>
              <p:sp>
                <p:nvSpPr>
                  <p:cNvPr id="136" name="Freeform 22"/>
                  <p:cNvSpPr/>
                  <p:nvPr/>
                </p:nvSpPr>
                <p:spPr>
                  <a:xfrm>
                    <a:off x="7114950" y="1924253"/>
                    <a:ext cx="484685" cy="258418"/>
                  </a:xfrm>
                  <a:custGeom>
                    <a:avLst/>
                    <a:gdLst>
                      <a:gd name="connsiteX0" fmla="*/ 56413 w 484685"/>
                      <a:gd name="connsiteY0" fmla="*/ 55862 h 258418"/>
                      <a:gd name="connsiteX1" fmla="*/ 63556 w 484685"/>
                      <a:gd name="connsiteY1" fmla="*/ 113012 h 258418"/>
                      <a:gd name="connsiteX2" fmla="*/ 4025 w 484685"/>
                      <a:gd name="connsiteY2" fmla="*/ 174924 h 258418"/>
                      <a:gd name="connsiteX3" fmla="*/ 68319 w 484685"/>
                      <a:gd name="connsiteY3" fmla="*/ 165399 h 258418"/>
                      <a:gd name="connsiteX4" fmla="*/ 34981 w 484685"/>
                      <a:gd name="connsiteY4" fmla="*/ 198737 h 258418"/>
                      <a:gd name="connsiteX5" fmla="*/ 1644 w 484685"/>
                      <a:gd name="connsiteY5" fmla="*/ 220168 h 258418"/>
                      <a:gd name="connsiteX6" fmla="*/ 89750 w 484685"/>
                      <a:gd name="connsiteY6" fmla="*/ 217787 h 258418"/>
                      <a:gd name="connsiteX7" fmla="*/ 139756 w 484685"/>
                      <a:gd name="connsiteY7" fmla="*/ 191593 h 258418"/>
                      <a:gd name="connsiteX8" fmla="*/ 113563 w 484685"/>
                      <a:gd name="connsiteY8" fmla="*/ 253506 h 258418"/>
                      <a:gd name="connsiteX9" fmla="*/ 163569 w 484685"/>
                      <a:gd name="connsiteY9" fmla="*/ 234456 h 258418"/>
                      <a:gd name="connsiteX10" fmla="*/ 215956 w 484685"/>
                      <a:gd name="connsiteY10" fmla="*/ 172543 h 258418"/>
                      <a:gd name="connsiteX11" fmla="*/ 330256 w 484685"/>
                      <a:gd name="connsiteY11" fmla="*/ 213024 h 258418"/>
                      <a:gd name="connsiteX12" fmla="*/ 365975 w 484685"/>
                      <a:gd name="connsiteY12" fmla="*/ 253506 h 258418"/>
                      <a:gd name="connsiteX13" fmla="*/ 401694 w 484685"/>
                      <a:gd name="connsiteY13" fmla="*/ 255887 h 258418"/>
                      <a:gd name="connsiteX14" fmla="*/ 385025 w 484685"/>
                      <a:gd name="connsiteY14" fmla="*/ 236837 h 258418"/>
                      <a:gd name="connsiteX15" fmla="*/ 415981 w 484685"/>
                      <a:gd name="connsiteY15" fmla="*/ 227312 h 258418"/>
                      <a:gd name="connsiteX16" fmla="*/ 480275 w 484685"/>
                      <a:gd name="connsiteY16" fmla="*/ 217787 h 258418"/>
                      <a:gd name="connsiteX17" fmla="*/ 468369 w 484685"/>
                      <a:gd name="connsiteY17" fmla="*/ 203499 h 258418"/>
                      <a:gd name="connsiteX18" fmla="*/ 382644 w 484685"/>
                      <a:gd name="connsiteY18" fmla="*/ 158256 h 258418"/>
                      <a:gd name="connsiteX19" fmla="*/ 342163 w 484685"/>
                      <a:gd name="connsiteY19" fmla="*/ 105868 h 258418"/>
                      <a:gd name="connsiteX20" fmla="*/ 406456 w 484685"/>
                      <a:gd name="connsiteY20" fmla="*/ 155874 h 258418"/>
                      <a:gd name="connsiteX21" fmla="*/ 451700 w 484685"/>
                      <a:gd name="connsiteY21" fmla="*/ 151112 h 258418"/>
                      <a:gd name="connsiteX22" fmla="*/ 482656 w 484685"/>
                      <a:gd name="connsiteY22" fmla="*/ 136824 h 258418"/>
                      <a:gd name="connsiteX23" fmla="*/ 418363 w 484685"/>
                      <a:gd name="connsiteY23" fmla="*/ 60624 h 258418"/>
                      <a:gd name="connsiteX24" fmla="*/ 342163 w 484685"/>
                      <a:gd name="connsiteY24" fmla="*/ 1093 h 258418"/>
                      <a:gd name="connsiteX25" fmla="*/ 246913 w 484685"/>
                      <a:gd name="connsiteY25" fmla="*/ 24906 h 258418"/>
                      <a:gd name="connsiteX26" fmla="*/ 56413 w 484685"/>
                      <a:gd name="connsiteY26" fmla="*/ 55862 h 258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84685" h="258418">
                        <a:moveTo>
                          <a:pt x="56413" y="55862"/>
                        </a:moveTo>
                        <a:cubicBezTo>
                          <a:pt x="25854" y="70546"/>
                          <a:pt x="72287" y="93168"/>
                          <a:pt x="63556" y="113012"/>
                        </a:cubicBezTo>
                        <a:cubicBezTo>
                          <a:pt x="54825" y="132856"/>
                          <a:pt x="3231" y="166193"/>
                          <a:pt x="4025" y="174924"/>
                        </a:cubicBezTo>
                        <a:cubicBezTo>
                          <a:pt x="4819" y="183655"/>
                          <a:pt x="63160" y="161430"/>
                          <a:pt x="68319" y="165399"/>
                        </a:cubicBezTo>
                        <a:cubicBezTo>
                          <a:pt x="73478" y="169368"/>
                          <a:pt x="46093" y="189609"/>
                          <a:pt x="34981" y="198737"/>
                        </a:cubicBezTo>
                        <a:cubicBezTo>
                          <a:pt x="23868" y="207865"/>
                          <a:pt x="-7484" y="216993"/>
                          <a:pt x="1644" y="220168"/>
                        </a:cubicBezTo>
                        <a:cubicBezTo>
                          <a:pt x="10772" y="223343"/>
                          <a:pt x="66731" y="222550"/>
                          <a:pt x="89750" y="217787"/>
                        </a:cubicBezTo>
                        <a:cubicBezTo>
                          <a:pt x="112769" y="213025"/>
                          <a:pt x="135787" y="185640"/>
                          <a:pt x="139756" y="191593"/>
                        </a:cubicBezTo>
                        <a:cubicBezTo>
                          <a:pt x="143725" y="197546"/>
                          <a:pt x="109594" y="246362"/>
                          <a:pt x="113563" y="253506"/>
                        </a:cubicBezTo>
                        <a:cubicBezTo>
                          <a:pt x="117532" y="260650"/>
                          <a:pt x="146504" y="247950"/>
                          <a:pt x="163569" y="234456"/>
                        </a:cubicBezTo>
                        <a:cubicBezTo>
                          <a:pt x="180635" y="220962"/>
                          <a:pt x="188175" y="176115"/>
                          <a:pt x="215956" y="172543"/>
                        </a:cubicBezTo>
                        <a:cubicBezTo>
                          <a:pt x="243737" y="168971"/>
                          <a:pt x="305253" y="199530"/>
                          <a:pt x="330256" y="213024"/>
                        </a:cubicBezTo>
                        <a:cubicBezTo>
                          <a:pt x="355259" y="226518"/>
                          <a:pt x="354069" y="246362"/>
                          <a:pt x="365975" y="253506"/>
                        </a:cubicBezTo>
                        <a:cubicBezTo>
                          <a:pt x="377881" y="260650"/>
                          <a:pt x="398519" y="258665"/>
                          <a:pt x="401694" y="255887"/>
                        </a:cubicBezTo>
                        <a:cubicBezTo>
                          <a:pt x="404869" y="253109"/>
                          <a:pt x="382644" y="241599"/>
                          <a:pt x="385025" y="236837"/>
                        </a:cubicBezTo>
                        <a:cubicBezTo>
                          <a:pt x="387406" y="232075"/>
                          <a:pt x="400106" y="230487"/>
                          <a:pt x="415981" y="227312"/>
                        </a:cubicBezTo>
                        <a:cubicBezTo>
                          <a:pt x="431856" y="224137"/>
                          <a:pt x="471544" y="221756"/>
                          <a:pt x="480275" y="217787"/>
                        </a:cubicBezTo>
                        <a:cubicBezTo>
                          <a:pt x="489006" y="213818"/>
                          <a:pt x="484641" y="213421"/>
                          <a:pt x="468369" y="203499"/>
                        </a:cubicBezTo>
                        <a:cubicBezTo>
                          <a:pt x="452097" y="193577"/>
                          <a:pt x="403678" y="174528"/>
                          <a:pt x="382644" y="158256"/>
                        </a:cubicBezTo>
                        <a:cubicBezTo>
                          <a:pt x="361610" y="141984"/>
                          <a:pt x="338194" y="106265"/>
                          <a:pt x="342163" y="105868"/>
                        </a:cubicBezTo>
                        <a:cubicBezTo>
                          <a:pt x="346132" y="105471"/>
                          <a:pt x="388200" y="148333"/>
                          <a:pt x="406456" y="155874"/>
                        </a:cubicBezTo>
                        <a:cubicBezTo>
                          <a:pt x="424712" y="163415"/>
                          <a:pt x="439000" y="154287"/>
                          <a:pt x="451700" y="151112"/>
                        </a:cubicBezTo>
                        <a:cubicBezTo>
                          <a:pt x="464400" y="147937"/>
                          <a:pt x="488212" y="151905"/>
                          <a:pt x="482656" y="136824"/>
                        </a:cubicBezTo>
                        <a:cubicBezTo>
                          <a:pt x="477100" y="121743"/>
                          <a:pt x="441778" y="83246"/>
                          <a:pt x="418363" y="60624"/>
                        </a:cubicBezTo>
                        <a:cubicBezTo>
                          <a:pt x="394948" y="38002"/>
                          <a:pt x="370738" y="7046"/>
                          <a:pt x="342163" y="1093"/>
                        </a:cubicBezTo>
                        <a:cubicBezTo>
                          <a:pt x="313588" y="-4860"/>
                          <a:pt x="291760" y="14984"/>
                          <a:pt x="246913" y="24906"/>
                        </a:cubicBezTo>
                        <a:cubicBezTo>
                          <a:pt x="202066" y="34828"/>
                          <a:pt x="86972" y="41178"/>
                          <a:pt x="56413" y="5586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grpSp>
                <p:nvGrpSpPr>
                  <p:cNvPr id="137" name="Group 23"/>
                  <p:cNvGrpSpPr/>
                  <p:nvPr/>
                </p:nvGrpSpPr>
                <p:grpSpPr>
                  <a:xfrm>
                    <a:off x="7111591" y="1551268"/>
                    <a:ext cx="515733" cy="613529"/>
                    <a:chOff x="7111591" y="1551268"/>
                    <a:chExt cx="515733" cy="613529"/>
                  </a:xfrm>
                </p:grpSpPr>
                <p:sp>
                  <p:nvSpPr>
                    <p:cNvPr id="138" name="Freeform 25"/>
                    <p:cNvSpPr/>
                    <p:nvPr/>
                  </p:nvSpPr>
                  <p:spPr>
                    <a:xfrm>
                      <a:off x="7142580" y="1679194"/>
                      <a:ext cx="453756" cy="485603"/>
                    </a:xfrm>
                    <a:custGeom>
                      <a:avLst/>
                      <a:gdLst>
                        <a:gd name="connsiteX0" fmla="*/ 70181 w 678601"/>
                        <a:gd name="connsiteY0" fmla="*/ 378744 h 670631"/>
                        <a:gd name="connsiteX1" fmla="*/ 146381 w 678601"/>
                        <a:gd name="connsiteY1" fmla="*/ 550194 h 670631"/>
                        <a:gd name="connsiteX2" fmla="*/ 324181 w 678601"/>
                        <a:gd name="connsiteY2" fmla="*/ 664494 h 670631"/>
                        <a:gd name="connsiteX3" fmla="*/ 428956 w 678601"/>
                        <a:gd name="connsiteY3" fmla="*/ 635919 h 670631"/>
                        <a:gd name="connsiteX4" fmla="*/ 565481 w 678601"/>
                        <a:gd name="connsiteY4" fmla="*/ 473994 h 670631"/>
                        <a:gd name="connsiteX5" fmla="*/ 606756 w 678601"/>
                        <a:gd name="connsiteY5" fmla="*/ 369219 h 670631"/>
                        <a:gd name="connsiteX6" fmla="*/ 632156 w 678601"/>
                        <a:gd name="connsiteY6" fmla="*/ 372394 h 670631"/>
                        <a:gd name="connsiteX7" fmla="*/ 673431 w 678601"/>
                        <a:gd name="connsiteY7" fmla="*/ 302544 h 670631"/>
                        <a:gd name="connsiteX8" fmla="*/ 676606 w 678601"/>
                        <a:gd name="connsiteY8" fmla="*/ 232694 h 670631"/>
                        <a:gd name="connsiteX9" fmla="*/ 660731 w 678601"/>
                        <a:gd name="connsiteY9" fmla="*/ 181894 h 670631"/>
                        <a:gd name="connsiteX10" fmla="*/ 619456 w 678601"/>
                        <a:gd name="connsiteY10" fmla="*/ 181894 h 670631"/>
                        <a:gd name="connsiteX11" fmla="*/ 616281 w 678601"/>
                        <a:gd name="connsiteY11" fmla="*/ 235869 h 670631"/>
                        <a:gd name="connsiteX12" fmla="*/ 594056 w 678601"/>
                        <a:gd name="connsiteY12" fmla="*/ 251744 h 670631"/>
                        <a:gd name="connsiteX13" fmla="*/ 578181 w 678601"/>
                        <a:gd name="connsiteY13" fmla="*/ 140619 h 670631"/>
                        <a:gd name="connsiteX14" fmla="*/ 403556 w 678601"/>
                        <a:gd name="connsiteY14" fmla="*/ 35844 h 670631"/>
                        <a:gd name="connsiteX15" fmla="*/ 178131 w 678601"/>
                        <a:gd name="connsiteY15" fmla="*/ 919 h 670631"/>
                        <a:gd name="connsiteX16" fmla="*/ 89231 w 678601"/>
                        <a:gd name="connsiteY16" fmla="*/ 19969 h 670631"/>
                        <a:gd name="connsiteX17" fmla="*/ 79706 w 678601"/>
                        <a:gd name="connsiteY17" fmla="*/ 118394 h 670631"/>
                        <a:gd name="connsiteX18" fmla="*/ 70181 w 678601"/>
                        <a:gd name="connsiteY18" fmla="*/ 219994 h 670631"/>
                        <a:gd name="connsiteX19" fmla="*/ 41606 w 678601"/>
                        <a:gd name="connsiteY19" fmla="*/ 169194 h 670631"/>
                        <a:gd name="connsiteX20" fmla="*/ 3506 w 678601"/>
                        <a:gd name="connsiteY20" fmla="*/ 216819 h 670631"/>
                        <a:gd name="connsiteX21" fmla="*/ 3506 w 678601"/>
                        <a:gd name="connsiteY21" fmla="*/ 286669 h 670631"/>
                        <a:gd name="connsiteX22" fmla="*/ 19381 w 678601"/>
                        <a:gd name="connsiteY22" fmla="*/ 353344 h 670631"/>
                        <a:gd name="connsiteX23" fmla="*/ 70181 w 678601"/>
                        <a:gd name="connsiteY23" fmla="*/ 378744 h 670631"/>
                        <a:gd name="connsiteX0" fmla="*/ 70181 w 678601"/>
                        <a:gd name="connsiteY0" fmla="*/ 568649 h 860536"/>
                        <a:gd name="connsiteX1" fmla="*/ 146381 w 678601"/>
                        <a:gd name="connsiteY1" fmla="*/ 740099 h 860536"/>
                        <a:gd name="connsiteX2" fmla="*/ 324181 w 678601"/>
                        <a:gd name="connsiteY2" fmla="*/ 854399 h 860536"/>
                        <a:gd name="connsiteX3" fmla="*/ 428956 w 678601"/>
                        <a:gd name="connsiteY3" fmla="*/ 825824 h 860536"/>
                        <a:gd name="connsiteX4" fmla="*/ 565481 w 678601"/>
                        <a:gd name="connsiteY4" fmla="*/ 663899 h 860536"/>
                        <a:gd name="connsiteX5" fmla="*/ 606756 w 678601"/>
                        <a:gd name="connsiteY5" fmla="*/ 559124 h 860536"/>
                        <a:gd name="connsiteX6" fmla="*/ 632156 w 678601"/>
                        <a:gd name="connsiteY6" fmla="*/ 562299 h 860536"/>
                        <a:gd name="connsiteX7" fmla="*/ 673431 w 678601"/>
                        <a:gd name="connsiteY7" fmla="*/ 492449 h 860536"/>
                        <a:gd name="connsiteX8" fmla="*/ 676606 w 678601"/>
                        <a:gd name="connsiteY8" fmla="*/ 422599 h 860536"/>
                        <a:gd name="connsiteX9" fmla="*/ 660731 w 678601"/>
                        <a:gd name="connsiteY9" fmla="*/ 371799 h 860536"/>
                        <a:gd name="connsiteX10" fmla="*/ 619456 w 678601"/>
                        <a:gd name="connsiteY10" fmla="*/ 371799 h 860536"/>
                        <a:gd name="connsiteX11" fmla="*/ 616281 w 678601"/>
                        <a:gd name="connsiteY11" fmla="*/ 425774 h 860536"/>
                        <a:gd name="connsiteX12" fmla="*/ 594056 w 678601"/>
                        <a:gd name="connsiteY12" fmla="*/ 441649 h 860536"/>
                        <a:gd name="connsiteX13" fmla="*/ 578181 w 678601"/>
                        <a:gd name="connsiteY13" fmla="*/ 330524 h 860536"/>
                        <a:gd name="connsiteX14" fmla="*/ 588738 w 678601"/>
                        <a:gd name="connsiteY14" fmla="*/ 2098 h 860536"/>
                        <a:gd name="connsiteX15" fmla="*/ 178131 w 678601"/>
                        <a:gd name="connsiteY15" fmla="*/ 190824 h 860536"/>
                        <a:gd name="connsiteX16" fmla="*/ 89231 w 678601"/>
                        <a:gd name="connsiteY16" fmla="*/ 209874 h 860536"/>
                        <a:gd name="connsiteX17" fmla="*/ 79706 w 678601"/>
                        <a:gd name="connsiteY17" fmla="*/ 308299 h 860536"/>
                        <a:gd name="connsiteX18" fmla="*/ 70181 w 678601"/>
                        <a:gd name="connsiteY18" fmla="*/ 409899 h 860536"/>
                        <a:gd name="connsiteX19" fmla="*/ 41606 w 678601"/>
                        <a:gd name="connsiteY19" fmla="*/ 359099 h 860536"/>
                        <a:gd name="connsiteX20" fmla="*/ 3506 w 678601"/>
                        <a:gd name="connsiteY20" fmla="*/ 406724 h 860536"/>
                        <a:gd name="connsiteX21" fmla="*/ 3506 w 678601"/>
                        <a:gd name="connsiteY21" fmla="*/ 476574 h 860536"/>
                        <a:gd name="connsiteX22" fmla="*/ 19381 w 678601"/>
                        <a:gd name="connsiteY22" fmla="*/ 543249 h 860536"/>
                        <a:gd name="connsiteX23" fmla="*/ 70181 w 678601"/>
                        <a:gd name="connsiteY23" fmla="*/ 568649 h 860536"/>
                        <a:gd name="connsiteX0" fmla="*/ 70181 w 678601"/>
                        <a:gd name="connsiteY0" fmla="*/ 568649 h 860536"/>
                        <a:gd name="connsiteX1" fmla="*/ 146381 w 678601"/>
                        <a:gd name="connsiteY1" fmla="*/ 740099 h 860536"/>
                        <a:gd name="connsiteX2" fmla="*/ 324181 w 678601"/>
                        <a:gd name="connsiteY2" fmla="*/ 854399 h 860536"/>
                        <a:gd name="connsiteX3" fmla="*/ 428956 w 678601"/>
                        <a:gd name="connsiteY3" fmla="*/ 825824 h 860536"/>
                        <a:gd name="connsiteX4" fmla="*/ 565481 w 678601"/>
                        <a:gd name="connsiteY4" fmla="*/ 663899 h 860536"/>
                        <a:gd name="connsiteX5" fmla="*/ 606756 w 678601"/>
                        <a:gd name="connsiteY5" fmla="*/ 559124 h 860536"/>
                        <a:gd name="connsiteX6" fmla="*/ 632156 w 678601"/>
                        <a:gd name="connsiteY6" fmla="*/ 562299 h 860536"/>
                        <a:gd name="connsiteX7" fmla="*/ 673431 w 678601"/>
                        <a:gd name="connsiteY7" fmla="*/ 492449 h 860536"/>
                        <a:gd name="connsiteX8" fmla="*/ 676606 w 678601"/>
                        <a:gd name="connsiteY8" fmla="*/ 422599 h 860536"/>
                        <a:gd name="connsiteX9" fmla="*/ 660731 w 678601"/>
                        <a:gd name="connsiteY9" fmla="*/ 371799 h 860536"/>
                        <a:gd name="connsiteX10" fmla="*/ 619456 w 678601"/>
                        <a:gd name="connsiteY10" fmla="*/ 371799 h 860536"/>
                        <a:gd name="connsiteX11" fmla="*/ 616281 w 678601"/>
                        <a:gd name="connsiteY11" fmla="*/ 425774 h 860536"/>
                        <a:gd name="connsiteX12" fmla="*/ 594056 w 678601"/>
                        <a:gd name="connsiteY12" fmla="*/ 441649 h 860536"/>
                        <a:gd name="connsiteX13" fmla="*/ 599548 w 678601"/>
                        <a:gd name="connsiteY13" fmla="*/ 330525 h 860536"/>
                        <a:gd name="connsiteX14" fmla="*/ 588738 w 678601"/>
                        <a:gd name="connsiteY14" fmla="*/ 2098 h 860536"/>
                        <a:gd name="connsiteX15" fmla="*/ 178131 w 678601"/>
                        <a:gd name="connsiteY15" fmla="*/ 190824 h 860536"/>
                        <a:gd name="connsiteX16" fmla="*/ 89231 w 678601"/>
                        <a:gd name="connsiteY16" fmla="*/ 209874 h 860536"/>
                        <a:gd name="connsiteX17" fmla="*/ 79706 w 678601"/>
                        <a:gd name="connsiteY17" fmla="*/ 308299 h 860536"/>
                        <a:gd name="connsiteX18" fmla="*/ 70181 w 678601"/>
                        <a:gd name="connsiteY18" fmla="*/ 409899 h 860536"/>
                        <a:gd name="connsiteX19" fmla="*/ 41606 w 678601"/>
                        <a:gd name="connsiteY19" fmla="*/ 359099 h 860536"/>
                        <a:gd name="connsiteX20" fmla="*/ 3506 w 678601"/>
                        <a:gd name="connsiteY20" fmla="*/ 406724 h 860536"/>
                        <a:gd name="connsiteX21" fmla="*/ 3506 w 678601"/>
                        <a:gd name="connsiteY21" fmla="*/ 476574 h 860536"/>
                        <a:gd name="connsiteX22" fmla="*/ 19381 w 678601"/>
                        <a:gd name="connsiteY22" fmla="*/ 543249 h 860536"/>
                        <a:gd name="connsiteX23" fmla="*/ 70181 w 678601"/>
                        <a:gd name="connsiteY23" fmla="*/ 568649 h 860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8601" h="860536">
                          <a:moveTo>
                            <a:pt x="70181" y="568649"/>
                          </a:moveTo>
                          <a:cubicBezTo>
                            <a:pt x="91348" y="601457"/>
                            <a:pt x="104048" y="692474"/>
                            <a:pt x="146381" y="740099"/>
                          </a:cubicBezTo>
                          <a:cubicBezTo>
                            <a:pt x="188714" y="787724"/>
                            <a:pt x="277085" y="840112"/>
                            <a:pt x="324181" y="854399"/>
                          </a:cubicBezTo>
                          <a:cubicBezTo>
                            <a:pt x="371277" y="868686"/>
                            <a:pt x="388739" y="857574"/>
                            <a:pt x="428956" y="825824"/>
                          </a:cubicBezTo>
                          <a:cubicBezTo>
                            <a:pt x="469173" y="794074"/>
                            <a:pt x="535848" y="708349"/>
                            <a:pt x="565481" y="663899"/>
                          </a:cubicBezTo>
                          <a:cubicBezTo>
                            <a:pt x="595114" y="619449"/>
                            <a:pt x="595644" y="576057"/>
                            <a:pt x="606756" y="559124"/>
                          </a:cubicBezTo>
                          <a:cubicBezTo>
                            <a:pt x="617868" y="542191"/>
                            <a:pt x="621044" y="573411"/>
                            <a:pt x="632156" y="562299"/>
                          </a:cubicBezTo>
                          <a:cubicBezTo>
                            <a:pt x="643268" y="551187"/>
                            <a:pt x="666023" y="515732"/>
                            <a:pt x="673431" y="492449"/>
                          </a:cubicBezTo>
                          <a:cubicBezTo>
                            <a:pt x="680839" y="469166"/>
                            <a:pt x="678723" y="442707"/>
                            <a:pt x="676606" y="422599"/>
                          </a:cubicBezTo>
                          <a:cubicBezTo>
                            <a:pt x="674489" y="402491"/>
                            <a:pt x="670256" y="380266"/>
                            <a:pt x="660731" y="371799"/>
                          </a:cubicBezTo>
                          <a:cubicBezTo>
                            <a:pt x="651206" y="363332"/>
                            <a:pt x="626864" y="362803"/>
                            <a:pt x="619456" y="371799"/>
                          </a:cubicBezTo>
                          <a:cubicBezTo>
                            <a:pt x="612048" y="380795"/>
                            <a:pt x="620514" y="414132"/>
                            <a:pt x="616281" y="425774"/>
                          </a:cubicBezTo>
                          <a:cubicBezTo>
                            <a:pt x="612048" y="437416"/>
                            <a:pt x="596845" y="457524"/>
                            <a:pt x="594056" y="441649"/>
                          </a:cubicBezTo>
                          <a:cubicBezTo>
                            <a:pt x="591267" y="425774"/>
                            <a:pt x="600434" y="403783"/>
                            <a:pt x="599548" y="330525"/>
                          </a:cubicBezTo>
                          <a:cubicBezTo>
                            <a:pt x="598662" y="257267"/>
                            <a:pt x="658974" y="25381"/>
                            <a:pt x="588738" y="2098"/>
                          </a:cubicBezTo>
                          <a:cubicBezTo>
                            <a:pt x="518502" y="-21185"/>
                            <a:pt x="261382" y="156195"/>
                            <a:pt x="178131" y="190824"/>
                          </a:cubicBezTo>
                          <a:cubicBezTo>
                            <a:pt x="94880" y="225453"/>
                            <a:pt x="105635" y="190295"/>
                            <a:pt x="89231" y="209874"/>
                          </a:cubicBezTo>
                          <a:cubicBezTo>
                            <a:pt x="72827" y="229453"/>
                            <a:pt x="82881" y="274962"/>
                            <a:pt x="79706" y="308299"/>
                          </a:cubicBezTo>
                          <a:cubicBezTo>
                            <a:pt x="76531" y="341636"/>
                            <a:pt x="76531" y="401432"/>
                            <a:pt x="70181" y="409899"/>
                          </a:cubicBezTo>
                          <a:cubicBezTo>
                            <a:pt x="63831" y="418366"/>
                            <a:pt x="52718" y="359628"/>
                            <a:pt x="41606" y="359099"/>
                          </a:cubicBezTo>
                          <a:cubicBezTo>
                            <a:pt x="30494" y="358570"/>
                            <a:pt x="9856" y="387145"/>
                            <a:pt x="3506" y="406724"/>
                          </a:cubicBezTo>
                          <a:cubicBezTo>
                            <a:pt x="-2844" y="426303"/>
                            <a:pt x="860" y="453820"/>
                            <a:pt x="3506" y="476574"/>
                          </a:cubicBezTo>
                          <a:cubicBezTo>
                            <a:pt x="6152" y="499328"/>
                            <a:pt x="8269" y="525787"/>
                            <a:pt x="19381" y="543249"/>
                          </a:cubicBezTo>
                          <a:cubicBezTo>
                            <a:pt x="30493" y="560711"/>
                            <a:pt x="49014" y="535841"/>
                            <a:pt x="70181" y="568649"/>
                          </a:cubicBezTo>
                          <a:close/>
                        </a:path>
                      </a:pathLst>
                    </a:custGeom>
                    <a:solidFill>
                      <a:srgbClr val="FFD3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39" name="Freeform 21"/>
                    <p:cNvSpPr/>
                    <p:nvPr/>
                  </p:nvSpPr>
                  <p:spPr>
                    <a:xfrm>
                      <a:off x="7111591" y="1551268"/>
                      <a:ext cx="515733" cy="396385"/>
                    </a:xfrm>
                    <a:custGeom>
                      <a:avLst/>
                      <a:gdLst>
                        <a:gd name="connsiteX0" fmla="*/ 14465 w 515733"/>
                        <a:gd name="connsiteY0" fmla="*/ 327329 h 396385"/>
                        <a:gd name="connsiteX1" fmla="*/ 178 w 515733"/>
                        <a:gd name="connsiteY1" fmla="*/ 203504 h 396385"/>
                        <a:gd name="connsiteX2" fmla="*/ 21609 w 515733"/>
                        <a:gd name="connsiteY2" fmla="*/ 101110 h 396385"/>
                        <a:gd name="connsiteX3" fmla="*/ 121622 w 515733"/>
                        <a:gd name="connsiteY3" fmla="*/ 17766 h 396385"/>
                        <a:gd name="connsiteX4" fmla="*/ 307359 w 515733"/>
                        <a:gd name="connsiteY4" fmla="*/ 1097 h 396385"/>
                        <a:gd name="connsiteX5" fmla="*/ 431184 w 515733"/>
                        <a:gd name="connsiteY5" fmla="*/ 36816 h 396385"/>
                        <a:gd name="connsiteX6" fmla="*/ 507384 w 515733"/>
                        <a:gd name="connsiteY6" fmla="*/ 148735 h 396385"/>
                        <a:gd name="connsiteX7" fmla="*/ 512147 w 515733"/>
                        <a:gd name="connsiteY7" fmla="*/ 253510 h 396385"/>
                        <a:gd name="connsiteX8" fmla="*/ 493097 w 515733"/>
                        <a:gd name="connsiteY8" fmla="*/ 332091 h 396385"/>
                        <a:gd name="connsiteX9" fmla="*/ 466903 w 515733"/>
                        <a:gd name="connsiteY9" fmla="*/ 313041 h 396385"/>
                        <a:gd name="connsiteX10" fmla="*/ 431184 w 515733"/>
                        <a:gd name="connsiteY10" fmla="*/ 372572 h 396385"/>
                        <a:gd name="connsiteX11" fmla="*/ 428803 w 515733"/>
                        <a:gd name="connsiteY11" fmla="*/ 284466 h 396385"/>
                        <a:gd name="connsiteX12" fmla="*/ 388322 w 515733"/>
                        <a:gd name="connsiteY12" fmla="*/ 232079 h 396385"/>
                        <a:gd name="connsiteX13" fmla="*/ 364509 w 515733"/>
                        <a:gd name="connsiteY13" fmla="*/ 186835 h 396385"/>
                        <a:gd name="connsiteX14" fmla="*/ 283547 w 515733"/>
                        <a:gd name="connsiteY14" fmla="*/ 234460 h 396385"/>
                        <a:gd name="connsiteX15" fmla="*/ 174009 w 515733"/>
                        <a:gd name="connsiteY15" fmla="*/ 267797 h 396385"/>
                        <a:gd name="connsiteX16" fmla="*/ 104953 w 515733"/>
                        <a:gd name="connsiteY16" fmla="*/ 277322 h 396385"/>
                        <a:gd name="connsiteX17" fmla="*/ 93047 w 515733"/>
                        <a:gd name="connsiteY17" fmla="*/ 336854 h 396385"/>
                        <a:gd name="connsiteX18" fmla="*/ 95428 w 515733"/>
                        <a:gd name="connsiteY18" fmla="*/ 396385 h 396385"/>
                        <a:gd name="connsiteX19" fmla="*/ 64472 w 515733"/>
                        <a:gd name="connsiteY19" fmla="*/ 336854 h 396385"/>
                        <a:gd name="connsiteX20" fmla="*/ 14465 w 515733"/>
                        <a:gd name="connsiteY20" fmla="*/ 327329 h 396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515733" h="396385">
                          <a:moveTo>
                            <a:pt x="14465" y="327329"/>
                          </a:moveTo>
                          <a:cubicBezTo>
                            <a:pt x="3749" y="305104"/>
                            <a:pt x="-1013" y="241207"/>
                            <a:pt x="178" y="203504"/>
                          </a:cubicBezTo>
                          <a:cubicBezTo>
                            <a:pt x="1369" y="165801"/>
                            <a:pt x="1368" y="132066"/>
                            <a:pt x="21609" y="101110"/>
                          </a:cubicBezTo>
                          <a:cubicBezTo>
                            <a:pt x="41850" y="70154"/>
                            <a:pt x="73997" y="34435"/>
                            <a:pt x="121622" y="17766"/>
                          </a:cubicBezTo>
                          <a:cubicBezTo>
                            <a:pt x="169247" y="1097"/>
                            <a:pt x="255765" y="-2078"/>
                            <a:pt x="307359" y="1097"/>
                          </a:cubicBezTo>
                          <a:cubicBezTo>
                            <a:pt x="358953" y="4272"/>
                            <a:pt x="397847" y="12210"/>
                            <a:pt x="431184" y="36816"/>
                          </a:cubicBezTo>
                          <a:cubicBezTo>
                            <a:pt x="464521" y="61422"/>
                            <a:pt x="493890" y="112619"/>
                            <a:pt x="507384" y="148735"/>
                          </a:cubicBezTo>
                          <a:cubicBezTo>
                            <a:pt x="520878" y="184851"/>
                            <a:pt x="514528" y="222951"/>
                            <a:pt x="512147" y="253510"/>
                          </a:cubicBezTo>
                          <a:cubicBezTo>
                            <a:pt x="509766" y="284069"/>
                            <a:pt x="500638" y="322169"/>
                            <a:pt x="493097" y="332091"/>
                          </a:cubicBezTo>
                          <a:cubicBezTo>
                            <a:pt x="485556" y="342013"/>
                            <a:pt x="477222" y="306294"/>
                            <a:pt x="466903" y="313041"/>
                          </a:cubicBezTo>
                          <a:cubicBezTo>
                            <a:pt x="456584" y="319788"/>
                            <a:pt x="437534" y="377334"/>
                            <a:pt x="431184" y="372572"/>
                          </a:cubicBezTo>
                          <a:cubicBezTo>
                            <a:pt x="424834" y="367810"/>
                            <a:pt x="435947" y="307881"/>
                            <a:pt x="428803" y="284466"/>
                          </a:cubicBezTo>
                          <a:cubicBezTo>
                            <a:pt x="421659" y="261051"/>
                            <a:pt x="399038" y="248351"/>
                            <a:pt x="388322" y="232079"/>
                          </a:cubicBezTo>
                          <a:cubicBezTo>
                            <a:pt x="377606" y="215807"/>
                            <a:pt x="381971" y="186438"/>
                            <a:pt x="364509" y="186835"/>
                          </a:cubicBezTo>
                          <a:cubicBezTo>
                            <a:pt x="347047" y="187232"/>
                            <a:pt x="315297" y="220966"/>
                            <a:pt x="283547" y="234460"/>
                          </a:cubicBezTo>
                          <a:cubicBezTo>
                            <a:pt x="251797" y="247954"/>
                            <a:pt x="203774" y="260653"/>
                            <a:pt x="174009" y="267797"/>
                          </a:cubicBezTo>
                          <a:cubicBezTo>
                            <a:pt x="144244" y="274941"/>
                            <a:pt x="118447" y="265813"/>
                            <a:pt x="104953" y="277322"/>
                          </a:cubicBezTo>
                          <a:cubicBezTo>
                            <a:pt x="91459" y="288831"/>
                            <a:pt x="94635" y="317010"/>
                            <a:pt x="93047" y="336854"/>
                          </a:cubicBezTo>
                          <a:cubicBezTo>
                            <a:pt x="91460" y="356698"/>
                            <a:pt x="100190" y="396385"/>
                            <a:pt x="95428" y="396385"/>
                          </a:cubicBezTo>
                          <a:cubicBezTo>
                            <a:pt x="90666" y="396385"/>
                            <a:pt x="76775" y="351538"/>
                            <a:pt x="64472" y="336854"/>
                          </a:cubicBezTo>
                          <a:cubicBezTo>
                            <a:pt x="52169" y="322170"/>
                            <a:pt x="25181" y="349554"/>
                            <a:pt x="14465" y="327329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</p:grpSp>
            </p:grpSp>
            <p:sp>
              <p:nvSpPr>
                <p:cNvPr id="134" name="Freeform 27"/>
                <p:cNvSpPr/>
                <p:nvPr/>
              </p:nvSpPr>
              <p:spPr>
                <a:xfrm>
                  <a:off x="-2405281" y="3084166"/>
                  <a:ext cx="774362" cy="306415"/>
                </a:xfrm>
                <a:custGeom>
                  <a:avLst/>
                  <a:gdLst>
                    <a:gd name="connsiteX0" fmla="*/ 207948 w 774362"/>
                    <a:gd name="connsiteY0" fmla="*/ 44 h 306415"/>
                    <a:gd name="connsiteX1" fmla="*/ 76979 w 774362"/>
                    <a:gd name="connsiteY1" fmla="*/ 57194 h 306415"/>
                    <a:gd name="connsiteX2" fmla="*/ 19829 w 774362"/>
                    <a:gd name="connsiteY2" fmla="*/ 107200 h 306415"/>
                    <a:gd name="connsiteX3" fmla="*/ 3160 w 774362"/>
                    <a:gd name="connsiteY3" fmla="*/ 166731 h 306415"/>
                    <a:gd name="connsiteX4" fmla="*/ 76979 w 774362"/>
                    <a:gd name="connsiteY4" fmla="*/ 221500 h 306415"/>
                    <a:gd name="connsiteX5" fmla="*/ 269860 w 774362"/>
                    <a:gd name="connsiteY5" fmla="*/ 300081 h 306415"/>
                    <a:gd name="connsiteX6" fmla="*/ 486554 w 774362"/>
                    <a:gd name="connsiteY6" fmla="*/ 290556 h 306415"/>
                    <a:gd name="connsiteX7" fmla="*/ 717535 w 774362"/>
                    <a:gd name="connsiteY7" fmla="*/ 202450 h 306415"/>
                    <a:gd name="connsiteX8" fmla="*/ 772304 w 774362"/>
                    <a:gd name="connsiteY8" fmla="*/ 154825 h 306415"/>
                    <a:gd name="connsiteX9" fmla="*/ 753254 w 774362"/>
                    <a:gd name="connsiteY9" fmla="*/ 88150 h 306415"/>
                    <a:gd name="connsiteX10" fmla="*/ 665148 w 774362"/>
                    <a:gd name="connsiteY10" fmla="*/ 59575 h 306415"/>
                    <a:gd name="connsiteX11" fmla="*/ 584185 w 774362"/>
                    <a:gd name="connsiteY11" fmla="*/ 4806 h 306415"/>
                    <a:gd name="connsiteX12" fmla="*/ 505604 w 774362"/>
                    <a:gd name="connsiteY12" fmla="*/ 66719 h 306415"/>
                    <a:gd name="connsiteX13" fmla="*/ 298435 w 774362"/>
                    <a:gd name="connsiteY13" fmla="*/ 66719 h 306415"/>
                    <a:gd name="connsiteX14" fmla="*/ 207948 w 774362"/>
                    <a:gd name="connsiteY14" fmla="*/ 44 h 306415"/>
                    <a:gd name="connsiteX0" fmla="*/ 207948 w 774362"/>
                    <a:gd name="connsiteY0" fmla="*/ 44 h 306415"/>
                    <a:gd name="connsiteX1" fmla="*/ 76979 w 774362"/>
                    <a:gd name="connsiteY1" fmla="*/ 57194 h 306415"/>
                    <a:gd name="connsiteX2" fmla="*/ 19829 w 774362"/>
                    <a:gd name="connsiteY2" fmla="*/ 107200 h 306415"/>
                    <a:gd name="connsiteX3" fmla="*/ 3160 w 774362"/>
                    <a:gd name="connsiteY3" fmla="*/ 166731 h 306415"/>
                    <a:gd name="connsiteX4" fmla="*/ 76979 w 774362"/>
                    <a:gd name="connsiteY4" fmla="*/ 221500 h 306415"/>
                    <a:gd name="connsiteX5" fmla="*/ 269860 w 774362"/>
                    <a:gd name="connsiteY5" fmla="*/ 300081 h 306415"/>
                    <a:gd name="connsiteX6" fmla="*/ 486554 w 774362"/>
                    <a:gd name="connsiteY6" fmla="*/ 290556 h 306415"/>
                    <a:gd name="connsiteX7" fmla="*/ 717535 w 774362"/>
                    <a:gd name="connsiteY7" fmla="*/ 202450 h 306415"/>
                    <a:gd name="connsiteX8" fmla="*/ 772304 w 774362"/>
                    <a:gd name="connsiteY8" fmla="*/ 154825 h 306415"/>
                    <a:gd name="connsiteX9" fmla="*/ 753254 w 774362"/>
                    <a:gd name="connsiteY9" fmla="*/ 88150 h 306415"/>
                    <a:gd name="connsiteX10" fmla="*/ 665148 w 774362"/>
                    <a:gd name="connsiteY10" fmla="*/ 59575 h 306415"/>
                    <a:gd name="connsiteX11" fmla="*/ 562754 w 774362"/>
                    <a:gd name="connsiteY11" fmla="*/ 2424 h 306415"/>
                    <a:gd name="connsiteX12" fmla="*/ 505604 w 774362"/>
                    <a:gd name="connsiteY12" fmla="*/ 66719 h 306415"/>
                    <a:gd name="connsiteX13" fmla="*/ 298435 w 774362"/>
                    <a:gd name="connsiteY13" fmla="*/ 66719 h 306415"/>
                    <a:gd name="connsiteX14" fmla="*/ 207948 w 774362"/>
                    <a:gd name="connsiteY14" fmla="*/ 44 h 306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774362" h="306415">
                      <a:moveTo>
                        <a:pt x="207948" y="44"/>
                      </a:moveTo>
                      <a:cubicBezTo>
                        <a:pt x="171039" y="-1543"/>
                        <a:pt x="108332" y="39335"/>
                        <a:pt x="76979" y="57194"/>
                      </a:cubicBezTo>
                      <a:cubicBezTo>
                        <a:pt x="45626" y="75053"/>
                        <a:pt x="32132" y="88944"/>
                        <a:pt x="19829" y="107200"/>
                      </a:cubicBezTo>
                      <a:cubicBezTo>
                        <a:pt x="7526" y="125456"/>
                        <a:pt x="-6365" y="147681"/>
                        <a:pt x="3160" y="166731"/>
                      </a:cubicBezTo>
                      <a:cubicBezTo>
                        <a:pt x="12685" y="185781"/>
                        <a:pt x="32529" y="199275"/>
                        <a:pt x="76979" y="221500"/>
                      </a:cubicBezTo>
                      <a:cubicBezTo>
                        <a:pt x="121429" y="243725"/>
                        <a:pt x="201598" y="288572"/>
                        <a:pt x="269860" y="300081"/>
                      </a:cubicBezTo>
                      <a:cubicBezTo>
                        <a:pt x="338122" y="311590"/>
                        <a:pt x="411942" y="306828"/>
                        <a:pt x="486554" y="290556"/>
                      </a:cubicBezTo>
                      <a:cubicBezTo>
                        <a:pt x="561166" y="274284"/>
                        <a:pt x="669910" y="225072"/>
                        <a:pt x="717535" y="202450"/>
                      </a:cubicBezTo>
                      <a:cubicBezTo>
                        <a:pt x="765160" y="179828"/>
                        <a:pt x="766351" y="173875"/>
                        <a:pt x="772304" y="154825"/>
                      </a:cubicBezTo>
                      <a:cubicBezTo>
                        <a:pt x="778257" y="135775"/>
                        <a:pt x="771113" y="104025"/>
                        <a:pt x="753254" y="88150"/>
                      </a:cubicBezTo>
                      <a:cubicBezTo>
                        <a:pt x="735395" y="72275"/>
                        <a:pt x="696898" y="73863"/>
                        <a:pt x="665148" y="59575"/>
                      </a:cubicBezTo>
                      <a:cubicBezTo>
                        <a:pt x="633398" y="45287"/>
                        <a:pt x="589345" y="1233"/>
                        <a:pt x="562754" y="2424"/>
                      </a:cubicBezTo>
                      <a:cubicBezTo>
                        <a:pt x="536163" y="3615"/>
                        <a:pt x="553229" y="56400"/>
                        <a:pt x="505604" y="66719"/>
                      </a:cubicBezTo>
                      <a:cubicBezTo>
                        <a:pt x="457979" y="77038"/>
                        <a:pt x="345266" y="76244"/>
                        <a:pt x="298435" y="66719"/>
                      </a:cubicBezTo>
                      <a:cubicBezTo>
                        <a:pt x="251604" y="57194"/>
                        <a:pt x="244857" y="1631"/>
                        <a:pt x="207948" y="44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35" name="Freeform 28"/>
                <p:cNvSpPr/>
                <p:nvPr/>
              </p:nvSpPr>
              <p:spPr>
                <a:xfrm>
                  <a:off x="-2215756" y="2905713"/>
                  <a:ext cx="395312" cy="312646"/>
                </a:xfrm>
                <a:custGeom>
                  <a:avLst/>
                  <a:gdLst>
                    <a:gd name="connsiteX0" fmla="*/ 97680 w 395312"/>
                    <a:gd name="connsiteY0" fmla="*/ 31658 h 312646"/>
                    <a:gd name="connsiteX1" fmla="*/ 83393 w 395312"/>
                    <a:gd name="connsiteY1" fmla="*/ 112621 h 312646"/>
                    <a:gd name="connsiteX2" fmla="*/ 33386 w 395312"/>
                    <a:gd name="connsiteY2" fmla="*/ 162627 h 312646"/>
                    <a:gd name="connsiteX3" fmla="*/ 49 w 395312"/>
                    <a:gd name="connsiteY3" fmla="*/ 174533 h 312646"/>
                    <a:gd name="connsiteX4" fmla="*/ 40530 w 395312"/>
                    <a:gd name="connsiteY4" fmla="*/ 236446 h 312646"/>
                    <a:gd name="connsiteX5" fmla="*/ 211980 w 395312"/>
                    <a:gd name="connsiteY5" fmla="*/ 312646 h 312646"/>
                    <a:gd name="connsiteX6" fmla="*/ 378668 w 395312"/>
                    <a:gd name="connsiteY6" fmla="*/ 236446 h 312646"/>
                    <a:gd name="connsiteX7" fmla="*/ 381049 w 395312"/>
                    <a:gd name="connsiteY7" fmla="*/ 191202 h 312646"/>
                    <a:gd name="connsiteX8" fmla="*/ 304849 w 395312"/>
                    <a:gd name="connsiteY8" fmla="*/ 155483 h 312646"/>
                    <a:gd name="connsiteX9" fmla="*/ 278655 w 395312"/>
                    <a:gd name="connsiteY9" fmla="*/ 95952 h 312646"/>
                    <a:gd name="connsiteX10" fmla="*/ 271511 w 395312"/>
                    <a:gd name="connsiteY10" fmla="*/ 31658 h 312646"/>
                    <a:gd name="connsiteX11" fmla="*/ 252461 w 395312"/>
                    <a:gd name="connsiteY11" fmla="*/ 702 h 312646"/>
                    <a:gd name="connsiteX12" fmla="*/ 97680 w 395312"/>
                    <a:gd name="connsiteY12" fmla="*/ 31658 h 312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5312" h="312646">
                      <a:moveTo>
                        <a:pt x="97680" y="31658"/>
                      </a:moveTo>
                      <a:cubicBezTo>
                        <a:pt x="69502" y="50311"/>
                        <a:pt x="94109" y="90793"/>
                        <a:pt x="83393" y="112621"/>
                      </a:cubicBezTo>
                      <a:cubicBezTo>
                        <a:pt x="72677" y="134449"/>
                        <a:pt x="47277" y="152308"/>
                        <a:pt x="33386" y="162627"/>
                      </a:cubicBezTo>
                      <a:cubicBezTo>
                        <a:pt x="19495" y="172946"/>
                        <a:pt x="-1142" y="162230"/>
                        <a:pt x="49" y="174533"/>
                      </a:cubicBezTo>
                      <a:cubicBezTo>
                        <a:pt x="1240" y="186836"/>
                        <a:pt x="5208" y="213427"/>
                        <a:pt x="40530" y="236446"/>
                      </a:cubicBezTo>
                      <a:cubicBezTo>
                        <a:pt x="75852" y="259465"/>
                        <a:pt x="155624" y="312646"/>
                        <a:pt x="211980" y="312646"/>
                      </a:cubicBezTo>
                      <a:cubicBezTo>
                        <a:pt x="268336" y="312646"/>
                        <a:pt x="350490" y="256687"/>
                        <a:pt x="378668" y="236446"/>
                      </a:cubicBezTo>
                      <a:cubicBezTo>
                        <a:pt x="406846" y="216205"/>
                        <a:pt x="393352" y="204696"/>
                        <a:pt x="381049" y="191202"/>
                      </a:cubicBezTo>
                      <a:cubicBezTo>
                        <a:pt x="368746" y="177708"/>
                        <a:pt x="321915" y="171358"/>
                        <a:pt x="304849" y="155483"/>
                      </a:cubicBezTo>
                      <a:cubicBezTo>
                        <a:pt x="287783" y="139608"/>
                        <a:pt x="284211" y="116589"/>
                        <a:pt x="278655" y="95952"/>
                      </a:cubicBezTo>
                      <a:cubicBezTo>
                        <a:pt x="273099" y="75315"/>
                        <a:pt x="275877" y="47533"/>
                        <a:pt x="271511" y="31658"/>
                      </a:cubicBezTo>
                      <a:cubicBezTo>
                        <a:pt x="267145" y="15783"/>
                        <a:pt x="277861" y="5067"/>
                        <a:pt x="252461" y="702"/>
                      </a:cubicBezTo>
                      <a:cubicBezTo>
                        <a:pt x="227061" y="-3663"/>
                        <a:pt x="125858" y="13005"/>
                        <a:pt x="97680" y="31658"/>
                      </a:cubicBezTo>
                      <a:close/>
                    </a:path>
                  </a:pathLst>
                </a:custGeom>
                <a:solidFill>
                  <a:srgbClr val="FFD3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32" name="Freeform 1044"/>
              <p:cNvSpPr/>
              <p:nvPr/>
            </p:nvSpPr>
            <p:spPr>
              <a:xfrm>
                <a:off x="8174125" y="3387272"/>
                <a:ext cx="565117" cy="174421"/>
              </a:xfrm>
              <a:custGeom>
                <a:avLst/>
                <a:gdLst>
                  <a:gd name="connsiteX0" fmla="*/ 0 w 565117"/>
                  <a:gd name="connsiteY0" fmla="*/ 0 h 174421"/>
                  <a:gd name="connsiteX1" fmla="*/ 231775 w 565117"/>
                  <a:gd name="connsiteY1" fmla="*/ 168275 h 174421"/>
                  <a:gd name="connsiteX2" fmla="*/ 460375 w 565117"/>
                  <a:gd name="connsiteY2" fmla="*/ 130175 h 174421"/>
                  <a:gd name="connsiteX3" fmla="*/ 558800 w 565117"/>
                  <a:gd name="connsiteY3" fmla="*/ 57150 h 174421"/>
                  <a:gd name="connsiteX4" fmla="*/ 555625 w 565117"/>
                  <a:gd name="connsiteY4" fmla="*/ 28575 h 17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17" h="174421">
                    <a:moveTo>
                      <a:pt x="0" y="0"/>
                    </a:moveTo>
                    <a:cubicBezTo>
                      <a:pt x="77523" y="73289"/>
                      <a:pt x="155046" y="146579"/>
                      <a:pt x="231775" y="168275"/>
                    </a:cubicBezTo>
                    <a:cubicBezTo>
                      <a:pt x="308504" y="189971"/>
                      <a:pt x="405871" y="148696"/>
                      <a:pt x="460375" y="130175"/>
                    </a:cubicBezTo>
                    <a:cubicBezTo>
                      <a:pt x="514879" y="111654"/>
                      <a:pt x="542925" y="74083"/>
                      <a:pt x="558800" y="57150"/>
                    </a:cubicBezTo>
                    <a:cubicBezTo>
                      <a:pt x="574675" y="40217"/>
                      <a:pt x="555625" y="28575"/>
                      <a:pt x="555625" y="28575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63" name="Group 2"/>
          <p:cNvGrpSpPr/>
          <p:nvPr/>
        </p:nvGrpSpPr>
        <p:grpSpPr>
          <a:xfrm>
            <a:off x="2099091" y="4867854"/>
            <a:ext cx="5419970" cy="597450"/>
            <a:chOff x="2179475" y="5731981"/>
            <a:chExt cx="5419970" cy="597450"/>
          </a:xfrm>
        </p:grpSpPr>
        <p:grpSp>
          <p:nvGrpSpPr>
            <p:cNvPr id="164" name="Group 171"/>
            <p:cNvGrpSpPr/>
            <p:nvPr/>
          </p:nvGrpSpPr>
          <p:grpSpPr>
            <a:xfrm>
              <a:off x="3468092" y="5731981"/>
              <a:ext cx="263062" cy="557123"/>
              <a:chOff x="1922183" y="1627816"/>
              <a:chExt cx="1527659" cy="3235325"/>
            </a:xfrm>
          </p:grpSpPr>
          <p:sp>
            <p:nvSpPr>
              <p:cNvPr id="219" name="Rounded Rectangle 172"/>
              <p:cNvSpPr/>
              <p:nvPr/>
            </p:nvSpPr>
            <p:spPr>
              <a:xfrm>
                <a:off x="1937639" y="1637341"/>
                <a:ext cx="1512203" cy="3225800"/>
              </a:xfrm>
              <a:prstGeom prst="roundRect">
                <a:avLst>
                  <a:gd name="adj" fmla="val 15585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0" name="Oval 173"/>
              <p:cNvSpPr/>
              <p:nvPr/>
            </p:nvSpPr>
            <p:spPr>
              <a:xfrm>
                <a:off x="2664538" y="1776318"/>
                <a:ext cx="58406" cy="5289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221" name="Group 174"/>
              <p:cNvGrpSpPr/>
              <p:nvPr/>
            </p:nvGrpSpPr>
            <p:grpSpPr>
              <a:xfrm>
                <a:off x="2564307" y="1894610"/>
                <a:ext cx="275906" cy="58687"/>
                <a:chOff x="5864206" y="6566627"/>
                <a:chExt cx="275906" cy="58687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30" name="Rounded Rectangle 183"/>
                <p:cNvSpPr/>
                <p:nvPr/>
              </p:nvSpPr>
              <p:spPr>
                <a:xfrm>
                  <a:off x="5893594" y="6566627"/>
                  <a:ext cx="214313" cy="5868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31" name="Oval 184"/>
                <p:cNvSpPr/>
                <p:nvPr/>
              </p:nvSpPr>
              <p:spPr>
                <a:xfrm>
                  <a:off x="6075700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32" name="Oval 185"/>
                <p:cNvSpPr/>
                <p:nvPr/>
              </p:nvSpPr>
              <p:spPr>
                <a:xfrm>
                  <a:off x="5864206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22" name="Rectangle 175"/>
              <p:cNvSpPr/>
              <p:nvPr/>
            </p:nvSpPr>
            <p:spPr>
              <a:xfrm>
                <a:off x="1922183" y="2097876"/>
                <a:ext cx="18288" cy="13716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3" name="Rectangle 176"/>
              <p:cNvSpPr/>
              <p:nvPr/>
            </p:nvSpPr>
            <p:spPr>
              <a:xfrm>
                <a:off x="1922183" y="2388388"/>
                <a:ext cx="18288" cy="13716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4" name="Rectangle 177"/>
              <p:cNvSpPr/>
              <p:nvPr/>
            </p:nvSpPr>
            <p:spPr>
              <a:xfrm>
                <a:off x="1922183" y="2641077"/>
                <a:ext cx="18288" cy="13716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5" name="Rectangle 178"/>
              <p:cNvSpPr/>
              <p:nvPr/>
            </p:nvSpPr>
            <p:spPr>
              <a:xfrm rot="5400000">
                <a:off x="3076241" y="1522660"/>
                <a:ext cx="18288" cy="2286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226" name="Group 179"/>
              <p:cNvGrpSpPr/>
              <p:nvPr/>
            </p:nvGrpSpPr>
            <p:grpSpPr>
              <a:xfrm>
                <a:off x="2584169" y="4529609"/>
                <a:ext cx="233363" cy="228600"/>
                <a:chOff x="5884068" y="9201626"/>
                <a:chExt cx="233363" cy="228600"/>
              </a:xfrm>
            </p:grpSpPr>
            <p:sp>
              <p:nvSpPr>
                <p:cNvPr id="228" name="Oval 181"/>
                <p:cNvSpPr/>
                <p:nvPr/>
              </p:nvSpPr>
              <p:spPr>
                <a:xfrm>
                  <a:off x="5884068" y="9201626"/>
                  <a:ext cx="233363" cy="228600"/>
                </a:xfrm>
                <a:prstGeom prst="ellipse">
                  <a:avLst/>
                </a:prstGeom>
                <a:noFill/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29" name="Flowchart: Alternate Process 182"/>
                <p:cNvSpPr/>
                <p:nvPr/>
              </p:nvSpPr>
              <p:spPr>
                <a:xfrm>
                  <a:off x="5950712" y="9272587"/>
                  <a:ext cx="92901" cy="91440"/>
                </a:xfrm>
                <a:prstGeom prst="flowChartAlternateProcess">
                  <a:avLst/>
                </a:prstGeom>
                <a:noFill/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27" name="Rectangle 180"/>
              <p:cNvSpPr/>
              <p:nvPr/>
            </p:nvSpPr>
            <p:spPr>
              <a:xfrm>
                <a:off x="2056100" y="2064843"/>
                <a:ext cx="1289500" cy="235174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65" name="Group 186"/>
            <p:cNvGrpSpPr/>
            <p:nvPr/>
          </p:nvGrpSpPr>
          <p:grpSpPr>
            <a:xfrm>
              <a:off x="4777466" y="5772308"/>
              <a:ext cx="263062" cy="557123"/>
              <a:chOff x="1922183" y="1627816"/>
              <a:chExt cx="1527659" cy="3235325"/>
            </a:xfrm>
          </p:grpSpPr>
          <p:sp>
            <p:nvSpPr>
              <p:cNvPr id="205" name="Rounded Rectangle 187"/>
              <p:cNvSpPr/>
              <p:nvPr/>
            </p:nvSpPr>
            <p:spPr>
              <a:xfrm>
                <a:off x="1937639" y="1637341"/>
                <a:ext cx="1512203" cy="3225800"/>
              </a:xfrm>
              <a:prstGeom prst="roundRect">
                <a:avLst>
                  <a:gd name="adj" fmla="val 15585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6" name="Oval 188"/>
              <p:cNvSpPr/>
              <p:nvPr/>
            </p:nvSpPr>
            <p:spPr>
              <a:xfrm>
                <a:off x="2664538" y="1776318"/>
                <a:ext cx="58406" cy="5289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207" name="Group 189"/>
              <p:cNvGrpSpPr/>
              <p:nvPr/>
            </p:nvGrpSpPr>
            <p:grpSpPr>
              <a:xfrm>
                <a:off x="2564307" y="1894610"/>
                <a:ext cx="275906" cy="58687"/>
                <a:chOff x="5864206" y="6566627"/>
                <a:chExt cx="275906" cy="58687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16" name="Rounded Rectangle 198"/>
                <p:cNvSpPr/>
                <p:nvPr/>
              </p:nvSpPr>
              <p:spPr>
                <a:xfrm>
                  <a:off x="5893594" y="6566627"/>
                  <a:ext cx="214313" cy="5868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17" name="Oval 199"/>
                <p:cNvSpPr/>
                <p:nvPr/>
              </p:nvSpPr>
              <p:spPr>
                <a:xfrm>
                  <a:off x="6075700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18" name="Oval 200"/>
                <p:cNvSpPr/>
                <p:nvPr/>
              </p:nvSpPr>
              <p:spPr>
                <a:xfrm>
                  <a:off x="5864206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08" name="Rectangle 190"/>
              <p:cNvSpPr/>
              <p:nvPr/>
            </p:nvSpPr>
            <p:spPr>
              <a:xfrm>
                <a:off x="1922183" y="2097876"/>
                <a:ext cx="18288" cy="13716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9" name="Rectangle 191"/>
              <p:cNvSpPr/>
              <p:nvPr/>
            </p:nvSpPr>
            <p:spPr>
              <a:xfrm>
                <a:off x="1922183" y="2388388"/>
                <a:ext cx="18288" cy="13716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0" name="Rectangle 192"/>
              <p:cNvSpPr/>
              <p:nvPr/>
            </p:nvSpPr>
            <p:spPr>
              <a:xfrm>
                <a:off x="1922183" y="2641077"/>
                <a:ext cx="18288" cy="13716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1" name="Rectangle 193"/>
              <p:cNvSpPr/>
              <p:nvPr/>
            </p:nvSpPr>
            <p:spPr>
              <a:xfrm rot="5400000">
                <a:off x="3076241" y="1522660"/>
                <a:ext cx="18288" cy="2286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212" name="Group 194"/>
              <p:cNvGrpSpPr/>
              <p:nvPr/>
            </p:nvGrpSpPr>
            <p:grpSpPr>
              <a:xfrm>
                <a:off x="2584169" y="4529609"/>
                <a:ext cx="233363" cy="228600"/>
                <a:chOff x="5884068" y="9201626"/>
                <a:chExt cx="233363" cy="228600"/>
              </a:xfrm>
            </p:grpSpPr>
            <p:sp>
              <p:nvSpPr>
                <p:cNvPr id="214" name="Oval 196"/>
                <p:cNvSpPr/>
                <p:nvPr/>
              </p:nvSpPr>
              <p:spPr>
                <a:xfrm>
                  <a:off x="5884068" y="9201626"/>
                  <a:ext cx="233363" cy="228600"/>
                </a:xfrm>
                <a:prstGeom prst="ellipse">
                  <a:avLst/>
                </a:prstGeom>
                <a:noFill/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15" name="Flowchart: Alternate Process 197"/>
                <p:cNvSpPr/>
                <p:nvPr/>
              </p:nvSpPr>
              <p:spPr>
                <a:xfrm>
                  <a:off x="5950712" y="9272587"/>
                  <a:ext cx="92901" cy="91440"/>
                </a:xfrm>
                <a:prstGeom prst="flowChartAlternateProcess">
                  <a:avLst/>
                </a:prstGeom>
                <a:noFill/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13" name="Rectangle 195"/>
              <p:cNvSpPr/>
              <p:nvPr/>
            </p:nvSpPr>
            <p:spPr>
              <a:xfrm>
                <a:off x="2056100" y="2064843"/>
                <a:ext cx="1289500" cy="235174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66" name="Group 201"/>
            <p:cNvGrpSpPr/>
            <p:nvPr/>
          </p:nvGrpSpPr>
          <p:grpSpPr>
            <a:xfrm>
              <a:off x="2179475" y="5757627"/>
              <a:ext cx="268737" cy="521063"/>
              <a:chOff x="372764" y="6292159"/>
              <a:chExt cx="1663700" cy="3225800"/>
            </a:xfrm>
          </p:grpSpPr>
          <p:sp>
            <p:nvSpPr>
              <p:cNvPr id="193" name="Rounded Rectangle 202"/>
              <p:cNvSpPr/>
              <p:nvPr/>
            </p:nvSpPr>
            <p:spPr>
              <a:xfrm>
                <a:off x="372764" y="6292159"/>
                <a:ext cx="1663700" cy="3225800"/>
              </a:xfrm>
              <a:prstGeom prst="roundRect">
                <a:avLst>
                  <a:gd name="adj" fmla="val 2182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194" name="Group 203"/>
              <p:cNvGrpSpPr/>
              <p:nvPr/>
            </p:nvGrpSpPr>
            <p:grpSpPr>
              <a:xfrm>
                <a:off x="670259" y="6425571"/>
                <a:ext cx="1054325" cy="3021944"/>
                <a:chOff x="670259" y="6425571"/>
                <a:chExt cx="1054325" cy="3021944"/>
              </a:xfrm>
            </p:grpSpPr>
            <p:sp>
              <p:nvSpPr>
                <p:cNvPr id="196" name="Oval 205"/>
                <p:cNvSpPr/>
                <p:nvPr/>
              </p:nvSpPr>
              <p:spPr>
                <a:xfrm>
                  <a:off x="1501916" y="6461571"/>
                  <a:ext cx="54000" cy="5289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97" name="Oval 206"/>
                <p:cNvSpPr/>
                <p:nvPr/>
              </p:nvSpPr>
              <p:spPr>
                <a:xfrm>
                  <a:off x="1419697" y="6461571"/>
                  <a:ext cx="54000" cy="5289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98" name="Oval 207"/>
                <p:cNvSpPr/>
                <p:nvPr/>
              </p:nvSpPr>
              <p:spPr>
                <a:xfrm>
                  <a:off x="670259" y="6461571"/>
                  <a:ext cx="54000" cy="5289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99" name="Oval 208"/>
                <p:cNvSpPr/>
                <p:nvPr/>
              </p:nvSpPr>
              <p:spPr>
                <a:xfrm>
                  <a:off x="1652584" y="6461571"/>
                  <a:ext cx="72000" cy="7140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00" name="Freeform 209"/>
                <p:cNvSpPr/>
                <p:nvPr/>
              </p:nvSpPr>
              <p:spPr>
                <a:xfrm>
                  <a:off x="1011297" y="9323505"/>
                  <a:ext cx="386635" cy="124010"/>
                </a:xfrm>
                <a:custGeom>
                  <a:avLst/>
                  <a:gdLst>
                    <a:gd name="connsiteX0" fmla="*/ 13038 w 383582"/>
                    <a:gd name="connsiteY0" fmla="*/ 4762 h 124185"/>
                    <a:gd name="connsiteX1" fmla="*/ 172581 w 383582"/>
                    <a:gd name="connsiteY1" fmla="*/ 4762 h 124185"/>
                    <a:gd name="connsiteX2" fmla="*/ 355938 w 383582"/>
                    <a:gd name="connsiteY2" fmla="*/ 4762 h 124185"/>
                    <a:gd name="connsiteX3" fmla="*/ 382131 w 383582"/>
                    <a:gd name="connsiteY3" fmla="*/ 26193 h 124185"/>
                    <a:gd name="connsiteX4" fmla="*/ 377369 w 383582"/>
                    <a:gd name="connsiteY4" fmla="*/ 71437 h 124185"/>
                    <a:gd name="connsiteX5" fmla="*/ 353556 w 383582"/>
                    <a:gd name="connsiteY5" fmla="*/ 107156 h 124185"/>
                    <a:gd name="connsiteX6" fmla="*/ 317838 w 383582"/>
                    <a:gd name="connsiteY6" fmla="*/ 121443 h 124185"/>
                    <a:gd name="connsiteX7" fmla="*/ 129719 w 383582"/>
                    <a:gd name="connsiteY7" fmla="*/ 123824 h 124185"/>
                    <a:gd name="connsiteX8" fmla="*/ 41613 w 383582"/>
                    <a:gd name="connsiteY8" fmla="*/ 116681 h 124185"/>
                    <a:gd name="connsiteX9" fmla="*/ 13038 w 383582"/>
                    <a:gd name="connsiteY9" fmla="*/ 88106 h 124185"/>
                    <a:gd name="connsiteX10" fmla="*/ 10656 w 383582"/>
                    <a:gd name="connsiteY10" fmla="*/ 69056 h 124185"/>
                    <a:gd name="connsiteX11" fmla="*/ 13038 w 383582"/>
                    <a:gd name="connsiteY11" fmla="*/ 4762 h 124185"/>
                    <a:gd name="connsiteX0" fmla="*/ 16091 w 386635"/>
                    <a:gd name="connsiteY0" fmla="*/ 4587 h 124010"/>
                    <a:gd name="connsiteX1" fmla="*/ 175634 w 386635"/>
                    <a:gd name="connsiteY1" fmla="*/ 4587 h 124010"/>
                    <a:gd name="connsiteX2" fmla="*/ 358991 w 386635"/>
                    <a:gd name="connsiteY2" fmla="*/ 4587 h 124010"/>
                    <a:gd name="connsiteX3" fmla="*/ 385184 w 386635"/>
                    <a:gd name="connsiteY3" fmla="*/ 26018 h 124010"/>
                    <a:gd name="connsiteX4" fmla="*/ 380422 w 386635"/>
                    <a:gd name="connsiteY4" fmla="*/ 71262 h 124010"/>
                    <a:gd name="connsiteX5" fmla="*/ 356609 w 386635"/>
                    <a:gd name="connsiteY5" fmla="*/ 106981 h 124010"/>
                    <a:gd name="connsiteX6" fmla="*/ 320891 w 386635"/>
                    <a:gd name="connsiteY6" fmla="*/ 121268 h 124010"/>
                    <a:gd name="connsiteX7" fmla="*/ 132772 w 386635"/>
                    <a:gd name="connsiteY7" fmla="*/ 123649 h 124010"/>
                    <a:gd name="connsiteX8" fmla="*/ 44666 w 386635"/>
                    <a:gd name="connsiteY8" fmla="*/ 116506 h 124010"/>
                    <a:gd name="connsiteX9" fmla="*/ 16091 w 386635"/>
                    <a:gd name="connsiteY9" fmla="*/ 87931 h 124010"/>
                    <a:gd name="connsiteX10" fmla="*/ 6565 w 386635"/>
                    <a:gd name="connsiteY10" fmla="*/ 66500 h 124010"/>
                    <a:gd name="connsiteX11" fmla="*/ 16091 w 386635"/>
                    <a:gd name="connsiteY11" fmla="*/ 4587 h 124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6635" h="124010">
                      <a:moveTo>
                        <a:pt x="16091" y="4587"/>
                      </a:moveTo>
                      <a:cubicBezTo>
                        <a:pt x="44269" y="-5732"/>
                        <a:pt x="175634" y="4587"/>
                        <a:pt x="175634" y="4587"/>
                      </a:cubicBezTo>
                      <a:cubicBezTo>
                        <a:pt x="232784" y="4587"/>
                        <a:pt x="324066" y="1015"/>
                        <a:pt x="358991" y="4587"/>
                      </a:cubicBezTo>
                      <a:cubicBezTo>
                        <a:pt x="393916" y="8159"/>
                        <a:pt x="381612" y="14906"/>
                        <a:pt x="385184" y="26018"/>
                      </a:cubicBezTo>
                      <a:cubicBezTo>
                        <a:pt x="388756" y="37130"/>
                        <a:pt x="385184" y="57768"/>
                        <a:pt x="380422" y="71262"/>
                      </a:cubicBezTo>
                      <a:cubicBezTo>
                        <a:pt x="375660" y="84756"/>
                        <a:pt x="366531" y="98647"/>
                        <a:pt x="356609" y="106981"/>
                      </a:cubicBezTo>
                      <a:cubicBezTo>
                        <a:pt x="346687" y="115315"/>
                        <a:pt x="358197" y="118490"/>
                        <a:pt x="320891" y="121268"/>
                      </a:cubicBezTo>
                      <a:cubicBezTo>
                        <a:pt x="283585" y="124046"/>
                        <a:pt x="178809" y="124443"/>
                        <a:pt x="132772" y="123649"/>
                      </a:cubicBezTo>
                      <a:cubicBezTo>
                        <a:pt x="86735" y="122855"/>
                        <a:pt x="64113" y="122459"/>
                        <a:pt x="44666" y="116506"/>
                      </a:cubicBezTo>
                      <a:cubicBezTo>
                        <a:pt x="25219" y="110553"/>
                        <a:pt x="21250" y="95868"/>
                        <a:pt x="16091" y="87931"/>
                      </a:cubicBezTo>
                      <a:cubicBezTo>
                        <a:pt x="10932" y="79994"/>
                        <a:pt x="8152" y="73644"/>
                        <a:pt x="6565" y="66500"/>
                      </a:cubicBezTo>
                      <a:cubicBezTo>
                        <a:pt x="4977" y="59356"/>
                        <a:pt x="-12087" y="14906"/>
                        <a:pt x="16091" y="4587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201" name="Group 210"/>
                <p:cNvGrpSpPr/>
                <p:nvPr/>
              </p:nvGrpSpPr>
              <p:grpSpPr>
                <a:xfrm>
                  <a:off x="1011297" y="6425571"/>
                  <a:ext cx="367896" cy="36000"/>
                  <a:chOff x="5864206" y="6566627"/>
                  <a:chExt cx="275906" cy="58687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202" name="Rounded Rectangle 211"/>
                  <p:cNvSpPr/>
                  <p:nvPr/>
                </p:nvSpPr>
                <p:spPr>
                  <a:xfrm>
                    <a:off x="5893594" y="6566627"/>
                    <a:ext cx="214313" cy="58687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203" name="Oval 212"/>
                  <p:cNvSpPr/>
                  <p:nvPr/>
                </p:nvSpPr>
                <p:spPr>
                  <a:xfrm>
                    <a:off x="6075700" y="6566627"/>
                    <a:ext cx="64412" cy="583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204" name="Oval 213"/>
                  <p:cNvSpPr/>
                  <p:nvPr/>
                </p:nvSpPr>
                <p:spPr>
                  <a:xfrm>
                    <a:off x="5864206" y="6566627"/>
                    <a:ext cx="64412" cy="583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</p:grpSp>
          <p:sp>
            <p:nvSpPr>
              <p:cNvPr id="195" name="Rectangle 204"/>
              <p:cNvSpPr/>
              <p:nvPr/>
            </p:nvSpPr>
            <p:spPr>
              <a:xfrm>
                <a:off x="463549" y="6602142"/>
                <a:ext cx="1463013" cy="2605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67" name="Group 214"/>
            <p:cNvGrpSpPr/>
            <p:nvPr/>
          </p:nvGrpSpPr>
          <p:grpSpPr>
            <a:xfrm>
              <a:off x="7330708" y="5794113"/>
              <a:ext cx="268737" cy="521063"/>
              <a:chOff x="372764" y="6292159"/>
              <a:chExt cx="1663700" cy="3225800"/>
            </a:xfrm>
          </p:grpSpPr>
          <p:sp>
            <p:nvSpPr>
              <p:cNvPr id="181" name="Rounded Rectangle 215"/>
              <p:cNvSpPr/>
              <p:nvPr/>
            </p:nvSpPr>
            <p:spPr>
              <a:xfrm>
                <a:off x="372764" y="6292159"/>
                <a:ext cx="1663700" cy="3225800"/>
              </a:xfrm>
              <a:prstGeom prst="roundRect">
                <a:avLst>
                  <a:gd name="adj" fmla="val 2182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182" name="Group 216"/>
              <p:cNvGrpSpPr/>
              <p:nvPr/>
            </p:nvGrpSpPr>
            <p:grpSpPr>
              <a:xfrm>
                <a:off x="670259" y="6425571"/>
                <a:ext cx="1054325" cy="3021944"/>
                <a:chOff x="670259" y="6425571"/>
                <a:chExt cx="1054325" cy="3021944"/>
              </a:xfrm>
            </p:grpSpPr>
            <p:sp>
              <p:nvSpPr>
                <p:cNvPr id="184" name="Oval 218"/>
                <p:cNvSpPr/>
                <p:nvPr/>
              </p:nvSpPr>
              <p:spPr>
                <a:xfrm>
                  <a:off x="1501916" y="6461571"/>
                  <a:ext cx="54000" cy="5289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85" name="Oval 219"/>
                <p:cNvSpPr/>
                <p:nvPr/>
              </p:nvSpPr>
              <p:spPr>
                <a:xfrm>
                  <a:off x="1419697" y="6461571"/>
                  <a:ext cx="54000" cy="5289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86" name="Oval 220"/>
                <p:cNvSpPr/>
                <p:nvPr/>
              </p:nvSpPr>
              <p:spPr>
                <a:xfrm>
                  <a:off x="670259" y="6461571"/>
                  <a:ext cx="54000" cy="5289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87" name="Oval 221"/>
                <p:cNvSpPr/>
                <p:nvPr/>
              </p:nvSpPr>
              <p:spPr>
                <a:xfrm>
                  <a:off x="1652584" y="6461571"/>
                  <a:ext cx="72000" cy="71401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88" name="Freeform 222"/>
                <p:cNvSpPr/>
                <p:nvPr/>
              </p:nvSpPr>
              <p:spPr>
                <a:xfrm>
                  <a:off x="1011297" y="9323505"/>
                  <a:ext cx="386635" cy="124010"/>
                </a:xfrm>
                <a:custGeom>
                  <a:avLst/>
                  <a:gdLst>
                    <a:gd name="connsiteX0" fmla="*/ 13038 w 383582"/>
                    <a:gd name="connsiteY0" fmla="*/ 4762 h 124185"/>
                    <a:gd name="connsiteX1" fmla="*/ 172581 w 383582"/>
                    <a:gd name="connsiteY1" fmla="*/ 4762 h 124185"/>
                    <a:gd name="connsiteX2" fmla="*/ 355938 w 383582"/>
                    <a:gd name="connsiteY2" fmla="*/ 4762 h 124185"/>
                    <a:gd name="connsiteX3" fmla="*/ 382131 w 383582"/>
                    <a:gd name="connsiteY3" fmla="*/ 26193 h 124185"/>
                    <a:gd name="connsiteX4" fmla="*/ 377369 w 383582"/>
                    <a:gd name="connsiteY4" fmla="*/ 71437 h 124185"/>
                    <a:gd name="connsiteX5" fmla="*/ 353556 w 383582"/>
                    <a:gd name="connsiteY5" fmla="*/ 107156 h 124185"/>
                    <a:gd name="connsiteX6" fmla="*/ 317838 w 383582"/>
                    <a:gd name="connsiteY6" fmla="*/ 121443 h 124185"/>
                    <a:gd name="connsiteX7" fmla="*/ 129719 w 383582"/>
                    <a:gd name="connsiteY7" fmla="*/ 123824 h 124185"/>
                    <a:gd name="connsiteX8" fmla="*/ 41613 w 383582"/>
                    <a:gd name="connsiteY8" fmla="*/ 116681 h 124185"/>
                    <a:gd name="connsiteX9" fmla="*/ 13038 w 383582"/>
                    <a:gd name="connsiteY9" fmla="*/ 88106 h 124185"/>
                    <a:gd name="connsiteX10" fmla="*/ 10656 w 383582"/>
                    <a:gd name="connsiteY10" fmla="*/ 69056 h 124185"/>
                    <a:gd name="connsiteX11" fmla="*/ 13038 w 383582"/>
                    <a:gd name="connsiteY11" fmla="*/ 4762 h 124185"/>
                    <a:gd name="connsiteX0" fmla="*/ 16091 w 386635"/>
                    <a:gd name="connsiteY0" fmla="*/ 4587 h 124010"/>
                    <a:gd name="connsiteX1" fmla="*/ 175634 w 386635"/>
                    <a:gd name="connsiteY1" fmla="*/ 4587 h 124010"/>
                    <a:gd name="connsiteX2" fmla="*/ 358991 w 386635"/>
                    <a:gd name="connsiteY2" fmla="*/ 4587 h 124010"/>
                    <a:gd name="connsiteX3" fmla="*/ 385184 w 386635"/>
                    <a:gd name="connsiteY3" fmla="*/ 26018 h 124010"/>
                    <a:gd name="connsiteX4" fmla="*/ 380422 w 386635"/>
                    <a:gd name="connsiteY4" fmla="*/ 71262 h 124010"/>
                    <a:gd name="connsiteX5" fmla="*/ 356609 w 386635"/>
                    <a:gd name="connsiteY5" fmla="*/ 106981 h 124010"/>
                    <a:gd name="connsiteX6" fmla="*/ 320891 w 386635"/>
                    <a:gd name="connsiteY6" fmla="*/ 121268 h 124010"/>
                    <a:gd name="connsiteX7" fmla="*/ 132772 w 386635"/>
                    <a:gd name="connsiteY7" fmla="*/ 123649 h 124010"/>
                    <a:gd name="connsiteX8" fmla="*/ 44666 w 386635"/>
                    <a:gd name="connsiteY8" fmla="*/ 116506 h 124010"/>
                    <a:gd name="connsiteX9" fmla="*/ 16091 w 386635"/>
                    <a:gd name="connsiteY9" fmla="*/ 87931 h 124010"/>
                    <a:gd name="connsiteX10" fmla="*/ 6565 w 386635"/>
                    <a:gd name="connsiteY10" fmla="*/ 66500 h 124010"/>
                    <a:gd name="connsiteX11" fmla="*/ 16091 w 386635"/>
                    <a:gd name="connsiteY11" fmla="*/ 4587 h 124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6635" h="124010">
                      <a:moveTo>
                        <a:pt x="16091" y="4587"/>
                      </a:moveTo>
                      <a:cubicBezTo>
                        <a:pt x="44269" y="-5732"/>
                        <a:pt x="175634" y="4587"/>
                        <a:pt x="175634" y="4587"/>
                      </a:cubicBezTo>
                      <a:cubicBezTo>
                        <a:pt x="232784" y="4587"/>
                        <a:pt x="324066" y="1015"/>
                        <a:pt x="358991" y="4587"/>
                      </a:cubicBezTo>
                      <a:cubicBezTo>
                        <a:pt x="393916" y="8159"/>
                        <a:pt x="381612" y="14906"/>
                        <a:pt x="385184" y="26018"/>
                      </a:cubicBezTo>
                      <a:cubicBezTo>
                        <a:pt x="388756" y="37130"/>
                        <a:pt x="385184" y="57768"/>
                        <a:pt x="380422" y="71262"/>
                      </a:cubicBezTo>
                      <a:cubicBezTo>
                        <a:pt x="375660" y="84756"/>
                        <a:pt x="366531" y="98647"/>
                        <a:pt x="356609" y="106981"/>
                      </a:cubicBezTo>
                      <a:cubicBezTo>
                        <a:pt x="346687" y="115315"/>
                        <a:pt x="358197" y="118490"/>
                        <a:pt x="320891" y="121268"/>
                      </a:cubicBezTo>
                      <a:cubicBezTo>
                        <a:pt x="283585" y="124046"/>
                        <a:pt x="178809" y="124443"/>
                        <a:pt x="132772" y="123649"/>
                      </a:cubicBezTo>
                      <a:cubicBezTo>
                        <a:pt x="86735" y="122855"/>
                        <a:pt x="64113" y="122459"/>
                        <a:pt x="44666" y="116506"/>
                      </a:cubicBezTo>
                      <a:cubicBezTo>
                        <a:pt x="25219" y="110553"/>
                        <a:pt x="21250" y="95868"/>
                        <a:pt x="16091" y="87931"/>
                      </a:cubicBezTo>
                      <a:cubicBezTo>
                        <a:pt x="10932" y="79994"/>
                        <a:pt x="8152" y="73644"/>
                        <a:pt x="6565" y="66500"/>
                      </a:cubicBezTo>
                      <a:cubicBezTo>
                        <a:pt x="4977" y="59356"/>
                        <a:pt x="-12087" y="14906"/>
                        <a:pt x="16091" y="4587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189" name="Group 223"/>
                <p:cNvGrpSpPr/>
                <p:nvPr/>
              </p:nvGrpSpPr>
              <p:grpSpPr>
                <a:xfrm>
                  <a:off x="1011297" y="6425571"/>
                  <a:ext cx="367896" cy="36000"/>
                  <a:chOff x="5864206" y="6566627"/>
                  <a:chExt cx="275906" cy="58687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190" name="Rounded Rectangle 224"/>
                  <p:cNvSpPr/>
                  <p:nvPr/>
                </p:nvSpPr>
                <p:spPr>
                  <a:xfrm>
                    <a:off x="5893594" y="6566627"/>
                    <a:ext cx="214313" cy="58687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91" name="Oval 225"/>
                  <p:cNvSpPr/>
                  <p:nvPr/>
                </p:nvSpPr>
                <p:spPr>
                  <a:xfrm>
                    <a:off x="6075700" y="6566627"/>
                    <a:ext cx="64412" cy="583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92" name="Oval 226"/>
                  <p:cNvSpPr/>
                  <p:nvPr/>
                </p:nvSpPr>
                <p:spPr>
                  <a:xfrm>
                    <a:off x="5864206" y="6566627"/>
                    <a:ext cx="64412" cy="583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</p:grpSp>
          <p:sp>
            <p:nvSpPr>
              <p:cNvPr id="183" name="Rectangle 217"/>
              <p:cNvSpPr/>
              <p:nvPr/>
            </p:nvSpPr>
            <p:spPr>
              <a:xfrm>
                <a:off x="463549" y="6602142"/>
                <a:ext cx="1463013" cy="26058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68" name="Group 227"/>
            <p:cNvGrpSpPr/>
            <p:nvPr/>
          </p:nvGrpSpPr>
          <p:grpSpPr>
            <a:xfrm>
              <a:off x="6024159" y="5837174"/>
              <a:ext cx="243737" cy="450929"/>
              <a:chOff x="2774232" y="6314828"/>
              <a:chExt cx="1738878" cy="3217037"/>
            </a:xfrm>
          </p:grpSpPr>
          <p:grpSp>
            <p:nvGrpSpPr>
              <p:cNvPr id="169" name="Group 228"/>
              <p:cNvGrpSpPr/>
              <p:nvPr/>
            </p:nvGrpSpPr>
            <p:grpSpPr>
              <a:xfrm>
                <a:off x="2774232" y="6314828"/>
                <a:ext cx="1729734" cy="3217037"/>
                <a:chOff x="2768025" y="6314828"/>
                <a:chExt cx="1729734" cy="3217037"/>
              </a:xfrm>
            </p:grpSpPr>
            <p:sp>
              <p:nvSpPr>
                <p:cNvPr id="174" name="Rectangle 233"/>
                <p:cNvSpPr/>
                <p:nvPr/>
              </p:nvSpPr>
              <p:spPr>
                <a:xfrm>
                  <a:off x="2768025" y="6314828"/>
                  <a:ext cx="1729734" cy="321703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75" name="Rounded Rectangle 234"/>
                <p:cNvSpPr/>
                <p:nvPr/>
              </p:nvSpPr>
              <p:spPr>
                <a:xfrm>
                  <a:off x="2820366" y="6369711"/>
                  <a:ext cx="1622384" cy="3098508"/>
                </a:xfrm>
                <a:prstGeom prst="roundRect">
                  <a:avLst>
                    <a:gd name="adj" fmla="val 452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176" name="Group 235"/>
                <p:cNvGrpSpPr/>
                <p:nvPr/>
              </p:nvGrpSpPr>
              <p:grpSpPr>
                <a:xfrm>
                  <a:off x="3499863" y="6470989"/>
                  <a:ext cx="267827" cy="36000"/>
                  <a:chOff x="5864206" y="6566627"/>
                  <a:chExt cx="275906" cy="58687"/>
                </a:xfrm>
                <a:solidFill>
                  <a:schemeClr val="tx1"/>
                </a:solidFill>
              </p:grpSpPr>
              <p:sp>
                <p:nvSpPr>
                  <p:cNvPr id="178" name="Rounded Rectangle 237"/>
                  <p:cNvSpPr/>
                  <p:nvPr/>
                </p:nvSpPr>
                <p:spPr>
                  <a:xfrm>
                    <a:off x="5893594" y="6566627"/>
                    <a:ext cx="214313" cy="58687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79" name="Oval 238"/>
                  <p:cNvSpPr/>
                  <p:nvPr/>
                </p:nvSpPr>
                <p:spPr>
                  <a:xfrm>
                    <a:off x="6075700" y="6566627"/>
                    <a:ext cx="64412" cy="583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80" name="Oval 239"/>
                  <p:cNvSpPr/>
                  <p:nvPr/>
                </p:nvSpPr>
                <p:spPr>
                  <a:xfrm>
                    <a:off x="5864206" y="6566627"/>
                    <a:ext cx="64412" cy="5833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sp>
              <p:nvSpPr>
                <p:cNvPr id="177" name="Rectangle 236"/>
                <p:cNvSpPr/>
                <p:nvPr/>
              </p:nvSpPr>
              <p:spPr>
                <a:xfrm>
                  <a:off x="2965182" y="6635150"/>
                  <a:ext cx="1334453" cy="235172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170" name="Group 229"/>
              <p:cNvGrpSpPr/>
              <p:nvPr/>
            </p:nvGrpSpPr>
            <p:grpSpPr>
              <a:xfrm>
                <a:off x="4494822" y="6917134"/>
                <a:ext cx="18288" cy="2125781"/>
                <a:chOff x="4494822" y="6917134"/>
                <a:chExt cx="18288" cy="2125781"/>
              </a:xfrm>
            </p:grpSpPr>
            <p:sp>
              <p:nvSpPr>
                <p:cNvPr id="171" name="Rectangle 230"/>
                <p:cNvSpPr/>
                <p:nvPr/>
              </p:nvSpPr>
              <p:spPr>
                <a:xfrm>
                  <a:off x="4494822" y="6917134"/>
                  <a:ext cx="18288" cy="50400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72" name="Rectangle 231"/>
                <p:cNvSpPr/>
                <p:nvPr/>
              </p:nvSpPr>
              <p:spPr>
                <a:xfrm>
                  <a:off x="4494822" y="7666965"/>
                  <a:ext cx="18288" cy="25200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73" name="Rectangle 232"/>
                <p:cNvSpPr/>
                <p:nvPr/>
              </p:nvSpPr>
              <p:spPr>
                <a:xfrm>
                  <a:off x="4494822" y="8790915"/>
                  <a:ext cx="18288" cy="252000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</p:grpSp>
      <p:sp>
        <p:nvSpPr>
          <p:cNvPr id="9" name="矩形 8"/>
          <p:cNvSpPr/>
          <p:nvPr/>
        </p:nvSpPr>
        <p:spPr>
          <a:xfrm>
            <a:off x="0" y="1306442"/>
            <a:ext cx="9144000" cy="4698963"/>
          </a:xfrm>
          <a:prstGeom prst="rect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3" name="Group 1043"/>
          <p:cNvGrpSpPr/>
          <p:nvPr/>
        </p:nvGrpSpPr>
        <p:grpSpPr>
          <a:xfrm>
            <a:off x="4117756" y="3235066"/>
            <a:ext cx="763436" cy="763436"/>
            <a:chOff x="4806663" y="1082635"/>
            <a:chExt cx="1606779" cy="1606779"/>
          </a:xfrm>
        </p:grpSpPr>
        <p:sp>
          <p:nvSpPr>
            <p:cNvPr id="234" name="Oval 69"/>
            <p:cNvSpPr/>
            <p:nvPr/>
          </p:nvSpPr>
          <p:spPr>
            <a:xfrm>
              <a:off x="4806663" y="1082635"/>
              <a:ext cx="1606779" cy="16067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5" name="Oval 70"/>
            <p:cNvSpPr/>
            <p:nvPr/>
          </p:nvSpPr>
          <p:spPr>
            <a:xfrm>
              <a:off x="4910685" y="1186657"/>
              <a:ext cx="1398733" cy="139873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6" name="Freeform 44"/>
            <p:cNvSpPr/>
            <p:nvPr/>
          </p:nvSpPr>
          <p:spPr>
            <a:xfrm>
              <a:off x="5259838" y="1570474"/>
              <a:ext cx="678601" cy="670631"/>
            </a:xfrm>
            <a:custGeom>
              <a:avLst/>
              <a:gdLst>
                <a:gd name="connsiteX0" fmla="*/ 70181 w 678601"/>
                <a:gd name="connsiteY0" fmla="*/ 378744 h 670631"/>
                <a:gd name="connsiteX1" fmla="*/ 146381 w 678601"/>
                <a:gd name="connsiteY1" fmla="*/ 550194 h 670631"/>
                <a:gd name="connsiteX2" fmla="*/ 324181 w 678601"/>
                <a:gd name="connsiteY2" fmla="*/ 664494 h 670631"/>
                <a:gd name="connsiteX3" fmla="*/ 428956 w 678601"/>
                <a:gd name="connsiteY3" fmla="*/ 635919 h 670631"/>
                <a:gd name="connsiteX4" fmla="*/ 565481 w 678601"/>
                <a:gd name="connsiteY4" fmla="*/ 473994 h 670631"/>
                <a:gd name="connsiteX5" fmla="*/ 606756 w 678601"/>
                <a:gd name="connsiteY5" fmla="*/ 369219 h 670631"/>
                <a:gd name="connsiteX6" fmla="*/ 632156 w 678601"/>
                <a:gd name="connsiteY6" fmla="*/ 372394 h 670631"/>
                <a:gd name="connsiteX7" fmla="*/ 673431 w 678601"/>
                <a:gd name="connsiteY7" fmla="*/ 302544 h 670631"/>
                <a:gd name="connsiteX8" fmla="*/ 676606 w 678601"/>
                <a:gd name="connsiteY8" fmla="*/ 232694 h 670631"/>
                <a:gd name="connsiteX9" fmla="*/ 660731 w 678601"/>
                <a:gd name="connsiteY9" fmla="*/ 181894 h 670631"/>
                <a:gd name="connsiteX10" fmla="*/ 619456 w 678601"/>
                <a:gd name="connsiteY10" fmla="*/ 181894 h 670631"/>
                <a:gd name="connsiteX11" fmla="*/ 616281 w 678601"/>
                <a:gd name="connsiteY11" fmla="*/ 235869 h 670631"/>
                <a:gd name="connsiteX12" fmla="*/ 594056 w 678601"/>
                <a:gd name="connsiteY12" fmla="*/ 251744 h 670631"/>
                <a:gd name="connsiteX13" fmla="*/ 578181 w 678601"/>
                <a:gd name="connsiteY13" fmla="*/ 140619 h 670631"/>
                <a:gd name="connsiteX14" fmla="*/ 403556 w 678601"/>
                <a:gd name="connsiteY14" fmla="*/ 35844 h 670631"/>
                <a:gd name="connsiteX15" fmla="*/ 178131 w 678601"/>
                <a:gd name="connsiteY15" fmla="*/ 919 h 670631"/>
                <a:gd name="connsiteX16" fmla="*/ 89231 w 678601"/>
                <a:gd name="connsiteY16" fmla="*/ 19969 h 670631"/>
                <a:gd name="connsiteX17" fmla="*/ 79706 w 678601"/>
                <a:gd name="connsiteY17" fmla="*/ 118394 h 670631"/>
                <a:gd name="connsiteX18" fmla="*/ 70181 w 678601"/>
                <a:gd name="connsiteY18" fmla="*/ 219994 h 670631"/>
                <a:gd name="connsiteX19" fmla="*/ 41606 w 678601"/>
                <a:gd name="connsiteY19" fmla="*/ 169194 h 670631"/>
                <a:gd name="connsiteX20" fmla="*/ 3506 w 678601"/>
                <a:gd name="connsiteY20" fmla="*/ 216819 h 670631"/>
                <a:gd name="connsiteX21" fmla="*/ 3506 w 678601"/>
                <a:gd name="connsiteY21" fmla="*/ 286669 h 670631"/>
                <a:gd name="connsiteX22" fmla="*/ 19381 w 678601"/>
                <a:gd name="connsiteY22" fmla="*/ 353344 h 670631"/>
                <a:gd name="connsiteX23" fmla="*/ 70181 w 678601"/>
                <a:gd name="connsiteY23" fmla="*/ 378744 h 67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8601" h="670631">
                  <a:moveTo>
                    <a:pt x="70181" y="378744"/>
                  </a:moveTo>
                  <a:cubicBezTo>
                    <a:pt x="91348" y="411552"/>
                    <a:pt x="104048" y="502569"/>
                    <a:pt x="146381" y="550194"/>
                  </a:cubicBezTo>
                  <a:cubicBezTo>
                    <a:pt x="188714" y="597819"/>
                    <a:pt x="277085" y="650207"/>
                    <a:pt x="324181" y="664494"/>
                  </a:cubicBezTo>
                  <a:cubicBezTo>
                    <a:pt x="371277" y="678781"/>
                    <a:pt x="388739" y="667669"/>
                    <a:pt x="428956" y="635919"/>
                  </a:cubicBezTo>
                  <a:cubicBezTo>
                    <a:pt x="469173" y="604169"/>
                    <a:pt x="535848" y="518444"/>
                    <a:pt x="565481" y="473994"/>
                  </a:cubicBezTo>
                  <a:cubicBezTo>
                    <a:pt x="595114" y="429544"/>
                    <a:pt x="595644" y="386152"/>
                    <a:pt x="606756" y="369219"/>
                  </a:cubicBezTo>
                  <a:cubicBezTo>
                    <a:pt x="617868" y="352286"/>
                    <a:pt x="621044" y="383506"/>
                    <a:pt x="632156" y="372394"/>
                  </a:cubicBezTo>
                  <a:cubicBezTo>
                    <a:pt x="643268" y="361282"/>
                    <a:pt x="666023" y="325827"/>
                    <a:pt x="673431" y="302544"/>
                  </a:cubicBezTo>
                  <a:cubicBezTo>
                    <a:pt x="680839" y="279261"/>
                    <a:pt x="678723" y="252802"/>
                    <a:pt x="676606" y="232694"/>
                  </a:cubicBezTo>
                  <a:cubicBezTo>
                    <a:pt x="674489" y="212586"/>
                    <a:pt x="670256" y="190361"/>
                    <a:pt x="660731" y="181894"/>
                  </a:cubicBezTo>
                  <a:cubicBezTo>
                    <a:pt x="651206" y="173427"/>
                    <a:pt x="626864" y="172898"/>
                    <a:pt x="619456" y="181894"/>
                  </a:cubicBezTo>
                  <a:cubicBezTo>
                    <a:pt x="612048" y="190890"/>
                    <a:pt x="620514" y="224227"/>
                    <a:pt x="616281" y="235869"/>
                  </a:cubicBezTo>
                  <a:cubicBezTo>
                    <a:pt x="612048" y="247511"/>
                    <a:pt x="600406" y="267619"/>
                    <a:pt x="594056" y="251744"/>
                  </a:cubicBezTo>
                  <a:cubicBezTo>
                    <a:pt x="587706" y="235869"/>
                    <a:pt x="609931" y="176602"/>
                    <a:pt x="578181" y="140619"/>
                  </a:cubicBezTo>
                  <a:cubicBezTo>
                    <a:pt x="546431" y="104636"/>
                    <a:pt x="470231" y="59127"/>
                    <a:pt x="403556" y="35844"/>
                  </a:cubicBezTo>
                  <a:cubicBezTo>
                    <a:pt x="336881" y="12561"/>
                    <a:pt x="230519" y="3565"/>
                    <a:pt x="178131" y="919"/>
                  </a:cubicBezTo>
                  <a:cubicBezTo>
                    <a:pt x="125744" y="-1727"/>
                    <a:pt x="105635" y="390"/>
                    <a:pt x="89231" y="19969"/>
                  </a:cubicBezTo>
                  <a:cubicBezTo>
                    <a:pt x="72827" y="39548"/>
                    <a:pt x="82881" y="85057"/>
                    <a:pt x="79706" y="118394"/>
                  </a:cubicBezTo>
                  <a:cubicBezTo>
                    <a:pt x="76531" y="151731"/>
                    <a:pt x="76531" y="211527"/>
                    <a:pt x="70181" y="219994"/>
                  </a:cubicBezTo>
                  <a:cubicBezTo>
                    <a:pt x="63831" y="228461"/>
                    <a:pt x="52718" y="169723"/>
                    <a:pt x="41606" y="169194"/>
                  </a:cubicBezTo>
                  <a:cubicBezTo>
                    <a:pt x="30494" y="168665"/>
                    <a:pt x="9856" y="197240"/>
                    <a:pt x="3506" y="216819"/>
                  </a:cubicBezTo>
                  <a:cubicBezTo>
                    <a:pt x="-2844" y="236398"/>
                    <a:pt x="860" y="263915"/>
                    <a:pt x="3506" y="286669"/>
                  </a:cubicBezTo>
                  <a:cubicBezTo>
                    <a:pt x="6152" y="309423"/>
                    <a:pt x="8269" y="335882"/>
                    <a:pt x="19381" y="353344"/>
                  </a:cubicBezTo>
                  <a:cubicBezTo>
                    <a:pt x="30493" y="370806"/>
                    <a:pt x="49014" y="345936"/>
                    <a:pt x="70181" y="378744"/>
                  </a:cubicBezTo>
                  <a:close/>
                </a:path>
              </a:pathLst>
            </a:custGeom>
            <a:solidFill>
              <a:srgbClr val="FFD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7" name="Freeform 20"/>
            <p:cNvSpPr/>
            <p:nvPr/>
          </p:nvSpPr>
          <p:spPr>
            <a:xfrm>
              <a:off x="5259839" y="1294167"/>
              <a:ext cx="650583" cy="551215"/>
            </a:xfrm>
            <a:custGeom>
              <a:avLst/>
              <a:gdLst>
                <a:gd name="connsiteX0" fmla="*/ 70221 w 498858"/>
                <a:gd name="connsiteY0" fmla="*/ 435900 h 436233"/>
                <a:gd name="connsiteX1" fmla="*/ 70221 w 498858"/>
                <a:gd name="connsiteY1" fmla="*/ 319219 h 436233"/>
                <a:gd name="connsiteX2" fmla="*/ 191664 w 498858"/>
                <a:gd name="connsiteY2" fmla="*/ 281119 h 436233"/>
                <a:gd name="connsiteX3" fmla="*/ 325014 w 498858"/>
                <a:gd name="connsiteY3" fmla="*/ 276357 h 436233"/>
                <a:gd name="connsiteX4" fmla="*/ 413121 w 498858"/>
                <a:gd name="connsiteY4" fmla="*/ 328744 h 436233"/>
                <a:gd name="connsiteX5" fmla="*/ 417883 w 498858"/>
                <a:gd name="connsiteY5" fmla="*/ 419232 h 436233"/>
                <a:gd name="connsiteX6" fmla="*/ 427408 w 498858"/>
                <a:gd name="connsiteY6" fmla="*/ 426375 h 436233"/>
                <a:gd name="connsiteX7" fmla="*/ 453602 w 498858"/>
                <a:gd name="connsiteY7" fmla="*/ 369225 h 436233"/>
                <a:gd name="connsiteX8" fmla="*/ 482177 w 498858"/>
                <a:gd name="connsiteY8" fmla="*/ 312075 h 436233"/>
                <a:gd name="connsiteX9" fmla="*/ 498846 w 498858"/>
                <a:gd name="connsiteY9" fmla="*/ 162057 h 436233"/>
                <a:gd name="connsiteX10" fmla="*/ 479796 w 498858"/>
                <a:gd name="connsiteY10" fmla="*/ 38232 h 436233"/>
                <a:gd name="connsiteX11" fmla="*/ 451221 w 498858"/>
                <a:gd name="connsiteY11" fmla="*/ 132 h 436233"/>
                <a:gd name="connsiteX12" fmla="*/ 420264 w 498858"/>
                <a:gd name="connsiteY12" fmla="*/ 47757 h 436233"/>
                <a:gd name="connsiteX13" fmla="*/ 339302 w 498858"/>
                <a:gd name="connsiteY13" fmla="*/ 69188 h 436233"/>
                <a:gd name="connsiteX14" fmla="*/ 225002 w 498858"/>
                <a:gd name="connsiteY14" fmla="*/ 66807 h 436233"/>
                <a:gd name="connsiteX15" fmla="*/ 115464 w 498858"/>
                <a:gd name="connsiteY15" fmla="*/ 88238 h 436233"/>
                <a:gd name="connsiteX16" fmla="*/ 32121 w 498858"/>
                <a:gd name="connsiteY16" fmla="*/ 150150 h 436233"/>
                <a:gd name="connsiteX17" fmla="*/ 1164 w 498858"/>
                <a:gd name="connsiteY17" fmla="*/ 278738 h 436233"/>
                <a:gd name="connsiteX18" fmla="*/ 70221 w 498858"/>
                <a:gd name="connsiteY18" fmla="*/ 435900 h 436233"/>
                <a:gd name="connsiteX0" fmla="*/ 70221 w 499697"/>
                <a:gd name="connsiteY0" fmla="*/ 435900 h 436233"/>
                <a:gd name="connsiteX1" fmla="*/ 70221 w 499697"/>
                <a:gd name="connsiteY1" fmla="*/ 319219 h 436233"/>
                <a:gd name="connsiteX2" fmla="*/ 191664 w 499697"/>
                <a:gd name="connsiteY2" fmla="*/ 281119 h 436233"/>
                <a:gd name="connsiteX3" fmla="*/ 325014 w 499697"/>
                <a:gd name="connsiteY3" fmla="*/ 276357 h 436233"/>
                <a:gd name="connsiteX4" fmla="*/ 413121 w 499697"/>
                <a:gd name="connsiteY4" fmla="*/ 328744 h 436233"/>
                <a:gd name="connsiteX5" fmla="*/ 417883 w 499697"/>
                <a:gd name="connsiteY5" fmla="*/ 419232 h 436233"/>
                <a:gd name="connsiteX6" fmla="*/ 499194 w 499697"/>
                <a:gd name="connsiteY6" fmla="*/ 403301 h 436233"/>
                <a:gd name="connsiteX7" fmla="*/ 453602 w 499697"/>
                <a:gd name="connsiteY7" fmla="*/ 369225 h 436233"/>
                <a:gd name="connsiteX8" fmla="*/ 482177 w 499697"/>
                <a:gd name="connsiteY8" fmla="*/ 312075 h 436233"/>
                <a:gd name="connsiteX9" fmla="*/ 498846 w 499697"/>
                <a:gd name="connsiteY9" fmla="*/ 162057 h 436233"/>
                <a:gd name="connsiteX10" fmla="*/ 479796 w 499697"/>
                <a:gd name="connsiteY10" fmla="*/ 38232 h 436233"/>
                <a:gd name="connsiteX11" fmla="*/ 451221 w 499697"/>
                <a:gd name="connsiteY11" fmla="*/ 132 h 436233"/>
                <a:gd name="connsiteX12" fmla="*/ 420264 w 499697"/>
                <a:gd name="connsiteY12" fmla="*/ 47757 h 436233"/>
                <a:gd name="connsiteX13" fmla="*/ 339302 w 499697"/>
                <a:gd name="connsiteY13" fmla="*/ 69188 h 436233"/>
                <a:gd name="connsiteX14" fmla="*/ 225002 w 499697"/>
                <a:gd name="connsiteY14" fmla="*/ 66807 h 436233"/>
                <a:gd name="connsiteX15" fmla="*/ 115464 w 499697"/>
                <a:gd name="connsiteY15" fmla="*/ 88238 h 436233"/>
                <a:gd name="connsiteX16" fmla="*/ 32121 w 499697"/>
                <a:gd name="connsiteY16" fmla="*/ 150150 h 436233"/>
                <a:gd name="connsiteX17" fmla="*/ 1164 w 499697"/>
                <a:gd name="connsiteY17" fmla="*/ 278738 h 436233"/>
                <a:gd name="connsiteX18" fmla="*/ 70221 w 499697"/>
                <a:gd name="connsiteY18" fmla="*/ 435900 h 436233"/>
                <a:gd name="connsiteX0" fmla="*/ 70221 w 499697"/>
                <a:gd name="connsiteY0" fmla="*/ 435900 h 436233"/>
                <a:gd name="connsiteX1" fmla="*/ 70221 w 499697"/>
                <a:gd name="connsiteY1" fmla="*/ 319219 h 436233"/>
                <a:gd name="connsiteX2" fmla="*/ 191664 w 499697"/>
                <a:gd name="connsiteY2" fmla="*/ 281119 h 436233"/>
                <a:gd name="connsiteX3" fmla="*/ 325014 w 499697"/>
                <a:gd name="connsiteY3" fmla="*/ 276357 h 436233"/>
                <a:gd name="connsiteX4" fmla="*/ 461833 w 499697"/>
                <a:gd name="connsiteY4" fmla="*/ 318489 h 436233"/>
                <a:gd name="connsiteX5" fmla="*/ 417883 w 499697"/>
                <a:gd name="connsiteY5" fmla="*/ 419232 h 436233"/>
                <a:gd name="connsiteX6" fmla="*/ 499194 w 499697"/>
                <a:gd name="connsiteY6" fmla="*/ 403301 h 436233"/>
                <a:gd name="connsiteX7" fmla="*/ 453602 w 499697"/>
                <a:gd name="connsiteY7" fmla="*/ 369225 h 436233"/>
                <a:gd name="connsiteX8" fmla="*/ 482177 w 499697"/>
                <a:gd name="connsiteY8" fmla="*/ 312075 h 436233"/>
                <a:gd name="connsiteX9" fmla="*/ 498846 w 499697"/>
                <a:gd name="connsiteY9" fmla="*/ 162057 h 436233"/>
                <a:gd name="connsiteX10" fmla="*/ 479796 w 499697"/>
                <a:gd name="connsiteY10" fmla="*/ 38232 h 436233"/>
                <a:gd name="connsiteX11" fmla="*/ 451221 w 499697"/>
                <a:gd name="connsiteY11" fmla="*/ 132 h 436233"/>
                <a:gd name="connsiteX12" fmla="*/ 420264 w 499697"/>
                <a:gd name="connsiteY12" fmla="*/ 47757 h 436233"/>
                <a:gd name="connsiteX13" fmla="*/ 339302 w 499697"/>
                <a:gd name="connsiteY13" fmla="*/ 69188 h 436233"/>
                <a:gd name="connsiteX14" fmla="*/ 225002 w 499697"/>
                <a:gd name="connsiteY14" fmla="*/ 66807 h 436233"/>
                <a:gd name="connsiteX15" fmla="*/ 115464 w 499697"/>
                <a:gd name="connsiteY15" fmla="*/ 88238 h 436233"/>
                <a:gd name="connsiteX16" fmla="*/ 32121 w 499697"/>
                <a:gd name="connsiteY16" fmla="*/ 150150 h 436233"/>
                <a:gd name="connsiteX17" fmla="*/ 1164 w 499697"/>
                <a:gd name="connsiteY17" fmla="*/ 278738 h 436233"/>
                <a:gd name="connsiteX18" fmla="*/ 70221 w 499697"/>
                <a:gd name="connsiteY18" fmla="*/ 435900 h 436233"/>
                <a:gd name="connsiteX0" fmla="*/ 70221 w 524614"/>
                <a:gd name="connsiteY0" fmla="*/ 435900 h 436233"/>
                <a:gd name="connsiteX1" fmla="*/ 70221 w 524614"/>
                <a:gd name="connsiteY1" fmla="*/ 319219 h 436233"/>
                <a:gd name="connsiteX2" fmla="*/ 191664 w 524614"/>
                <a:gd name="connsiteY2" fmla="*/ 281119 h 436233"/>
                <a:gd name="connsiteX3" fmla="*/ 325014 w 524614"/>
                <a:gd name="connsiteY3" fmla="*/ 276357 h 436233"/>
                <a:gd name="connsiteX4" fmla="*/ 461833 w 524614"/>
                <a:gd name="connsiteY4" fmla="*/ 318489 h 436233"/>
                <a:gd name="connsiteX5" fmla="*/ 417883 w 524614"/>
                <a:gd name="connsiteY5" fmla="*/ 419232 h 436233"/>
                <a:gd name="connsiteX6" fmla="*/ 499194 w 524614"/>
                <a:gd name="connsiteY6" fmla="*/ 403301 h 436233"/>
                <a:gd name="connsiteX7" fmla="*/ 453602 w 524614"/>
                <a:gd name="connsiteY7" fmla="*/ 369225 h 436233"/>
                <a:gd name="connsiteX8" fmla="*/ 523197 w 524614"/>
                <a:gd name="connsiteY8" fmla="*/ 312075 h 436233"/>
                <a:gd name="connsiteX9" fmla="*/ 498846 w 524614"/>
                <a:gd name="connsiteY9" fmla="*/ 162057 h 436233"/>
                <a:gd name="connsiteX10" fmla="*/ 479796 w 524614"/>
                <a:gd name="connsiteY10" fmla="*/ 38232 h 436233"/>
                <a:gd name="connsiteX11" fmla="*/ 451221 w 524614"/>
                <a:gd name="connsiteY11" fmla="*/ 132 h 436233"/>
                <a:gd name="connsiteX12" fmla="*/ 420264 w 524614"/>
                <a:gd name="connsiteY12" fmla="*/ 47757 h 436233"/>
                <a:gd name="connsiteX13" fmla="*/ 339302 w 524614"/>
                <a:gd name="connsiteY13" fmla="*/ 69188 h 436233"/>
                <a:gd name="connsiteX14" fmla="*/ 225002 w 524614"/>
                <a:gd name="connsiteY14" fmla="*/ 66807 h 436233"/>
                <a:gd name="connsiteX15" fmla="*/ 115464 w 524614"/>
                <a:gd name="connsiteY15" fmla="*/ 88238 h 436233"/>
                <a:gd name="connsiteX16" fmla="*/ 32121 w 524614"/>
                <a:gd name="connsiteY16" fmla="*/ 150150 h 436233"/>
                <a:gd name="connsiteX17" fmla="*/ 1164 w 524614"/>
                <a:gd name="connsiteY17" fmla="*/ 278738 h 436233"/>
                <a:gd name="connsiteX18" fmla="*/ 70221 w 524614"/>
                <a:gd name="connsiteY18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1833 w 525340"/>
                <a:gd name="connsiteY4" fmla="*/ 318489 h 436233"/>
                <a:gd name="connsiteX5" fmla="*/ 417883 w 525340"/>
                <a:gd name="connsiteY5" fmla="*/ 419232 h 436233"/>
                <a:gd name="connsiteX6" fmla="*/ 499194 w 525340"/>
                <a:gd name="connsiteY6" fmla="*/ 403301 h 436233"/>
                <a:gd name="connsiteX7" fmla="*/ 453602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1833 w 525340"/>
                <a:gd name="connsiteY4" fmla="*/ 318489 h 436233"/>
                <a:gd name="connsiteX5" fmla="*/ 417883 w 525340"/>
                <a:gd name="connsiteY5" fmla="*/ 419232 h 436233"/>
                <a:gd name="connsiteX6" fmla="*/ 499194 w 525340"/>
                <a:gd name="connsiteY6" fmla="*/ 403301 h 436233"/>
                <a:gd name="connsiteX7" fmla="*/ 515133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1833 w 525340"/>
                <a:gd name="connsiteY4" fmla="*/ 318489 h 436233"/>
                <a:gd name="connsiteX5" fmla="*/ 471723 w 525340"/>
                <a:gd name="connsiteY5" fmla="*/ 421796 h 436233"/>
                <a:gd name="connsiteX6" fmla="*/ 499194 w 525340"/>
                <a:gd name="connsiteY6" fmla="*/ 403301 h 436233"/>
                <a:gd name="connsiteX7" fmla="*/ 515133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4397 w 525340"/>
                <a:gd name="connsiteY4" fmla="*/ 323616 h 436233"/>
                <a:gd name="connsiteX5" fmla="*/ 471723 w 525340"/>
                <a:gd name="connsiteY5" fmla="*/ 421796 h 436233"/>
                <a:gd name="connsiteX6" fmla="*/ 499194 w 525340"/>
                <a:gd name="connsiteY6" fmla="*/ 403301 h 436233"/>
                <a:gd name="connsiteX7" fmla="*/ 515133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2474 w 525340"/>
                <a:gd name="connsiteY4" fmla="*/ 333231 h 436233"/>
                <a:gd name="connsiteX5" fmla="*/ 471723 w 525340"/>
                <a:gd name="connsiteY5" fmla="*/ 421796 h 436233"/>
                <a:gd name="connsiteX6" fmla="*/ 499194 w 525340"/>
                <a:gd name="connsiteY6" fmla="*/ 403301 h 436233"/>
                <a:gd name="connsiteX7" fmla="*/ 515133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45101"/>
                <a:gd name="connsiteX1" fmla="*/ 70221 w 525340"/>
                <a:gd name="connsiteY1" fmla="*/ 319219 h 445101"/>
                <a:gd name="connsiteX2" fmla="*/ 191664 w 525340"/>
                <a:gd name="connsiteY2" fmla="*/ 281119 h 445101"/>
                <a:gd name="connsiteX3" fmla="*/ 325014 w 525340"/>
                <a:gd name="connsiteY3" fmla="*/ 276357 h 445101"/>
                <a:gd name="connsiteX4" fmla="*/ 462474 w 525340"/>
                <a:gd name="connsiteY4" fmla="*/ 333231 h 445101"/>
                <a:gd name="connsiteX5" fmla="*/ 481337 w 525340"/>
                <a:gd name="connsiteY5" fmla="*/ 442947 h 445101"/>
                <a:gd name="connsiteX6" fmla="*/ 499194 w 525340"/>
                <a:gd name="connsiteY6" fmla="*/ 403301 h 445101"/>
                <a:gd name="connsiteX7" fmla="*/ 515133 w 525340"/>
                <a:gd name="connsiteY7" fmla="*/ 369225 h 445101"/>
                <a:gd name="connsiteX8" fmla="*/ 516238 w 525340"/>
                <a:gd name="connsiteY8" fmla="*/ 349799 h 445101"/>
                <a:gd name="connsiteX9" fmla="*/ 523197 w 525340"/>
                <a:gd name="connsiteY9" fmla="*/ 312075 h 445101"/>
                <a:gd name="connsiteX10" fmla="*/ 498846 w 525340"/>
                <a:gd name="connsiteY10" fmla="*/ 162057 h 445101"/>
                <a:gd name="connsiteX11" fmla="*/ 479796 w 525340"/>
                <a:gd name="connsiteY11" fmla="*/ 38232 h 445101"/>
                <a:gd name="connsiteX12" fmla="*/ 451221 w 525340"/>
                <a:gd name="connsiteY12" fmla="*/ 132 h 445101"/>
                <a:gd name="connsiteX13" fmla="*/ 420264 w 525340"/>
                <a:gd name="connsiteY13" fmla="*/ 47757 h 445101"/>
                <a:gd name="connsiteX14" fmla="*/ 339302 w 525340"/>
                <a:gd name="connsiteY14" fmla="*/ 69188 h 445101"/>
                <a:gd name="connsiteX15" fmla="*/ 225002 w 525340"/>
                <a:gd name="connsiteY15" fmla="*/ 66807 h 445101"/>
                <a:gd name="connsiteX16" fmla="*/ 115464 w 525340"/>
                <a:gd name="connsiteY16" fmla="*/ 88238 h 445101"/>
                <a:gd name="connsiteX17" fmla="*/ 32121 w 525340"/>
                <a:gd name="connsiteY17" fmla="*/ 150150 h 445101"/>
                <a:gd name="connsiteX18" fmla="*/ 1164 w 525340"/>
                <a:gd name="connsiteY18" fmla="*/ 278738 h 445101"/>
                <a:gd name="connsiteX19" fmla="*/ 70221 w 525340"/>
                <a:gd name="connsiteY19" fmla="*/ 435900 h 44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5340" h="445101">
                  <a:moveTo>
                    <a:pt x="70221" y="435900"/>
                  </a:moveTo>
                  <a:cubicBezTo>
                    <a:pt x="81730" y="442647"/>
                    <a:pt x="49981" y="345016"/>
                    <a:pt x="70221" y="319219"/>
                  </a:cubicBezTo>
                  <a:cubicBezTo>
                    <a:pt x="90461" y="293422"/>
                    <a:pt x="149199" y="288263"/>
                    <a:pt x="191664" y="281119"/>
                  </a:cubicBezTo>
                  <a:cubicBezTo>
                    <a:pt x="234129" y="273975"/>
                    <a:pt x="279879" y="267672"/>
                    <a:pt x="325014" y="276357"/>
                  </a:cubicBezTo>
                  <a:cubicBezTo>
                    <a:pt x="370149" y="285042"/>
                    <a:pt x="436420" y="305466"/>
                    <a:pt x="462474" y="333231"/>
                  </a:cubicBezTo>
                  <a:cubicBezTo>
                    <a:pt x="488528" y="360996"/>
                    <a:pt x="475217" y="431269"/>
                    <a:pt x="481337" y="442947"/>
                  </a:cubicBezTo>
                  <a:cubicBezTo>
                    <a:pt x="487457" y="454625"/>
                    <a:pt x="493561" y="415588"/>
                    <a:pt x="499194" y="403301"/>
                  </a:cubicBezTo>
                  <a:cubicBezTo>
                    <a:pt x="504827" y="391014"/>
                    <a:pt x="512292" y="378142"/>
                    <a:pt x="515133" y="369225"/>
                  </a:cubicBezTo>
                  <a:cubicBezTo>
                    <a:pt x="517974" y="360308"/>
                    <a:pt x="504639" y="359324"/>
                    <a:pt x="516238" y="349799"/>
                  </a:cubicBezTo>
                  <a:cubicBezTo>
                    <a:pt x="527837" y="340274"/>
                    <a:pt x="526096" y="343365"/>
                    <a:pt x="523197" y="312075"/>
                  </a:cubicBezTo>
                  <a:cubicBezTo>
                    <a:pt x="520298" y="280785"/>
                    <a:pt x="506079" y="207697"/>
                    <a:pt x="498846" y="162057"/>
                  </a:cubicBezTo>
                  <a:cubicBezTo>
                    <a:pt x="491613" y="116417"/>
                    <a:pt x="487733" y="65219"/>
                    <a:pt x="479796" y="38232"/>
                  </a:cubicBezTo>
                  <a:cubicBezTo>
                    <a:pt x="471859" y="11245"/>
                    <a:pt x="461143" y="-1456"/>
                    <a:pt x="451221" y="132"/>
                  </a:cubicBezTo>
                  <a:cubicBezTo>
                    <a:pt x="441299" y="1720"/>
                    <a:pt x="438917" y="36248"/>
                    <a:pt x="420264" y="47757"/>
                  </a:cubicBezTo>
                  <a:cubicBezTo>
                    <a:pt x="401611" y="59266"/>
                    <a:pt x="371846" y="66013"/>
                    <a:pt x="339302" y="69188"/>
                  </a:cubicBezTo>
                  <a:cubicBezTo>
                    <a:pt x="306758" y="72363"/>
                    <a:pt x="262308" y="63632"/>
                    <a:pt x="225002" y="66807"/>
                  </a:cubicBezTo>
                  <a:cubicBezTo>
                    <a:pt x="187696" y="69982"/>
                    <a:pt x="147611" y="74348"/>
                    <a:pt x="115464" y="88238"/>
                  </a:cubicBezTo>
                  <a:cubicBezTo>
                    <a:pt x="83317" y="102128"/>
                    <a:pt x="51171" y="118400"/>
                    <a:pt x="32121" y="150150"/>
                  </a:cubicBezTo>
                  <a:cubicBezTo>
                    <a:pt x="13071" y="181900"/>
                    <a:pt x="-4789" y="231510"/>
                    <a:pt x="1164" y="278738"/>
                  </a:cubicBezTo>
                  <a:cubicBezTo>
                    <a:pt x="7117" y="325966"/>
                    <a:pt x="58712" y="429153"/>
                    <a:pt x="70221" y="4359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8" name="Freeform 1042"/>
            <p:cNvSpPr/>
            <p:nvPr/>
          </p:nvSpPr>
          <p:spPr>
            <a:xfrm>
              <a:off x="5374723" y="2112435"/>
              <a:ext cx="476991" cy="344379"/>
            </a:xfrm>
            <a:custGeom>
              <a:avLst/>
              <a:gdLst>
                <a:gd name="connsiteX0" fmla="*/ 148049 w 476981"/>
                <a:gd name="connsiteY0" fmla="*/ 12776 h 315816"/>
                <a:gd name="connsiteX1" fmla="*/ 148049 w 476981"/>
                <a:gd name="connsiteY1" fmla="*/ 130251 h 315816"/>
                <a:gd name="connsiteX2" fmla="*/ 78199 w 476981"/>
                <a:gd name="connsiteY2" fmla="*/ 133426 h 315816"/>
                <a:gd name="connsiteX3" fmla="*/ 1999 w 476981"/>
                <a:gd name="connsiteY3" fmla="*/ 200101 h 315816"/>
                <a:gd name="connsiteX4" fmla="*/ 163924 w 476981"/>
                <a:gd name="connsiteY4" fmla="*/ 308051 h 315816"/>
                <a:gd name="connsiteX5" fmla="*/ 436974 w 476981"/>
                <a:gd name="connsiteY5" fmla="*/ 295351 h 315816"/>
                <a:gd name="connsiteX6" fmla="*/ 468724 w 476981"/>
                <a:gd name="connsiteY6" fmla="*/ 200101 h 315816"/>
                <a:gd name="connsiteX7" fmla="*/ 370299 w 476981"/>
                <a:gd name="connsiteY7" fmla="*/ 142951 h 315816"/>
                <a:gd name="connsiteX8" fmla="*/ 262349 w 476981"/>
                <a:gd name="connsiteY8" fmla="*/ 108026 h 315816"/>
                <a:gd name="connsiteX9" fmla="*/ 259174 w 476981"/>
                <a:gd name="connsiteY9" fmla="*/ 12776 h 315816"/>
                <a:gd name="connsiteX10" fmla="*/ 148049 w 476981"/>
                <a:gd name="connsiteY10" fmla="*/ 12776 h 315816"/>
                <a:gd name="connsiteX0" fmla="*/ 148049 w 476981"/>
                <a:gd name="connsiteY0" fmla="*/ 14192 h 317232"/>
                <a:gd name="connsiteX1" fmla="*/ 148049 w 476981"/>
                <a:gd name="connsiteY1" fmla="*/ 131667 h 317232"/>
                <a:gd name="connsiteX2" fmla="*/ 78199 w 476981"/>
                <a:gd name="connsiteY2" fmla="*/ 134842 h 317232"/>
                <a:gd name="connsiteX3" fmla="*/ 1999 w 476981"/>
                <a:gd name="connsiteY3" fmla="*/ 201517 h 317232"/>
                <a:gd name="connsiteX4" fmla="*/ 163924 w 476981"/>
                <a:gd name="connsiteY4" fmla="*/ 309467 h 317232"/>
                <a:gd name="connsiteX5" fmla="*/ 436974 w 476981"/>
                <a:gd name="connsiteY5" fmla="*/ 296767 h 317232"/>
                <a:gd name="connsiteX6" fmla="*/ 468724 w 476981"/>
                <a:gd name="connsiteY6" fmla="*/ 201517 h 317232"/>
                <a:gd name="connsiteX7" fmla="*/ 370299 w 476981"/>
                <a:gd name="connsiteY7" fmla="*/ 144367 h 317232"/>
                <a:gd name="connsiteX8" fmla="*/ 276636 w 476981"/>
                <a:gd name="connsiteY8" fmla="*/ 123729 h 317232"/>
                <a:gd name="connsiteX9" fmla="*/ 259174 w 476981"/>
                <a:gd name="connsiteY9" fmla="*/ 14192 h 317232"/>
                <a:gd name="connsiteX10" fmla="*/ 148049 w 476981"/>
                <a:gd name="connsiteY10" fmla="*/ 14192 h 317232"/>
                <a:gd name="connsiteX0" fmla="*/ 148131 w 477063"/>
                <a:gd name="connsiteY0" fmla="*/ 14344 h 317384"/>
                <a:gd name="connsiteX1" fmla="*/ 167181 w 477063"/>
                <a:gd name="connsiteY1" fmla="*/ 134200 h 317384"/>
                <a:gd name="connsiteX2" fmla="*/ 78281 w 477063"/>
                <a:gd name="connsiteY2" fmla="*/ 134994 h 317384"/>
                <a:gd name="connsiteX3" fmla="*/ 2081 w 477063"/>
                <a:gd name="connsiteY3" fmla="*/ 201669 h 317384"/>
                <a:gd name="connsiteX4" fmla="*/ 164006 w 477063"/>
                <a:gd name="connsiteY4" fmla="*/ 309619 h 317384"/>
                <a:gd name="connsiteX5" fmla="*/ 437056 w 477063"/>
                <a:gd name="connsiteY5" fmla="*/ 296919 h 317384"/>
                <a:gd name="connsiteX6" fmla="*/ 468806 w 477063"/>
                <a:gd name="connsiteY6" fmla="*/ 201669 h 317384"/>
                <a:gd name="connsiteX7" fmla="*/ 370381 w 477063"/>
                <a:gd name="connsiteY7" fmla="*/ 144519 h 317384"/>
                <a:gd name="connsiteX8" fmla="*/ 276718 w 477063"/>
                <a:gd name="connsiteY8" fmla="*/ 123881 h 317384"/>
                <a:gd name="connsiteX9" fmla="*/ 259256 w 477063"/>
                <a:gd name="connsiteY9" fmla="*/ 14344 h 317384"/>
                <a:gd name="connsiteX10" fmla="*/ 148131 w 477063"/>
                <a:gd name="connsiteY10" fmla="*/ 14344 h 317384"/>
                <a:gd name="connsiteX0" fmla="*/ 148131 w 477063"/>
                <a:gd name="connsiteY0" fmla="*/ 41561 h 344601"/>
                <a:gd name="connsiteX1" fmla="*/ 167181 w 477063"/>
                <a:gd name="connsiteY1" fmla="*/ 161417 h 344601"/>
                <a:gd name="connsiteX2" fmla="*/ 78281 w 477063"/>
                <a:gd name="connsiteY2" fmla="*/ 162211 h 344601"/>
                <a:gd name="connsiteX3" fmla="*/ 2081 w 477063"/>
                <a:gd name="connsiteY3" fmla="*/ 228886 h 344601"/>
                <a:gd name="connsiteX4" fmla="*/ 164006 w 477063"/>
                <a:gd name="connsiteY4" fmla="*/ 336836 h 344601"/>
                <a:gd name="connsiteX5" fmla="*/ 437056 w 477063"/>
                <a:gd name="connsiteY5" fmla="*/ 324136 h 344601"/>
                <a:gd name="connsiteX6" fmla="*/ 468806 w 477063"/>
                <a:gd name="connsiteY6" fmla="*/ 228886 h 344601"/>
                <a:gd name="connsiteX7" fmla="*/ 370381 w 477063"/>
                <a:gd name="connsiteY7" fmla="*/ 171736 h 344601"/>
                <a:gd name="connsiteX8" fmla="*/ 276718 w 477063"/>
                <a:gd name="connsiteY8" fmla="*/ 151098 h 344601"/>
                <a:gd name="connsiteX9" fmla="*/ 290212 w 477063"/>
                <a:gd name="connsiteY9" fmla="*/ 5842 h 344601"/>
                <a:gd name="connsiteX10" fmla="*/ 148131 w 477063"/>
                <a:gd name="connsiteY10" fmla="*/ 41561 h 344601"/>
                <a:gd name="connsiteX0" fmla="*/ 148131 w 477063"/>
                <a:gd name="connsiteY0" fmla="*/ 41561 h 344601"/>
                <a:gd name="connsiteX1" fmla="*/ 167181 w 477063"/>
                <a:gd name="connsiteY1" fmla="*/ 161417 h 344601"/>
                <a:gd name="connsiteX2" fmla="*/ 78281 w 477063"/>
                <a:gd name="connsiteY2" fmla="*/ 162211 h 344601"/>
                <a:gd name="connsiteX3" fmla="*/ 2081 w 477063"/>
                <a:gd name="connsiteY3" fmla="*/ 228886 h 344601"/>
                <a:gd name="connsiteX4" fmla="*/ 164006 w 477063"/>
                <a:gd name="connsiteY4" fmla="*/ 336836 h 344601"/>
                <a:gd name="connsiteX5" fmla="*/ 437056 w 477063"/>
                <a:gd name="connsiteY5" fmla="*/ 324136 h 344601"/>
                <a:gd name="connsiteX6" fmla="*/ 468806 w 477063"/>
                <a:gd name="connsiteY6" fmla="*/ 228886 h 344601"/>
                <a:gd name="connsiteX7" fmla="*/ 370381 w 477063"/>
                <a:gd name="connsiteY7" fmla="*/ 171736 h 344601"/>
                <a:gd name="connsiteX8" fmla="*/ 305293 w 477063"/>
                <a:gd name="connsiteY8" fmla="*/ 151098 h 344601"/>
                <a:gd name="connsiteX9" fmla="*/ 290212 w 477063"/>
                <a:gd name="connsiteY9" fmla="*/ 5842 h 344601"/>
                <a:gd name="connsiteX10" fmla="*/ 148131 w 477063"/>
                <a:gd name="connsiteY10" fmla="*/ 41561 h 344601"/>
                <a:gd name="connsiteX0" fmla="*/ 148059 w 476991"/>
                <a:gd name="connsiteY0" fmla="*/ 41339 h 344379"/>
                <a:gd name="connsiteX1" fmla="*/ 150441 w 476991"/>
                <a:gd name="connsiteY1" fmla="*/ 149289 h 344379"/>
                <a:gd name="connsiteX2" fmla="*/ 78209 w 476991"/>
                <a:gd name="connsiteY2" fmla="*/ 161989 h 344379"/>
                <a:gd name="connsiteX3" fmla="*/ 2009 w 476991"/>
                <a:gd name="connsiteY3" fmla="*/ 228664 h 344379"/>
                <a:gd name="connsiteX4" fmla="*/ 163934 w 476991"/>
                <a:gd name="connsiteY4" fmla="*/ 336614 h 344379"/>
                <a:gd name="connsiteX5" fmla="*/ 436984 w 476991"/>
                <a:gd name="connsiteY5" fmla="*/ 323914 h 344379"/>
                <a:gd name="connsiteX6" fmla="*/ 468734 w 476991"/>
                <a:gd name="connsiteY6" fmla="*/ 228664 h 344379"/>
                <a:gd name="connsiteX7" fmla="*/ 370309 w 476991"/>
                <a:gd name="connsiteY7" fmla="*/ 171514 h 344379"/>
                <a:gd name="connsiteX8" fmla="*/ 305221 w 476991"/>
                <a:gd name="connsiteY8" fmla="*/ 150876 h 344379"/>
                <a:gd name="connsiteX9" fmla="*/ 290140 w 476991"/>
                <a:gd name="connsiteY9" fmla="*/ 5620 h 344379"/>
                <a:gd name="connsiteX10" fmla="*/ 148059 w 476991"/>
                <a:gd name="connsiteY10" fmla="*/ 41339 h 34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991" h="344379">
                  <a:moveTo>
                    <a:pt x="148059" y="41339"/>
                  </a:moveTo>
                  <a:cubicBezTo>
                    <a:pt x="124776" y="65284"/>
                    <a:pt x="162083" y="129181"/>
                    <a:pt x="150441" y="149289"/>
                  </a:cubicBezTo>
                  <a:cubicBezTo>
                    <a:pt x="138799" y="169397"/>
                    <a:pt x="102948" y="148760"/>
                    <a:pt x="78209" y="161989"/>
                  </a:cubicBezTo>
                  <a:cubicBezTo>
                    <a:pt x="53470" y="175218"/>
                    <a:pt x="-12278" y="199560"/>
                    <a:pt x="2009" y="228664"/>
                  </a:cubicBezTo>
                  <a:cubicBezTo>
                    <a:pt x="16296" y="257768"/>
                    <a:pt x="91438" y="320739"/>
                    <a:pt x="163934" y="336614"/>
                  </a:cubicBezTo>
                  <a:cubicBezTo>
                    <a:pt x="236430" y="352489"/>
                    <a:pt x="386184" y="341906"/>
                    <a:pt x="436984" y="323914"/>
                  </a:cubicBezTo>
                  <a:cubicBezTo>
                    <a:pt x="487784" y="305922"/>
                    <a:pt x="479846" y="254064"/>
                    <a:pt x="468734" y="228664"/>
                  </a:cubicBezTo>
                  <a:cubicBezTo>
                    <a:pt x="457622" y="203264"/>
                    <a:pt x="397561" y="184479"/>
                    <a:pt x="370309" y="171514"/>
                  </a:cubicBezTo>
                  <a:cubicBezTo>
                    <a:pt x="343057" y="158549"/>
                    <a:pt x="323742" y="172572"/>
                    <a:pt x="305221" y="150876"/>
                  </a:cubicBezTo>
                  <a:cubicBezTo>
                    <a:pt x="286700" y="129180"/>
                    <a:pt x="316334" y="23876"/>
                    <a:pt x="290140" y="5620"/>
                  </a:cubicBezTo>
                  <a:cubicBezTo>
                    <a:pt x="263946" y="-12636"/>
                    <a:pt x="171342" y="17394"/>
                    <a:pt x="148059" y="41339"/>
                  </a:cubicBezTo>
                  <a:close/>
                </a:path>
              </a:pathLst>
            </a:custGeom>
            <a:solidFill>
              <a:srgbClr val="FFD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9" name="Freeform 1026"/>
            <p:cNvSpPr/>
            <p:nvPr/>
          </p:nvSpPr>
          <p:spPr>
            <a:xfrm>
              <a:off x="5225735" y="2273472"/>
              <a:ext cx="768634" cy="312478"/>
            </a:xfrm>
            <a:custGeom>
              <a:avLst/>
              <a:gdLst>
                <a:gd name="connsiteX0" fmla="*/ 210428 w 768771"/>
                <a:gd name="connsiteY0" fmla="*/ 1950 h 312478"/>
                <a:gd name="connsiteX1" fmla="*/ 260434 w 768771"/>
                <a:gd name="connsiteY1" fmla="*/ 90056 h 312478"/>
                <a:gd name="connsiteX2" fmla="*/ 372353 w 768771"/>
                <a:gd name="connsiteY2" fmla="*/ 137681 h 312478"/>
                <a:gd name="connsiteX3" fmla="*/ 498559 w 768771"/>
                <a:gd name="connsiteY3" fmla="*/ 97200 h 312478"/>
                <a:gd name="connsiteX4" fmla="*/ 541422 w 768771"/>
                <a:gd name="connsiteY4" fmla="*/ 35287 h 312478"/>
                <a:gd name="connsiteX5" fmla="*/ 558090 w 768771"/>
                <a:gd name="connsiteY5" fmla="*/ 21000 h 312478"/>
                <a:gd name="connsiteX6" fmla="*/ 650959 w 768771"/>
                <a:gd name="connsiteY6" fmla="*/ 49575 h 312478"/>
                <a:gd name="connsiteX7" fmla="*/ 741447 w 768771"/>
                <a:gd name="connsiteY7" fmla="*/ 90056 h 312478"/>
                <a:gd name="connsiteX8" fmla="*/ 765259 w 768771"/>
                <a:gd name="connsiteY8" fmla="*/ 159112 h 312478"/>
                <a:gd name="connsiteX9" fmla="*/ 677153 w 768771"/>
                <a:gd name="connsiteY9" fmla="*/ 228169 h 312478"/>
                <a:gd name="connsiteX10" fmla="*/ 510465 w 768771"/>
                <a:gd name="connsiteY10" fmla="*/ 299606 h 312478"/>
                <a:gd name="connsiteX11" fmla="*/ 327109 w 768771"/>
                <a:gd name="connsiteY11" fmla="*/ 306750 h 312478"/>
                <a:gd name="connsiteX12" fmla="*/ 79459 w 768771"/>
                <a:gd name="connsiteY12" fmla="*/ 237694 h 312478"/>
                <a:gd name="connsiteX13" fmla="*/ 878 w 768771"/>
                <a:gd name="connsiteY13" fmla="*/ 161494 h 312478"/>
                <a:gd name="connsiteX14" fmla="*/ 43740 w 768771"/>
                <a:gd name="connsiteY14" fmla="*/ 80531 h 312478"/>
                <a:gd name="connsiteX15" fmla="*/ 141372 w 768771"/>
                <a:gd name="connsiteY15" fmla="*/ 32906 h 312478"/>
                <a:gd name="connsiteX16" fmla="*/ 210428 w 768771"/>
                <a:gd name="connsiteY16" fmla="*/ 1950 h 312478"/>
                <a:gd name="connsiteX0" fmla="*/ 210428 w 768634"/>
                <a:gd name="connsiteY0" fmla="*/ 1950 h 312478"/>
                <a:gd name="connsiteX1" fmla="*/ 260434 w 768634"/>
                <a:gd name="connsiteY1" fmla="*/ 90056 h 312478"/>
                <a:gd name="connsiteX2" fmla="*/ 372353 w 768634"/>
                <a:gd name="connsiteY2" fmla="*/ 137681 h 312478"/>
                <a:gd name="connsiteX3" fmla="*/ 498559 w 768634"/>
                <a:gd name="connsiteY3" fmla="*/ 97200 h 312478"/>
                <a:gd name="connsiteX4" fmla="*/ 541422 w 768634"/>
                <a:gd name="connsiteY4" fmla="*/ 35287 h 312478"/>
                <a:gd name="connsiteX5" fmla="*/ 558090 w 768634"/>
                <a:gd name="connsiteY5" fmla="*/ 21000 h 312478"/>
                <a:gd name="connsiteX6" fmla="*/ 658103 w 768634"/>
                <a:gd name="connsiteY6" fmla="*/ 44812 h 312478"/>
                <a:gd name="connsiteX7" fmla="*/ 741447 w 768634"/>
                <a:gd name="connsiteY7" fmla="*/ 90056 h 312478"/>
                <a:gd name="connsiteX8" fmla="*/ 765259 w 768634"/>
                <a:gd name="connsiteY8" fmla="*/ 159112 h 312478"/>
                <a:gd name="connsiteX9" fmla="*/ 677153 w 768634"/>
                <a:gd name="connsiteY9" fmla="*/ 228169 h 312478"/>
                <a:gd name="connsiteX10" fmla="*/ 510465 w 768634"/>
                <a:gd name="connsiteY10" fmla="*/ 299606 h 312478"/>
                <a:gd name="connsiteX11" fmla="*/ 327109 w 768634"/>
                <a:gd name="connsiteY11" fmla="*/ 306750 h 312478"/>
                <a:gd name="connsiteX12" fmla="*/ 79459 w 768634"/>
                <a:gd name="connsiteY12" fmla="*/ 237694 h 312478"/>
                <a:gd name="connsiteX13" fmla="*/ 878 w 768634"/>
                <a:gd name="connsiteY13" fmla="*/ 161494 h 312478"/>
                <a:gd name="connsiteX14" fmla="*/ 43740 w 768634"/>
                <a:gd name="connsiteY14" fmla="*/ 80531 h 312478"/>
                <a:gd name="connsiteX15" fmla="*/ 141372 w 768634"/>
                <a:gd name="connsiteY15" fmla="*/ 32906 h 312478"/>
                <a:gd name="connsiteX16" fmla="*/ 210428 w 768634"/>
                <a:gd name="connsiteY16" fmla="*/ 1950 h 312478"/>
                <a:gd name="connsiteX0" fmla="*/ 210428 w 768634"/>
                <a:gd name="connsiteY0" fmla="*/ 1950 h 312478"/>
                <a:gd name="connsiteX1" fmla="*/ 260434 w 768634"/>
                <a:gd name="connsiteY1" fmla="*/ 90056 h 312478"/>
                <a:gd name="connsiteX2" fmla="*/ 372353 w 768634"/>
                <a:gd name="connsiteY2" fmla="*/ 137681 h 312478"/>
                <a:gd name="connsiteX3" fmla="*/ 498559 w 768634"/>
                <a:gd name="connsiteY3" fmla="*/ 97200 h 312478"/>
                <a:gd name="connsiteX4" fmla="*/ 541422 w 768634"/>
                <a:gd name="connsiteY4" fmla="*/ 35287 h 312478"/>
                <a:gd name="connsiteX5" fmla="*/ 567615 w 768634"/>
                <a:gd name="connsiteY5" fmla="*/ 18618 h 312478"/>
                <a:gd name="connsiteX6" fmla="*/ 658103 w 768634"/>
                <a:gd name="connsiteY6" fmla="*/ 44812 h 312478"/>
                <a:gd name="connsiteX7" fmla="*/ 741447 w 768634"/>
                <a:gd name="connsiteY7" fmla="*/ 90056 h 312478"/>
                <a:gd name="connsiteX8" fmla="*/ 765259 w 768634"/>
                <a:gd name="connsiteY8" fmla="*/ 159112 h 312478"/>
                <a:gd name="connsiteX9" fmla="*/ 677153 w 768634"/>
                <a:gd name="connsiteY9" fmla="*/ 228169 h 312478"/>
                <a:gd name="connsiteX10" fmla="*/ 510465 w 768634"/>
                <a:gd name="connsiteY10" fmla="*/ 299606 h 312478"/>
                <a:gd name="connsiteX11" fmla="*/ 327109 w 768634"/>
                <a:gd name="connsiteY11" fmla="*/ 306750 h 312478"/>
                <a:gd name="connsiteX12" fmla="*/ 79459 w 768634"/>
                <a:gd name="connsiteY12" fmla="*/ 237694 h 312478"/>
                <a:gd name="connsiteX13" fmla="*/ 878 w 768634"/>
                <a:gd name="connsiteY13" fmla="*/ 161494 h 312478"/>
                <a:gd name="connsiteX14" fmla="*/ 43740 w 768634"/>
                <a:gd name="connsiteY14" fmla="*/ 80531 h 312478"/>
                <a:gd name="connsiteX15" fmla="*/ 141372 w 768634"/>
                <a:gd name="connsiteY15" fmla="*/ 32906 h 312478"/>
                <a:gd name="connsiteX16" fmla="*/ 210428 w 768634"/>
                <a:gd name="connsiteY16" fmla="*/ 1950 h 31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8634" h="312478">
                  <a:moveTo>
                    <a:pt x="210428" y="1950"/>
                  </a:moveTo>
                  <a:cubicBezTo>
                    <a:pt x="230272" y="11475"/>
                    <a:pt x="233447" y="67434"/>
                    <a:pt x="260434" y="90056"/>
                  </a:cubicBezTo>
                  <a:cubicBezTo>
                    <a:pt x="287422" y="112678"/>
                    <a:pt x="332666" y="136490"/>
                    <a:pt x="372353" y="137681"/>
                  </a:cubicBezTo>
                  <a:cubicBezTo>
                    <a:pt x="412040" y="138872"/>
                    <a:pt x="470381" y="114266"/>
                    <a:pt x="498559" y="97200"/>
                  </a:cubicBezTo>
                  <a:cubicBezTo>
                    <a:pt x="526737" y="80134"/>
                    <a:pt x="529913" y="48384"/>
                    <a:pt x="541422" y="35287"/>
                  </a:cubicBezTo>
                  <a:cubicBezTo>
                    <a:pt x="552931" y="22190"/>
                    <a:pt x="548168" y="17031"/>
                    <a:pt x="567615" y="18618"/>
                  </a:cubicBezTo>
                  <a:cubicBezTo>
                    <a:pt x="587062" y="20205"/>
                    <a:pt x="629131" y="32906"/>
                    <a:pt x="658103" y="44812"/>
                  </a:cubicBezTo>
                  <a:cubicBezTo>
                    <a:pt x="687075" y="56718"/>
                    <a:pt x="723588" y="71006"/>
                    <a:pt x="741447" y="90056"/>
                  </a:cubicBezTo>
                  <a:cubicBezTo>
                    <a:pt x="759306" y="109106"/>
                    <a:pt x="775975" y="136093"/>
                    <a:pt x="765259" y="159112"/>
                  </a:cubicBezTo>
                  <a:cubicBezTo>
                    <a:pt x="754543" y="182131"/>
                    <a:pt x="719619" y="204753"/>
                    <a:pt x="677153" y="228169"/>
                  </a:cubicBezTo>
                  <a:cubicBezTo>
                    <a:pt x="634687" y="251585"/>
                    <a:pt x="568806" y="286509"/>
                    <a:pt x="510465" y="299606"/>
                  </a:cubicBezTo>
                  <a:cubicBezTo>
                    <a:pt x="452124" y="312703"/>
                    <a:pt x="398943" y="317069"/>
                    <a:pt x="327109" y="306750"/>
                  </a:cubicBezTo>
                  <a:cubicBezTo>
                    <a:pt x="255275" y="296431"/>
                    <a:pt x="133831" y="261903"/>
                    <a:pt x="79459" y="237694"/>
                  </a:cubicBezTo>
                  <a:cubicBezTo>
                    <a:pt x="25087" y="213485"/>
                    <a:pt x="6831" y="187688"/>
                    <a:pt x="878" y="161494"/>
                  </a:cubicBezTo>
                  <a:cubicBezTo>
                    <a:pt x="-5075" y="135300"/>
                    <a:pt x="20324" y="101962"/>
                    <a:pt x="43740" y="80531"/>
                  </a:cubicBezTo>
                  <a:cubicBezTo>
                    <a:pt x="67156" y="59100"/>
                    <a:pt x="117163" y="45606"/>
                    <a:pt x="141372" y="32906"/>
                  </a:cubicBezTo>
                  <a:cubicBezTo>
                    <a:pt x="165581" y="20206"/>
                    <a:pt x="190584" y="-7575"/>
                    <a:pt x="210428" y="195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0" name="Freeform 1028"/>
            <p:cNvSpPr/>
            <p:nvPr/>
          </p:nvSpPr>
          <p:spPr>
            <a:xfrm>
              <a:off x="5446935" y="2272912"/>
              <a:ext cx="326231" cy="140648"/>
            </a:xfrm>
            <a:custGeom>
              <a:avLst/>
              <a:gdLst>
                <a:gd name="connsiteX0" fmla="*/ 0 w 326231"/>
                <a:gd name="connsiteY0" fmla="*/ 0 h 140648"/>
                <a:gd name="connsiteX1" fmla="*/ 73819 w 326231"/>
                <a:gd name="connsiteY1" fmla="*/ 102394 h 140648"/>
                <a:gd name="connsiteX2" fmla="*/ 190500 w 326231"/>
                <a:gd name="connsiteY2" fmla="*/ 138112 h 140648"/>
                <a:gd name="connsiteX3" fmla="*/ 302419 w 326231"/>
                <a:gd name="connsiteY3" fmla="*/ 40481 h 140648"/>
                <a:gd name="connsiteX4" fmla="*/ 326231 w 326231"/>
                <a:gd name="connsiteY4" fmla="*/ 7144 h 14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31" h="140648">
                  <a:moveTo>
                    <a:pt x="0" y="0"/>
                  </a:moveTo>
                  <a:cubicBezTo>
                    <a:pt x="21034" y="39687"/>
                    <a:pt x="42069" y="79375"/>
                    <a:pt x="73819" y="102394"/>
                  </a:cubicBezTo>
                  <a:cubicBezTo>
                    <a:pt x="105569" y="125413"/>
                    <a:pt x="152400" y="148431"/>
                    <a:pt x="190500" y="138112"/>
                  </a:cubicBezTo>
                  <a:cubicBezTo>
                    <a:pt x="228600" y="127793"/>
                    <a:pt x="279797" y="62309"/>
                    <a:pt x="302419" y="40481"/>
                  </a:cubicBezTo>
                  <a:cubicBezTo>
                    <a:pt x="325041" y="18653"/>
                    <a:pt x="325636" y="12898"/>
                    <a:pt x="326231" y="7144"/>
                  </a:cubicBezTo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41" name="Group 248"/>
          <p:cNvGrpSpPr/>
          <p:nvPr/>
        </p:nvGrpSpPr>
        <p:grpSpPr>
          <a:xfrm>
            <a:off x="3152171" y="2142637"/>
            <a:ext cx="2675749" cy="2903264"/>
            <a:chOff x="3050675" y="2415340"/>
            <a:chExt cx="1100595" cy="1194177"/>
          </a:xfrm>
        </p:grpSpPr>
        <p:grpSp>
          <p:nvGrpSpPr>
            <p:cNvPr id="242" name="Group 1048"/>
            <p:cNvGrpSpPr/>
            <p:nvPr/>
          </p:nvGrpSpPr>
          <p:grpSpPr>
            <a:xfrm>
              <a:off x="3822755" y="2628895"/>
              <a:ext cx="314018" cy="314018"/>
              <a:chOff x="4702639" y="3387272"/>
              <a:chExt cx="1606779" cy="1606779"/>
            </a:xfrm>
          </p:grpSpPr>
          <p:sp>
            <p:nvSpPr>
              <p:cNvPr id="283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4" name="Oval 61"/>
              <p:cNvSpPr/>
              <p:nvPr/>
            </p:nvSpPr>
            <p:spPr>
              <a:xfrm>
                <a:off x="4806661" y="3491294"/>
                <a:ext cx="1398733" cy="1398733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285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286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87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88" name="Freeform 295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89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243" name="Group 1043"/>
            <p:cNvGrpSpPr/>
            <p:nvPr/>
          </p:nvGrpSpPr>
          <p:grpSpPr>
            <a:xfrm>
              <a:off x="3837252" y="3064892"/>
              <a:ext cx="314018" cy="314018"/>
              <a:chOff x="4806663" y="1082635"/>
              <a:chExt cx="1606779" cy="1606779"/>
            </a:xfrm>
          </p:grpSpPr>
          <p:sp>
            <p:nvSpPr>
              <p:cNvPr id="276" name="Oval 69"/>
              <p:cNvSpPr/>
              <p:nvPr/>
            </p:nvSpPr>
            <p:spPr>
              <a:xfrm>
                <a:off x="4806663" y="1082635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7" name="Oval 70"/>
              <p:cNvSpPr/>
              <p:nvPr/>
            </p:nvSpPr>
            <p:spPr>
              <a:xfrm>
                <a:off x="4910685" y="1186657"/>
                <a:ext cx="1398733" cy="1398733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8" name="Freeform 44"/>
              <p:cNvSpPr/>
              <p:nvPr/>
            </p:nvSpPr>
            <p:spPr>
              <a:xfrm>
                <a:off x="5259838" y="1570474"/>
                <a:ext cx="678601" cy="670631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670631">
                    <a:moveTo>
                      <a:pt x="70181" y="378744"/>
                    </a:moveTo>
                    <a:cubicBezTo>
                      <a:pt x="91348" y="411552"/>
                      <a:pt x="104048" y="502569"/>
                      <a:pt x="146381" y="550194"/>
                    </a:cubicBezTo>
                    <a:cubicBezTo>
                      <a:pt x="188714" y="597819"/>
                      <a:pt x="277085" y="650207"/>
                      <a:pt x="324181" y="664494"/>
                    </a:cubicBezTo>
                    <a:cubicBezTo>
                      <a:pt x="371277" y="678781"/>
                      <a:pt x="388739" y="667669"/>
                      <a:pt x="428956" y="635919"/>
                    </a:cubicBezTo>
                    <a:cubicBezTo>
                      <a:pt x="469173" y="604169"/>
                      <a:pt x="535848" y="518444"/>
                      <a:pt x="565481" y="473994"/>
                    </a:cubicBezTo>
                    <a:cubicBezTo>
                      <a:pt x="595114" y="429544"/>
                      <a:pt x="595644" y="386152"/>
                      <a:pt x="606756" y="369219"/>
                    </a:cubicBezTo>
                    <a:cubicBezTo>
                      <a:pt x="617868" y="352286"/>
                      <a:pt x="621044" y="383506"/>
                      <a:pt x="632156" y="372394"/>
                    </a:cubicBezTo>
                    <a:cubicBezTo>
                      <a:pt x="643268" y="361282"/>
                      <a:pt x="666023" y="325827"/>
                      <a:pt x="673431" y="302544"/>
                    </a:cubicBezTo>
                    <a:cubicBezTo>
                      <a:pt x="680839" y="279261"/>
                      <a:pt x="678723" y="252802"/>
                      <a:pt x="676606" y="232694"/>
                    </a:cubicBezTo>
                    <a:cubicBezTo>
                      <a:pt x="674489" y="212586"/>
                      <a:pt x="670256" y="190361"/>
                      <a:pt x="660731" y="181894"/>
                    </a:cubicBezTo>
                    <a:cubicBezTo>
                      <a:pt x="651206" y="173427"/>
                      <a:pt x="626864" y="172898"/>
                      <a:pt x="619456" y="181894"/>
                    </a:cubicBezTo>
                    <a:cubicBezTo>
                      <a:pt x="612048" y="190890"/>
                      <a:pt x="620514" y="224227"/>
                      <a:pt x="616281" y="235869"/>
                    </a:cubicBezTo>
                    <a:cubicBezTo>
                      <a:pt x="612048" y="247511"/>
                      <a:pt x="600406" y="267619"/>
                      <a:pt x="594056" y="251744"/>
                    </a:cubicBezTo>
                    <a:cubicBezTo>
                      <a:pt x="587706" y="235869"/>
                      <a:pt x="609931" y="176602"/>
                      <a:pt x="578181" y="140619"/>
                    </a:cubicBezTo>
                    <a:cubicBezTo>
                      <a:pt x="546431" y="104636"/>
                      <a:pt x="470231" y="59127"/>
                      <a:pt x="403556" y="35844"/>
                    </a:cubicBezTo>
                    <a:cubicBezTo>
                      <a:pt x="336881" y="12561"/>
                      <a:pt x="230519" y="3565"/>
                      <a:pt x="178131" y="919"/>
                    </a:cubicBezTo>
                    <a:cubicBezTo>
                      <a:pt x="125744" y="-1727"/>
                      <a:pt x="105635" y="390"/>
                      <a:pt x="89231" y="19969"/>
                    </a:cubicBezTo>
                    <a:cubicBezTo>
                      <a:pt x="72827" y="39548"/>
                      <a:pt x="82881" y="85057"/>
                      <a:pt x="79706" y="118394"/>
                    </a:cubicBezTo>
                    <a:cubicBezTo>
                      <a:pt x="76531" y="151731"/>
                      <a:pt x="76531" y="211527"/>
                      <a:pt x="70181" y="219994"/>
                    </a:cubicBezTo>
                    <a:cubicBezTo>
                      <a:pt x="63831" y="228461"/>
                      <a:pt x="52718" y="169723"/>
                      <a:pt x="41606" y="169194"/>
                    </a:cubicBezTo>
                    <a:cubicBezTo>
                      <a:pt x="30494" y="168665"/>
                      <a:pt x="9856" y="197240"/>
                      <a:pt x="3506" y="216819"/>
                    </a:cubicBezTo>
                    <a:cubicBezTo>
                      <a:pt x="-2844" y="236398"/>
                      <a:pt x="860" y="263915"/>
                      <a:pt x="3506" y="286669"/>
                    </a:cubicBezTo>
                    <a:cubicBezTo>
                      <a:pt x="6152" y="309423"/>
                      <a:pt x="8269" y="335882"/>
                      <a:pt x="19381" y="353344"/>
                    </a:cubicBezTo>
                    <a:cubicBezTo>
                      <a:pt x="30493" y="370806"/>
                      <a:pt x="49014" y="345936"/>
                      <a:pt x="70181" y="378744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9" name="Freeform 20"/>
              <p:cNvSpPr/>
              <p:nvPr/>
            </p:nvSpPr>
            <p:spPr>
              <a:xfrm>
                <a:off x="5259839" y="1294167"/>
                <a:ext cx="650583" cy="551215"/>
              </a:xfrm>
              <a:custGeom>
                <a:avLst/>
                <a:gdLst>
                  <a:gd name="connsiteX0" fmla="*/ 70221 w 498858"/>
                  <a:gd name="connsiteY0" fmla="*/ 435900 h 436233"/>
                  <a:gd name="connsiteX1" fmla="*/ 70221 w 498858"/>
                  <a:gd name="connsiteY1" fmla="*/ 319219 h 436233"/>
                  <a:gd name="connsiteX2" fmla="*/ 191664 w 498858"/>
                  <a:gd name="connsiteY2" fmla="*/ 281119 h 436233"/>
                  <a:gd name="connsiteX3" fmla="*/ 325014 w 498858"/>
                  <a:gd name="connsiteY3" fmla="*/ 276357 h 436233"/>
                  <a:gd name="connsiteX4" fmla="*/ 413121 w 498858"/>
                  <a:gd name="connsiteY4" fmla="*/ 328744 h 436233"/>
                  <a:gd name="connsiteX5" fmla="*/ 417883 w 498858"/>
                  <a:gd name="connsiteY5" fmla="*/ 419232 h 436233"/>
                  <a:gd name="connsiteX6" fmla="*/ 427408 w 498858"/>
                  <a:gd name="connsiteY6" fmla="*/ 426375 h 436233"/>
                  <a:gd name="connsiteX7" fmla="*/ 453602 w 498858"/>
                  <a:gd name="connsiteY7" fmla="*/ 369225 h 436233"/>
                  <a:gd name="connsiteX8" fmla="*/ 482177 w 498858"/>
                  <a:gd name="connsiteY8" fmla="*/ 312075 h 436233"/>
                  <a:gd name="connsiteX9" fmla="*/ 498846 w 498858"/>
                  <a:gd name="connsiteY9" fmla="*/ 162057 h 436233"/>
                  <a:gd name="connsiteX10" fmla="*/ 479796 w 498858"/>
                  <a:gd name="connsiteY10" fmla="*/ 38232 h 436233"/>
                  <a:gd name="connsiteX11" fmla="*/ 451221 w 498858"/>
                  <a:gd name="connsiteY11" fmla="*/ 132 h 436233"/>
                  <a:gd name="connsiteX12" fmla="*/ 420264 w 498858"/>
                  <a:gd name="connsiteY12" fmla="*/ 47757 h 436233"/>
                  <a:gd name="connsiteX13" fmla="*/ 339302 w 498858"/>
                  <a:gd name="connsiteY13" fmla="*/ 69188 h 436233"/>
                  <a:gd name="connsiteX14" fmla="*/ 225002 w 498858"/>
                  <a:gd name="connsiteY14" fmla="*/ 66807 h 436233"/>
                  <a:gd name="connsiteX15" fmla="*/ 115464 w 498858"/>
                  <a:gd name="connsiteY15" fmla="*/ 88238 h 436233"/>
                  <a:gd name="connsiteX16" fmla="*/ 32121 w 498858"/>
                  <a:gd name="connsiteY16" fmla="*/ 150150 h 436233"/>
                  <a:gd name="connsiteX17" fmla="*/ 1164 w 498858"/>
                  <a:gd name="connsiteY17" fmla="*/ 278738 h 436233"/>
                  <a:gd name="connsiteX18" fmla="*/ 70221 w 498858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13121 w 499697"/>
                  <a:gd name="connsiteY4" fmla="*/ 328744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61833 w 499697"/>
                  <a:gd name="connsiteY4" fmla="*/ 318489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524614"/>
                  <a:gd name="connsiteY0" fmla="*/ 435900 h 436233"/>
                  <a:gd name="connsiteX1" fmla="*/ 70221 w 524614"/>
                  <a:gd name="connsiteY1" fmla="*/ 319219 h 436233"/>
                  <a:gd name="connsiteX2" fmla="*/ 191664 w 524614"/>
                  <a:gd name="connsiteY2" fmla="*/ 281119 h 436233"/>
                  <a:gd name="connsiteX3" fmla="*/ 325014 w 524614"/>
                  <a:gd name="connsiteY3" fmla="*/ 276357 h 436233"/>
                  <a:gd name="connsiteX4" fmla="*/ 461833 w 524614"/>
                  <a:gd name="connsiteY4" fmla="*/ 318489 h 436233"/>
                  <a:gd name="connsiteX5" fmla="*/ 417883 w 524614"/>
                  <a:gd name="connsiteY5" fmla="*/ 419232 h 436233"/>
                  <a:gd name="connsiteX6" fmla="*/ 499194 w 524614"/>
                  <a:gd name="connsiteY6" fmla="*/ 403301 h 436233"/>
                  <a:gd name="connsiteX7" fmla="*/ 453602 w 524614"/>
                  <a:gd name="connsiteY7" fmla="*/ 369225 h 436233"/>
                  <a:gd name="connsiteX8" fmla="*/ 523197 w 524614"/>
                  <a:gd name="connsiteY8" fmla="*/ 312075 h 436233"/>
                  <a:gd name="connsiteX9" fmla="*/ 498846 w 524614"/>
                  <a:gd name="connsiteY9" fmla="*/ 162057 h 436233"/>
                  <a:gd name="connsiteX10" fmla="*/ 479796 w 524614"/>
                  <a:gd name="connsiteY10" fmla="*/ 38232 h 436233"/>
                  <a:gd name="connsiteX11" fmla="*/ 451221 w 524614"/>
                  <a:gd name="connsiteY11" fmla="*/ 132 h 436233"/>
                  <a:gd name="connsiteX12" fmla="*/ 420264 w 524614"/>
                  <a:gd name="connsiteY12" fmla="*/ 47757 h 436233"/>
                  <a:gd name="connsiteX13" fmla="*/ 339302 w 524614"/>
                  <a:gd name="connsiteY13" fmla="*/ 69188 h 436233"/>
                  <a:gd name="connsiteX14" fmla="*/ 225002 w 524614"/>
                  <a:gd name="connsiteY14" fmla="*/ 66807 h 436233"/>
                  <a:gd name="connsiteX15" fmla="*/ 115464 w 524614"/>
                  <a:gd name="connsiteY15" fmla="*/ 88238 h 436233"/>
                  <a:gd name="connsiteX16" fmla="*/ 32121 w 524614"/>
                  <a:gd name="connsiteY16" fmla="*/ 150150 h 436233"/>
                  <a:gd name="connsiteX17" fmla="*/ 1164 w 524614"/>
                  <a:gd name="connsiteY17" fmla="*/ 278738 h 436233"/>
                  <a:gd name="connsiteX18" fmla="*/ 70221 w 524614"/>
                  <a:gd name="connsiteY18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453602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4397 w 525340"/>
                  <a:gd name="connsiteY4" fmla="*/ 323616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2474 w 525340"/>
                  <a:gd name="connsiteY4" fmla="*/ 333231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45101"/>
                  <a:gd name="connsiteX1" fmla="*/ 70221 w 525340"/>
                  <a:gd name="connsiteY1" fmla="*/ 319219 h 445101"/>
                  <a:gd name="connsiteX2" fmla="*/ 191664 w 525340"/>
                  <a:gd name="connsiteY2" fmla="*/ 281119 h 445101"/>
                  <a:gd name="connsiteX3" fmla="*/ 325014 w 525340"/>
                  <a:gd name="connsiteY3" fmla="*/ 276357 h 445101"/>
                  <a:gd name="connsiteX4" fmla="*/ 462474 w 525340"/>
                  <a:gd name="connsiteY4" fmla="*/ 333231 h 445101"/>
                  <a:gd name="connsiteX5" fmla="*/ 481337 w 525340"/>
                  <a:gd name="connsiteY5" fmla="*/ 442947 h 445101"/>
                  <a:gd name="connsiteX6" fmla="*/ 499194 w 525340"/>
                  <a:gd name="connsiteY6" fmla="*/ 403301 h 445101"/>
                  <a:gd name="connsiteX7" fmla="*/ 515133 w 525340"/>
                  <a:gd name="connsiteY7" fmla="*/ 369225 h 445101"/>
                  <a:gd name="connsiteX8" fmla="*/ 516238 w 525340"/>
                  <a:gd name="connsiteY8" fmla="*/ 349799 h 445101"/>
                  <a:gd name="connsiteX9" fmla="*/ 523197 w 525340"/>
                  <a:gd name="connsiteY9" fmla="*/ 312075 h 445101"/>
                  <a:gd name="connsiteX10" fmla="*/ 498846 w 525340"/>
                  <a:gd name="connsiteY10" fmla="*/ 162057 h 445101"/>
                  <a:gd name="connsiteX11" fmla="*/ 479796 w 525340"/>
                  <a:gd name="connsiteY11" fmla="*/ 38232 h 445101"/>
                  <a:gd name="connsiteX12" fmla="*/ 451221 w 525340"/>
                  <a:gd name="connsiteY12" fmla="*/ 132 h 445101"/>
                  <a:gd name="connsiteX13" fmla="*/ 420264 w 525340"/>
                  <a:gd name="connsiteY13" fmla="*/ 47757 h 445101"/>
                  <a:gd name="connsiteX14" fmla="*/ 339302 w 525340"/>
                  <a:gd name="connsiteY14" fmla="*/ 69188 h 445101"/>
                  <a:gd name="connsiteX15" fmla="*/ 225002 w 525340"/>
                  <a:gd name="connsiteY15" fmla="*/ 66807 h 445101"/>
                  <a:gd name="connsiteX16" fmla="*/ 115464 w 525340"/>
                  <a:gd name="connsiteY16" fmla="*/ 88238 h 445101"/>
                  <a:gd name="connsiteX17" fmla="*/ 32121 w 525340"/>
                  <a:gd name="connsiteY17" fmla="*/ 150150 h 445101"/>
                  <a:gd name="connsiteX18" fmla="*/ 1164 w 525340"/>
                  <a:gd name="connsiteY18" fmla="*/ 278738 h 445101"/>
                  <a:gd name="connsiteX19" fmla="*/ 70221 w 525340"/>
                  <a:gd name="connsiteY19" fmla="*/ 435900 h 44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5340" h="445101">
                    <a:moveTo>
                      <a:pt x="70221" y="435900"/>
                    </a:moveTo>
                    <a:cubicBezTo>
                      <a:pt x="81730" y="442647"/>
                      <a:pt x="49981" y="345016"/>
                      <a:pt x="70221" y="319219"/>
                    </a:cubicBezTo>
                    <a:cubicBezTo>
                      <a:pt x="90461" y="293422"/>
                      <a:pt x="149199" y="288263"/>
                      <a:pt x="191664" y="281119"/>
                    </a:cubicBezTo>
                    <a:cubicBezTo>
                      <a:pt x="234129" y="273975"/>
                      <a:pt x="279879" y="267672"/>
                      <a:pt x="325014" y="276357"/>
                    </a:cubicBezTo>
                    <a:cubicBezTo>
                      <a:pt x="370149" y="285042"/>
                      <a:pt x="436420" y="305466"/>
                      <a:pt x="462474" y="333231"/>
                    </a:cubicBezTo>
                    <a:cubicBezTo>
                      <a:pt x="488528" y="360996"/>
                      <a:pt x="475217" y="431269"/>
                      <a:pt x="481337" y="442947"/>
                    </a:cubicBezTo>
                    <a:cubicBezTo>
                      <a:pt x="487457" y="454625"/>
                      <a:pt x="493561" y="415588"/>
                      <a:pt x="499194" y="403301"/>
                    </a:cubicBezTo>
                    <a:cubicBezTo>
                      <a:pt x="504827" y="391014"/>
                      <a:pt x="512292" y="378142"/>
                      <a:pt x="515133" y="369225"/>
                    </a:cubicBezTo>
                    <a:cubicBezTo>
                      <a:pt x="517974" y="360308"/>
                      <a:pt x="504639" y="359324"/>
                      <a:pt x="516238" y="349799"/>
                    </a:cubicBezTo>
                    <a:cubicBezTo>
                      <a:pt x="527837" y="340274"/>
                      <a:pt x="526096" y="343365"/>
                      <a:pt x="523197" y="312075"/>
                    </a:cubicBezTo>
                    <a:cubicBezTo>
                      <a:pt x="520298" y="280785"/>
                      <a:pt x="506079" y="207697"/>
                      <a:pt x="498846" y="162057"/>
                    </a:cubicBezTo>
                    <a:cubicBezTo>
                      <a:pt x="491613" y="116417"/>
                      <a:pt x="487733" y="65219"/>
                      <a:pt x="479796" y="38232"/>
                    </a:cubicBezTo>
                    <a:cubicBezTo>
                      <a:pt x="471859" y="11245"/>
                      <a:pt x="461143" y="-1456"/>
                      <a:pt x="451221" y="132"/>
                    </a:cubicBezTo>
                    <a:cubicBezTo>
                      <a:pt x="441299" y="1720"/>
                      <a:pt x="438917" y="36248"/>
                      <a:pt x="420264" y="47757"/>
                    </a:cubicBezTo>
                    <a:cubicBezTo>
                      <a:pt x="401611" y="59266"/>
                      <a:pt x="371846" y="66013"/>
                      <a:pt x="339302" y="69188"/>
                    </a:cubicBezTo>
                    <a:cubicBezTo>
                      <a:pt x="306758" y="72363"/>
                      <a:pt x="262308" y="63632"/>
                      <a:pt x="225002" y="66807"/>
                    </a:cubicBezTo>
                    <a:cubicBezTo>
                      <a:pt x="187696" y="69982"/>
                      <a:pt x="147611" y="74348"/>
                      <a:pt x="115464" y="88238"/>
                    </a:cubicBezTo>
                    <a:cubicBezTo>
                      <a:pt x="83317" y="102128"/>
                      <a:pt x="51171" y="118400"/>
                      <a:pt x="32121" y="150150"/>
                    </a:cubicBezTo>
                    <a:cubicBezTo>
                      <a:pt x="13071" y="181900"/>
                      <a:pt x="-4789" y="231510"/>
                      <a:pt x="1164" y="278738"/>
                    </a:cubicBezTo>
                    <a:cubicBezTo>
                      <a:pt x="7117" y="325966"/>
                      <a:pt x="58712" y="429153"/>
                      <a:pt x="70221" y="435900"/>
                    </a:cubicBezTo>
                    <a:close/>
                  </a:path>
                </a:pathLst>
              </a:custGeom>
              <a:solidFill>
                <a:srgbClr val="EDD2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0" name="Freeform 1042"/>
              <p:cNvSpPr/>
              <p:nvPr/>
            </p:nvSpPr>
            <p:spPr>
              <a:xfrm>
                <a:off x="5374723" y="2112435"/>
                <a:ext cx="476991" cy="344379"/>
              </a:xfrm>
              <a:custGeom>
                <a:avLst/>
                <a:gdLst>
                  <a:gd name="connsiteX0" fmla="*/ 148049 w 476981"/>
                  <a:gd name="connsiteY0" fmla="*/ 12776 h 315816"/>
                  <a:gd name="connsiteX1" fmla="*/ 148049 w 476981"/>
                  <a:gd name="connsiteY1" fmla="*/ 130251 h 315816"/>
                  <a:gd name="connsiteX2" fmla="*/ 78199 w 476981"/>
                  <a:gd name="connsiteY2" fmla="*/ 133426 h 315816"/>
                  <a:gd name="connsiteX3" fmla="*/ 1999 w 476981"/>
                  <a:gd name="connsiteY3" fmla="*/ 200101 h 315816"/>
                  <a:gd name="connsiteX4" fmla="*/ 163924 w 476981"/>
                  <a:gd name="connsiteY4" fmla="*/ 308051 h 315816"/>
                  <a:gd name="connsiteX5" fmla="*/ 436974 w 476981"/>
                  <a:gd name="connsiteY5" fmla="*/ 295351 h 315816"/>
                  <a:gd name="connsiteX6" fmla="*/ 468724 w 476981"/>
                  <a:gd name="connsiteY6" fmla="*/ 200101 h 315816"/>
                  <a:gd name="connsiteX7" fmla="*/ 370299 w 476981"/>
                  <a:gd name="connsiteY7" fmla="*/ 142951 h 315816"/>
                  <a:gd name="connsiteX8" fmla="*/ 262349 w 476981"/>
                  <a:gd name="connsiteY8" fmla="*/ 108026 h 315816"/>
                  <a:gd name="connsiteX9" fmla="*/ 259174 w 476981"/>
                  <a:gd name="connsiteY9" fmla="*/ 12776 h 315816"/>
                  <a:gd name="connsiteX10" fmla="*/ 148049 w 476981"/>
                  <a:gd name="connsiteY10" fmla="*/ 12776 h 315816"/>
                  <a:gd name="connsiteX0" fmla="*/ 148049 w 476981"/>
                  <a:gd name="connsiteY0" fmla="*/ 14192 h 317232"/>
                  <a:gd name="connsiteX1" fmla="*/ 148049 w 476981"/>
                  <a:gd name="connsiteY1" fmla="*/ 131667 h 317232"/>
                  <a:gd name="connsiteX2" fmla="*/ 78199 w 476981"/>
                  <a:gd name="connsiteY2" fmla="*/ 134842 h 317232"/>
                  <a:gd name="connsiteX3" fmla="*/ 1999 w 476981"/>
                  <a:gd name="connsiteY3" fmla="*/ 201517 h 317232"/>
                  <a:gd name="connsiteX4" fmla="*/ 163924 w 476981"/>
                  <a:gd name="connsiteY4" fmla="*/ 309467 h 317232"/>
                  <a:gd name="connsiteX5" fmla="*/ 436974 w 476981"/>
                  <a:gd name="connsiteY5" fmla="*/ 296767 h 317232"/>
                  <a:gd name="connsiteX6" fmla="*/ 468724 w 476981"/>
                  <a:gd name="connsiteY6" fmla="*/ 201517 h 317232"/>
                  <a:gd name="connsiteX7" fmla="*/ 370299 w 476981"/>
                  <a:gd name="connsiteY7" fmla="*/ 144367 h 317232"/>
                  <a:gd name="connsiteX8" fmla="*/ 276636 w 476981"/>
                  <a:gd name="connsiteY8" fmla="*/ 123729 h 317232"/>
                  <a:gd name="connsiteX9" fmla="*/ 259174 w 476981"/>
                  <a:gd name="connsiteY9" fmla="*/ 14192 h 317232"/>
                  <a:gd name="connsiteX10" fmla="*/ 148049 w 476981"/>
                  <a:gd name="connsiteY10" fmla="*/ 14192 h 317232"/>
                  <a:gd name="connsiteX0" fmla="*/ 148131 w 477063"/>
                  <a:gd name="connsiteY0" fmla="*/ 14344 h 317384"/>
                  <a:gd name="connsiteX1" fmla="*/ 167181 w 477063"/>
                  <a:gd name="connsiteY1" fmla="*/ 134200 h 317384"/>
                  <a:gd name="connsiteX2" fmla="*/ 78281 w 477063"/>
                  <a:gd name="connsiteY2" fmla="*/ 134994 h 317384"/>
                  <a:gd name="connsiteX3" fmla="*/ 2081 w 477063"/>
                  <a:gd name="connsiteY3" fmla="*/ 201669 h 317384"/>
                  <a:gd name="connsiteX4" fmla="*/ 164006 w 477063"/>
                  <a:gd name="connsiteY4" fmla="*/ 309619 h 317384"/>
                  <a:gd name="connsiteX5" fmla="*/ 437056 w 477063"/>
                  <a:gd name="connsiteY5" fmla="*/ 296919 h 317384"/>
                  <a:gd name="connsiteX6" fmla="*/ 468806 w 477063"/>
                  <a:gd name="connsiteY6" fmla="*/ 201669 h 317384"/>
                  <a:gd name="connsiteX7" fmla="*/ 370381 w 477063"/>
                  <a:gd name="connsiteY7" fmla="*/ 144519 h 317384"/>
                  <a:gd name="connsiteX8" fmla="*/ 276718 w 477063"/>
                  <a:gd name="connsiteY8" fmla="*/ 123881 h 317384"/>
                  <a:gd name="connsiteX9" fmla="*/ 259256 w 477063"/>
                  <a:gd name="connsiteY9" fmla="*/ 14344 h 317384"/>
                  <a:gd name="connsiteX10" fmla="*/ 148131 w 477063"/>
                  <a:gd name="connsiteY10" fmla="*/ 14344 h 317384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276718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305293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059 w 476991"/>
                  <a:gd name="connsiteY0" fmla="*/ 41339 h 344379"/>
                  <a:gd name="connsiteX1" fmla="*/ 150441 w 476991"/>
                  <a:gd name="connsiteY1" fmla="*/ 149289 h 344379"/>
                  <a:gd name="connsiteX2" fmla="*/ 78209 w 476991"/>
                  <a:gd name="connsiteY2" fmla="*/ 161989 h 344379"/>
                  <a:gd name="connsiteX3" fmla="*/ 2009 w 476991"/>
                  <a:gd name="connsiteY3" fmla="*/ 228664 h 344379"/>
                  <a:gd name="connsiteX4" fmla="*/ 163934 w 476991"/>
                  <a:gd name="connsiteY4" fmla="*/ 336614 h 344379"/>
                  <a:gd name="connsiteX5" fmla="*/ 436984 w 476991"/>
                  <a:gd name="connsiteY5" fmla="*/ 323914 h 344379"/>
                  <a:gd name="connsiteX6" fmla="*/ 468734 w 476991"/>
                  <a:gd name="connsiteY6" fmla="*/ 228664 h 344379"/>
                  <a:gd name="connsiteX7" fmla="*/ 370309 w 476991"/>
                  <a:gd name="connsiteY7" fmla="*/ 171514 h 344379"/>
                  <a:gd name="connsiteX8" fmla="*/ 305221 w 476991"/>
                  <a:gd name="connsiteY8" fmla="*/ 150876 h 344379"/>
                  <a:gd name="connsiteX9" fmla="*/ 290140 w 476991"/>
                  <a:gd name="connsiteY9" fmla="*/ 5620 h 344379"/>
                  <a:gd name="connsiteX10" fmla="*/ 148059 w 476991"/>
                  <a:gd name="connsiteY10" fmla="*/ 41339 h 34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991" h="344379">
                    <a:moveTo>
                      <a:pt x="148059" y="41339"/>
                    </a:moveTo>
                    <a:cubicBezTo>
                      <a:pt x="124776" y="65284"/>
                      <a:pt x="162083" y="129181"/>
                      <a:pt x="150441" y="149289"/>
                    </a:cubicBezTo>
                    <a:cubicBezTo>
                      <a:pt x="138799" y="169397"/>
                      <a:pt x="102948" y="148760"/>
                      <a:pt x="78209" y="161989"/>
                    </a:cubicBezTo>
                    <a:cubicBezTo>
                      <a:pt x="53470" y="175218"/>
                      <a:pt x="-12278" y="199560"/>
                      <a:pt x="2009" y="228664"/>
                    </a:cubicBezTo>
                    <a:cubicBezTo>
                      <a:pt x="16296" y="257768"/>
                      <a:pt x="91438" y="320739"/>
                      <a:pt x="163934" y="336614"/>
                    </a:cubicBezTo>
                    <a:cubicBezTo>
                      <a:pt x="236430" y="352489"/>
                      <a:pt x="386184" y="341906"/>
                      <a:pt x="436984" y="323914"/>
                    </a:cubicBezTo>
                    <a:cubicBezTo>
                      <a:pt x="487784" y="305922"/>
                      <a:pt x="479846" y="254064"/>
                      <a:pt x="468734" y="228664"/>
                    </a:cubicBezTo>
                    <a:cubicBezTo>
                      <a:pt x="457622" y="203264"/>
                      <a:pt x="397561" y="184479"/>
                      <a:pt x="370309" y="171514"/>
                    </a:cubicBezTo>
                    <a:cubicBezTo>
                      <a:pt x="343057" y="158549"/>
                      <a:pt x="323742" y="172572"/>
                      <a:pt x="305221" y="150876"/>
                    </a:cubicBezTo>
                    <a:cubicBezTo>
                      <a:pt x="286700" y="129180"/>
                      <a:pt x="316334" y="23876"/>
                      <a:pt x="290140" y="5620"/>
                    </a:cubicBezTo>
                    <a:cubicBezTo>
                      <a:pt x="263946" y="-12636"/>
                      <a:pt x="171342" y="17394"/>
                      <a:pt x="148059" y="41339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1" name="Freeform 1026"/>
              <p:cNvSpPr/>
              <p:nvPr/>
            </p:nvSpPr>
            <p:spPr>
              <a:xfrm>
                <a:off x="5225735" y="2273472"/>
                <a:ext cx="768634" cy="312478"/>
              </a:xfrm>
              <a:custGeom>
                <a:avLst/>
                <a:gdLst>
                  <a:gd name="connsiteX0" fmla="*/ 210428 w 768771"/>
                  <a:gd name="connsiteY0" fmla="*/ 1950 h 312478"/>
                  <a:gd name="connsiteX1" fmla="*/ 260434 w 768771"/>
                  <a:gd name="connsiteY1" fmla="*/ 90056 h 312478"/>
                  <a:gd name="connsiteX2" fmla="*/ 372353 w 768771"/>
                  <a:gd name="connsiteY2" fmla="*/ 137681 h 312478"/>
                  <a:gd name="connsiteX3" fmla="*/ 498559 w 768771"/>
                  <a:gd name="connsiteY3" fmla="*/ 97200 h 312478"/>
                  <a:gd name="connsiteX4" fmla="*/ 541422 w 768771"/>
                  <a:gd name="connsiteY4" fmla="*/ 35287 h 312478"/>
                  <a:gd name="connsiteX5" fmla="*/ 558090 w 768771"/>
                  <a:gd name="connsiteY5" fmla="*/ 21000 h 312478"/>
                  <a:gd name="connsiteX6" fmla="*/ 650959 w 768771"/>
                  <a:gd name="connsiteY6" fmla="*/ 49575 h 312478"/>
                  <a:gd name="connsiteX7" fmla="*/ 741447 w 768771"/>
                  <a:gd name="connsiteY7" fmla="*/ 90056 h 312478"/>
                  <a:gd name="connsiteX8" fmla="*/ 765259 w 768771"/>
                  <a:gd name="connsiteY8" fmla="*/ 159112 h 312478"/>
                  <a:gd name="connsiteX9" fmla="*/ 677153 w 768771"/>
                  <a:gd name="connsiteY9" fmla="*/ 228169 h 312478"/>
                  <a:gd name="connsiteX10" fmla="*/ 510465 w 768771"/>
                  <a:gd name="connsiteY10" fmla="*/ 299606 h 312478"/>
                  <a:gd name="connsiteX11" fmla="*/ 327109 w 768771"/>
                  <a:gd name="connsiteY11" fmla="*/ 306750 h 312478"/>
                  <a:gd name="connsiteX12" fmla="*/ 79459 w 768771"/>
                  <a:gd name="connsiteY12" fmla="*/ 237694 h 312478"/>
                  <a:gd name="connsiteX13" fmla="*/ 878 w 768771"/>
                  <a:gd name="connsiteY13" fmla="*/ 161494 h 312478"/>
                  <a:gd name="connsiteX14" fmla="*/ 43740 w 768771"/>
                  <a:gd name="connsiteY14" fmla="*/ 80531 h 312478"/>
                  <a:gd name="connsiteX15" fmla="*/ 141372 w 768771"/>
                  <a:gd name="connsiteY15" fmla="*/ 32906 h 312478"/>
                  <a:gd name="connsiteX16" fmla="*/ 210428 w 768771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58090 w 768634"/>
                  <a:gd name="connsiteY5" fmla="*/ 21000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67615 w 768634"/>
                  <a:gd name="connsiteY5" fmla="*/ 18618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8634" h="312478">
                    <a:moveTo>
                      <a:pt x="210428" y="1950"/>
                    </a:moveTo>
                    <a:cubicBezTo>
                      <a:pt x="230272" y="11475"/>
                      <a:pt x="233447" y="67434"/>
                      <a:pt x="260434" y="90056"/>
                    </a:cubicBezTo>
                    <a:cubicBezTo>
                      <a:pt x="287422" y="112678"/>
                      <a:pt x="332666" y="136490"/>
                      <a:pt x="372353" y="137681"/>
                    </a:cubicBezTo>
                    <a:cubicBezTo>
                      <a:pt x="412040" y="138872"/>
                      <a:pt x="470381" y="114266"/>
                      <a:pt x="498559" y="97200"/>
                    </a:cubicBezTo>
                    <a:cubicBezTo>
                      <a:pt x="526737" y="80134"/>
                      <a:pt x="529913" y="48384"/>
                      <a:pt x="541422" y="35287"/>
                    </a:cubicBezTo>
                    <a:cubicBezTo>
                      <a:pt x="552931" y="22190"/>
                      <a:pt x="548168" y="17031"/>
                      <a:pt x="567615" y="18618"/>
                    </a:cubicBezTo>
                    <a:cubicBezTo>
                      <a:pt x="587062" y="20205"/>
                      <a:pt x="629131" y="32906"/>
                      <a:pt x="658103" y="44812"/>
                    </a:cubicBezTo>
                    <a:cubicBezTo>
                      <a:pt x="687075" y="56718"/>
                      <a:pt x="723588" y="71006"/>
                      <a:pt x="741447" y="90056"/>
                    </a:cubicBezTo>
                    <a:cubicBezTo>
                      <a:pt x="759306" y="109106"/>
                      <a:pt x="775975" y="136093"/>
                      <a:pt x="765259" y="159112"/>
                    </a:cubicBezTo>
                    <a:cubicBezTo>
                      <a:pt x="754543" y="182131"/>
                      <a:pt x="719619" y="204753"/>
                      <a:pt x="677153" y="228169"/>
                    </a:cubicBezTo>
                    <a:cubicBezTo>
                      <a:pt x="634687" y="251585"/>
                      <a:pt x="568806" y="286509"/>
                      <a:pt x="510465" y="299606"/>
                    </a:cubicBezTo>
                    <a:cubicBezTo>
                      <a:pt x="452124" y="312703"/>
                      <a:pt x="398943" y="317069"/>
                      <a:pt x="327109" y="306750"/>
                    </a:cubicBezTo>
                    <a:cubicBezTo>
                      <a:pt x="255275" y="296431"/>
                      <a:pt x="133831" y="261903"/>
                      <a:pt x="79459" y="237694"/>
                    </a:cubicBezTo>
                    <a:cubicBezTo>
                      <a:pt x="25087" y="213485"/>
                      <a:pt x="6831" y="187688"/>
                      <a:pt x="878" y="161494"/>
                    </a:cubicBezTo>
                    <a:cubicBezTo>
                      <a:pt x="-5075" y="135300"/>
                      <a:pt x="20324" y="101962"/>
                      <a:pt x="43740" y="80531"/>
                    </a:cubicBezTo>
                    <a:cubicBezTo>
                      <a:pt x="67156" y="59100"/>
                      <a:pt x="117163" y="45606"/>
                      <a:pt x="141372" y="32906"/>
                    </a:cubicBezTo>
                    <a:cubicBezTo>
                      <a:pt x="165581" y="20206"/>
                      <a:pt x="190584" y="-7575"/>
                      <a:pt x="210428" y="1950"/>
                    </a:cubicBez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82" name="Freeform 1028"/>
              <p:cNvSpPr/>
              <p:nvPr/>
            </p:nvSpPr>
            <p:spPr>
              <a:xfrm>
                <a:off x="5446935" y="2272912"/>
                <a:ext cx="326231" cy="140648"/>
              </a:xfrm>
              <a:custGeom>
                <a:avLst/>
                <a:gdLst>
                  <a:gd name="connsiteX0" fmla="*/ 0 w 326231"/>
                  <a:gd name="connsiteY0" fmla="*/ 0 h 140648"/>
                  <a:gd name="connsiteX1" fmla="*/ 73819 w 326231"/>
                  <a:gd name="connsiteY1" fmla="*/ 102394 h 140648"/>
                  <a:gd name="connsiteX2" fmla="*/ 190500 w 326231"/>
                  <a:gd name="connsiteY2" fmla="*/ 138112 h 140648"/>
                  <a:gd name="connsiteX3" fmla="*/ 302419 w 326231"/>
                  <a:gd name="connsiteY3" fmla="*/ 40481 h 140648"/>
                  <a:gd name="connsiteX4" fmla="*/ 326231 w 326231"/>
                  <a:gd name="connsiteY4" fmla="*/ 7144 h 14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231" h="140648">
                    <a:moveTo>
                      <a:pt x="0" y="0"/>
                    </a:moveTo>
                    <a:cubicBezTo>
                      <a:pt x="21034" y="39687"/>
                      <a:pt x="42069" y="79375"/>
                      <a:pt x="73819" y="102394"/>
                    </a:cubicBezTo>
                    <a:cubicBezTo>
                      <a:pt x="105569" y="125413"/>
                      <a:pt x="152400" y="148431"/>
                      <a:pt x="190500" y="138112"/>
                    </a:cubicBezTo>
                    <a:cubicBezTo>
                      <a:pt x="228600" y="127793"/>
                      <a:pt x="279797" y="62309"/>
                      <a:pt x="302419" y="40481"/>
                    </a:cubicBezTo>
                    <a:cubicBezTo>
                      <a:pt x="325041" y="18653"/>
                      <a:pt x="325636" y="12898"/>
                      <a:pt x="326231" y="7144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4" name="Group 1048"/>
            <p:cNvGrpSpPr/>
            <p:nvPr/>
          </p:nvGrpSpPr>
          <p:grpSpPr>
            <a:xfrm>
              <a:off x="3449257" y="2415340"/>
              <a:ext cx="314018" cy="314018"/>
              <a:chOff x="4702639" y="3387272"/>
              <a:chExt cx="1606779" cy="1606779"/>
            </a:xfrm>
          </p:grpSpPr>
          <p:sp>
            <p:nvSpPr>
              <p:cNvPr id="269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70" name="Oval 61"/>
              <p:cNvSpPr/>
              <p:nvPr/>
            </p:nvSpPr>
            <p:spPr>
              <a:xfrm>
                <a:off x="4806661" y="3491294"/>
                <a:ext cx="1398733" cy="139873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271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272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3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4" name="Freeform 281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75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245" name="Group 1043"/>
            <p:cNvGrpSpPr/>
            <p:nvPr/>
          </p:nvGrpSpPr>
          <p:grpSpPr>
            <a:xfrm>
              <a:off x="3446864" y="3295499"/>
              <a:ext cx="314018" cy="314018"/>
              <a:chOff x="4806663" y="1082635"/>
              <a:chExt cx="1606779" cy="1606779"/>
            </a:xfrm>
          </p:grpSpPr>
          <p:sp>
            <p:nvSpPr>
              <p:cNvPr id="262" name="Oval 69"/>
              <p:cNvSpPr/>
              <p:nvPr/>
            </p:nvSpPr>
            <p:spPr>
              <a:xfrm>
                <a:off x="4806663" y="1082635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3" name="Oval 70"/>
              <p:cNvSpPr/>
              <p:nvPr/>
            </p:nvSpPr>
            <p:spPr>
              <a:xfrm>
                <a:off x="4910685" y="1186657"/>
                <a:ext cx="1398733" cy="139873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4" name="Freeform 44"/>
              <p:cNvSpPr/>
              <p:nvPr/>
            </p:nvSpPr>
            <p:spPr>
              <a:xfrm>
                <a:off x="5259838" y="1570474"/>
                <a:ext cx="678601" cy="670631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670631">
                    <a:moveTo>
                      <a:pt x="70181" y="378744"/>
                    </a:moveTo>
                    <a:cubicBezTo>
                      <a:pt x="91348" y="411552"/>
                      <a:pt x="104048" y="502569"/>
                      <a:pt x="146381" y="550194"/>
                    </a:cubicBezTo>
                    <a:cubicBezTo>
                      <a:pt x="188714" y="597819"/>
                      <a:pt x="277085" y="650207"/>
                      <a:pt x="324181" y="664494"/>
                    </a:cubicBezTo>
                    <a:cubicBezTo>
                      <a:pt x="371277" y="678781"/>
                      <a:pt x="388739" y="667669"/>
                      <a:pt x="428956" y="635919"/>
                    </a:cubicBezTo>
                    <a:cubicBezTo>
                      <a:pt x="469173" y="604169"/>
                      <a:pt x="535848" y="518444"/>
                      <a:pt x="565481" y="473994"/>
                    </a:cubicBezTo>
                    <a:cubicBezTo>
                      <a:pt x="595114" y="429544"/>
                      <a:pt x="595644" y="386152"/>
                      <a:pt x="606756" y="369219"/>
                    </a:cubicBezTo>
                    <a:cubicBezTo>
                      <a:pt x="617868" y="352286"/>
                      <a:pt x="621044" y="383506"/>
                      <a:pt x="632156" y="372394"/>
                    </a:cubicBezTo>
                    <a:cubicBezTo>
                      <a:pt x="643268" y="361282"/>
                      <a:pt x="666023" y="325827"/>
                      <a:pt x="673431" y="302544"/>
                    </a:cubicBezTo>
                    <a:cubicBezTo>
                      <a:pt x="680839" y="279261"/>
                      <a:pt x="678723" y="252802"/>
                      <a:pt x="676606" y="232694"/>
                    </a:cubicBezTo>
                    <a:cubicBezTo>
                      <a:pt x="674489" y="212586"/>
                      <a:pt x="670256" y="190361"/>
                      <a:pt x="660731" y="181894"/>
                    </a:cubicBezTo>
                    <a:cubicBezTo>
                      <a:pt x="651206" y="173427"/>
                      <a:pt x="626864" y="172898"/>
                      <a:pt x="619456" y="181894"/>
                    </a:cubicBezTo>
                    <a:cubicBezTo>
                      <a:pt x="612048" y="190890"/>
                      <a:pt x="620514" y="224227"/>
                      <a:pt x="616281" y="235869"/>
                    </a:cubicBezTo>
                    <a:cubicBezTo>
                      <a:pt x="612048" y="247511"/>
                      <a:pt x="600406" y="267619"/>
                      <a:pt x="594056" y="251744"/>
                    </a:cubicBezTo>
                    <a:cubicBezTo>
                      <a:pt x="587706" y="235869"/>
                      <a:pt x="609931" y="176602"/>
                      <a:pt x="578181" y="140619"/>
                    </a:cubicBezTo>
                    <a:cubicBezTo>
                      <a:pt x="546431" y="104636"/>
                      <a:pt x="470231" y="59127"/>
                      <a:pt x="403556" y="35844"/>
                    </a:cubicBezTo>
                    <a:cubicBezTo>
                      <a:pt x="336881" y="12561"/>
                      <a:pt x="230519" y="3565"/>
                      <a:pt x="178131" y="919"/>
                    </a:cubicBezTo>
                    <a:cubicBezTo>
                      <a:pt x="125744" y="-1727"/>
                      <a:pt x="105635" y="390"/>
                      <a:pt x="89231" y="19969"/>
                    </a:cubicBezTo>
                    <a:cubicBezTo>
                      <a:pt x="72827" y="39548"/>
                      <a:pt x="82881" y="85057"/>
                      <a:pt x="79706" y="118394"/>
                    </a:cubicBezTo>
                    <a:cubicBezTo>
                      <a:pt x="76531" y="151731"/>
                      <a:pt x="76531" y="211527"/>
                      <a:pt x="70181" y="219994"/>
                    </a:cubicBezTo>
                    <a:cubicBezTo>
                      <a:pt x="63831" y="228461"/>
                      <a:pt x="52718" y="169723"/>
                      <a:pt x="41606" y="169194"/>
                    </a:cubicBezTo>
                    <a:cubicBezTo>
                      <a:pt x="30494" y="168665"/>
                      <a:pt x="9856" y="197240"/>
                      <a:pt x="3506" y="216819"/>
                    </a:cubicBezTo>
                    <a:cubicBezTo>
                      <a:pt x="-2844" y="236398"/>
                      <a:pt x="860" y="263915"/>
                      <a:pt x="3506" y="286669"/>
                    </a:cubicBezTo>
                    <a:cubicBezTo>
                      <a:pt x="6152" y="309423"/>
                      <a:pt x="8269" y="335882"/>
                      <a:pt x="19381" y="353344"/>
                    </a:cubicBezTo>
                    <a:cubicBezTo>
                      <a:pt x="30493" y="370806"/>
                      <a:pt x="49014" y="345936"/>
                      <a:pt x="70181" y="378744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5" name="Freeform 20"/>
              <p:cNvSpPr/>
              <p:nvPr/>
            </p:nvSpPr>
            <p:spPr>
              <a:xfrm>
                <a:off x="5259839" y="1294167"/>
                <a:ext cx="650583" cy="551215"/>
              </a:xfrm>
              <a:custGeom>
                <a:avLst/>
                <a:gdLst>
                  <a:gd name="connsiteX0" fmla="*/ 70221 w 498858"/>
                  <a:gd name="connsiteY0" fmla="*/ 435900 h 436233"/>
                  <a:gd name="connsiteX1" fmla="*/ 70221 w 498858"/>
                  <a:gd name="connsiteY1" fmla="*/ 319219 h 436233"/>
                  <a:gd name="connsiteX2" fmla="*/ 191664 w 498858"/>
                  <a:gd name="connsiteY2" fmla="*/ 281119 h 436233"/>
                  <a:gd name="connsiteX3" fmla="*/ 325014 w 498858"/>
                  <a:gd name="connsiteY3" fmla="*/ 276357 h 436233"/>
                  <a:gd name="connsiteX4" fmla="*/ 413121 w 498858"/>
                  <a:gd name="connsiteY4" fmla="*/ 328744 h 436233"/>
                  <a:gd name="connsiteX5" fmla="*/ 417883 w 498858"/>
                  <a:gd name="connsiteY5" fmla="*/ 419232 h 436233"/>
                  <a:gd name="connsiteX6" fmla="*/ 427408 w 498858"/>
                  <a:gd name="connsiteY6" fmla="*/ 426375 h 436233"/>
                  <a:gd name="connsiteX7" fmla="*/ 453602 w 498858"/>
                  <a:gd name="connsiteY7" fmla="*/ 369225 h 436233"/>
                  <a:gd name="connsiteX8" fmla="*/ 482177 w 498858"/>
                  <a:gd name="connsiteY8" fmla="*/ 312075 h 436233"/>
                  <a:gd name="connsiteX9" fmla="*/ 498846 w 498858"/>
                  <a:gd name="connsiteY9" fmla="*/ 162057 h 436233"/>
                  <a:gd name="connsiteX10" fmla="*/ 479796 w 498858"/>
                  <a:gd name="connsiteY10" fmla="*/ 38232 h 436233"/>
                  <a:gd name="connsiteX11" fmla="*/ 451221 w 498858"/>
                  <a:gd name="connsiteY11" fmla="*/ 132 h 436233"/>
                  <a:gd name="connsiteX12" fmla="*/ 420264 w 498858"/>
                  <a:gd name="connsiteY12" fmla="*/ 47757 h 436233"/>
                  <a:gd name="connsiteX13" fmla="*/ 339302 w 498858"/>
                  <a:gd name="connsiteY13" fmla="*/ 69188 h 436233"/>
                  <a:gd name="connsiteX14" fmla="*/ 225002 w 498858"/>
                  <a:gd name="connsiteY14" fmla="*/ 66807 h 436233"/>
                  <a:gd name="connsiteX15" fmla="*/ 115464 w 498858"/>
                  <a:gd name="connsiteY15" fmla="*/ 88238 h 436233"/>
                  <a:gd name="connsiteX16" fmla="*/ 32121 w 498858"/>
                  <a:gd name="connsiteY16" fmla="*/ 150150 h 436233"/>
                  <a:gd name="connsiteX17" fmla="*/ 1164 w 498858"/>
                  <a:gd name="connsiteY17" fmla="*/ 278738 h 436233"/>
                  <a:gd name="connsiteX18" fmla="*/ 70221 w 498858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13121 w 499697"/>
                  <a:gd name="connsiteY4" fmla="*/ 328744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61833 w 499697"/>
                  <a:gd name="connsiteY4" fmla="*/ 318489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524614"/>
                  <a:gd name="connsiteY0" fmla="*/ 435900 h 436233"/>
                  <a:gd name="connsiteX1" fmla="*/ 70221 w 524614"/>
                  <a:gd name="connsiteY1" fmla="*/ 319219 h 436233"/>
                  <a:gd name="connsiteX2" fmla="*/ 191664 w 524614"/>
                  <a:gd name="connsiteY2" fmla="*/ 281119 h 436233"/>
                  <a:gd name="connsiteX3" fmla="*/ 325014 w 524614"/>
                  <a:gd name="connsiteY3" fmla="*/ 276357 h 436233"/>
                  <a:gd name="connsiteX4" fmla="*/ 461833 w 524614"/>
                  <a:gd name="connsiteY4" fmla="*/ 318489 h 436233"/>
                  <a:gd name="connsiteX5" fmla="*/ 417883 w 524614"/>
                  <a:gd name="connsiteY5" fmla="*/ 419232 h 436233"/>
                  <a:gd name="connsiteX6" fmla="*/ 499194 w 524614"/>
                  <a:gd name="connsiteY6" fmla="*/ 403301 h 436233"/>
                  <a:gd name="connsiteX7" fmla="*/ 453602 w 524614"/>
                  <a:gd name="connsiteY7" fmla="*/ 369225 h 436233"/>
                  <a:gd name="connsiteX8" fmla="*/ 523197 w 524614"/>
                  <a:gd name="connsiteY8" fmla="*/ 312075 h 436233"/>
                  <a:gd name="connsiteX9" fmla="*/ 498846 w 524614"/>
                  <a:gd name="connsiteY9" fmla="*/ 162057 h 436233"/>
                  <a:gd name="connsiteX10" fmla="*/ 479796 w 524614"/>
                  <a:gd name="connsiteY10" fmla="*/ 38232 h 436233"/>
                  <a:gd name="connsiteX11" fmla="*/ 451221 w 524614"/>
                  <a:gd name="connsiteY11" fmla="*/ 132 h 436233"/>
                  <a:gd name="connsiteX12" fmla="*/ 420264 w 524614"/>
                  <a:gd name="connsiteY12" fmla="*/ 47757 h 436233"/>
                  <a:gd name="connsiteX13" fmla="*/ 339302 w 524614"/>
                  <a:gd name="connsiteY13" fmla="*/ 69188 h 436233"/>
                  <a:gd name="connsiteX14" fmla="*/ 225002 w 524614"/>
                  <a:gd name="connsiteY14" fmla="*/ 66807 h 436233"/>
                  <a:gd name="connsiteX15" fmla="*/ 115464 w 524614"/>
                  <a:gd name="connsiteY15" fmla="*/ 88238 h 436233"/>
                  <a:gd name="connsiteX16" fmla="*/ 32121 w 524614"/>
                  <a:gd name="connsiteY16" fmla="*/ 150150 h 436233"/>
                  <a:gd name="connsiteX17" fmla="*/ 1164 w 524614"/>
                  <a:gd name="connsiteY17" fmla="*/ 278738 h 436233"/>
                  <a:gd name="connsiteX18" fmla="*/ 70221 w 524614"/>
                  <a:gd name="connsiteY18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453602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4397 w 525340"/>
                  <a:gd name="connsiteY4" fmla="*/ 323616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2474 w 525340"/>
                  <a:gd name="connsiteY4" fmla="*/ 333231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45101"/>
                  <a:gd name="connsiteX1" fmla="*/ 70221 w 525340"/>
                  <a:gd name="connsiteY1" fmla="*/ 319219 h 445101"/>
                  <a:gd name="connsiteX2" fmla="*/ 191664 w 525340"/>
                  <a:gd name="connsiteY2" fmla="*/ 281119 h 445101"/>
                  <a:gd name="connsiteX3" fmla="*/ 325014 w 525340"/>
                  <a:gd name="connsiteY3" fmla="*/ 276357 h 445101"/>
                  <a:gd name="connsiteX4" fmla="*/ 462474 w 525340"/>
                  <a:gd name="connsiteY4" fmla="*/ 333231 h 445101"/>
                  <a:gd name="connsiteX5" fmla="*/ 481337 w 525340"/>
                  <a:gd name="connsiteY5" fmla="*/ 442947 h 445101"/>
                  <a:gd name="connsiteX6" fmla="*/ 499194 w 525340"/>
                  <a:gd name="connsiteY6" fmla="*/ 403301 h 445101"/>
                  <a:gd name="connsiteX7" fmla="*/ 515133 w 525340"/>
                  <a:gd name="connsiteY7" fmla="*/ 369225 h 445101"/>
                  <a:gd name="connsiteX8" fmla="*/ 516238 w 525340"/>
                  <a:gd name="connsiteY8" fmla="*/ 349799 h 445101"/>
                  <a:gd name="connsiteX9" fmla="*/ 523197 w 525340"/>
                  <a:gd name="connsiteY9" fmla="*/ 312075 h 445101"/>
                  <a:gd name="connsiteX10" fmla="*/ 498846 w 525340"/>
                  <a:gd name="connsiteY10" fmla="*/ 162057 h 445101"/>
                  <a:gd name="connsiteX11" fmla="*/ 479796 w 525340"/>
                  <a:gd name="connsiteY11" fmla="*/ 38232 h 445101"/>
                  <a:gd name="connsiteX12" fmla="*/ 451221 w 525340"/>
                  <a:gd name="connsiteY12" fmla="*/ 132 h 445101"/>
                  <a:gd name="connsiteX13" fmla="*/ 420264 w 525340"/>
                  <a:gd name="connsiteY13" fmla="*/ 47757 h 445101"/>
                  <a:gd name="connsiteX14" fmla="*/ 339302 w 525340"/>
                  <a:gd name="connsiteY14" fmla="*/ 69188 h 445101"/>
                  <a:gd name="connsiteX15" fmla="*/ 225002 w 525340"/>
                  <a:gd name="connsiteY15" fmla="*/ 66807 h 445101"/>
                  <a:gd name="connsiteX16" fmla="*/ 115464 w 525340"/>
                  <a:gd name="connsiteY16" fmla="*/ 88238 h 445101"/>
                  <a:gd name="connsiteX17" fmla="*/ 32121 w 525340"/>
                  <a:gd name="connsiteY17" fmla="*/ 150150 h 445101"/>
                  <a:gd name="connsiteX18" fmla="*/ 1164 w 525340"/>
                  <a:gd name="connsiteY18" fmla="*/ 278738 h 445101"/>
                  <a:gd name="connsiteX19" fmla="*/ 70221 w 525340"/>
                  <a:gd name="connsiteY19" fmla="*/ 435900 h 44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5340" h="445101">
                    <a:moveTo>
                      <a:pt x="70221" y="435900"/>
                    </a:moveTo>
                    <a:cubicBezTo>
                      <a:pt x="81730" y="442647"/>
                      <a:pt x="49981" y="345016"/>
                      <a:pt x="70221" y="319219"/>
                    </a:cubicBezTo>
                    <a:cubicBezTo>
                      <a:pt x="90461" y="293422"/>
                      <a:pt x="149199" y="288263"/>
                      <a:pt x="191664" y="281119"/>
                    </a:cubicBezTo>
                    <a:cubicBezTo>
                      <a:pt x="234129" y="273975"/>
                      <a:pt x="279879" y="267672"/>
                      <a:pt x="325014" y="276357"/>
                    </a:cubicBezTo>
                    <a:cubicBezTo>
                      <a:pt x="370149" y="285042"/>
                      <a:pt x="436420" y="305466"/>
                      <a:pt x="462474" y="333231"/>
                    </a:cubicBezTo>
                    <a:cubicBezTo>
                      <a:pt x="488528" y="360996"/>
                      <a:pt x="475217" y="431269"/>
                      <a:pt x="481337" y="442947"/>
                    </a:cubicBezTo>
                    <a:cubicBezTo>
                      <a:pt x="487457" y="454625"/>
                      <a:pt x="493561" y="415588"/>
                      <a:pt x="499194" y="403301"/>
                    </a:cubicBezTo>
                    <a:cubicBezTo>
                      <a:pt x="504827" y="391014"/>
                      <a:pt x="512292" y="378142"/>
                      <a:pt x="515133" y="369225"/>
                    </a:cubicBezTo>
                    <a:cubicBezTo>
                      <a:pt x="517974" y="360308"/>
                      <a:pt x="504639" y="359324"/>
                      <a:pt x="516238" y="349799"/>
                    </a:cubicBezTo>
                    <a:cubicBezTo>
                      <a:pt x="527837" y="340274"/>
                      <a:pt x="526096" y="343365"/>
                      <a:pt x="523197" y="312075"/>
                    </a:cubicBezTo>
                    <a:cubicBezTo>
                      <a:pt x="520298" y="280785"/>
                      <a:pt x="506079" y="207697"/>
                      <a:pt x="498846" y="162057"/>
                    </a:cubicBezTo>
                    <a:cubicBezTo>
                      <a:pt x="491613" y="116417"/>
                      <a:pt x="487733" y="65219"/>
                      <a:pt x="479796" y="38232"/>
                    </a:cubicBezTo>
                    <a:cubicBezTo>
                      <a:pt x="471859" y="11245"/>
                      <a:pt x="461143" y="-1456"/>
                      <a:pt x="451221" y="132"/>
                    </a:cubicBezTo>
                    <a:cubicBezTo>
                      <a:pt x="441299" y="1720"/>
                      <a:pt x="438917" y="36248"/>
                      <a:pt x="420264" y="47757"/>
                    </a:cubicBezTo>
                    <a:cubicBezTo>
                      <a:pt x="401611" y="59266"/>
                      <a:pt x="371846" y="66013"/>
                      <a:pt x="339302" y="69188"/>
                    </a:cubicBezTo>
                    <a:cubicBezTo>
                      <a:pt x="306758" y="72363"/>
                      <a:pt x="262308" y="63632"/>
                      <a:pt x="225002" y="66807"/>
                    </a:cubicBezTo>
                    <a:cubicBezTo>
                      <a:pt x="187696" y="69982"/>
                      <a:pt x="147611" y="74348"/>
                      <a:pt x="115464" y="88238"/>
                    </a:cubicBezTo>
                    <a:cubicBezTo>
                      <a:pt x="83317" y="102128"/>
                      <a:pt x="51171" y="118400"/>
                      <a:pt x="32121" y="150150"/>
                    </a:cubicBezTo>
                    <a:cubicBezTo>
                      <a:pt x="13071" y="181900"/>
                      <a:pt x="-4789" y="231510"/>
                      <a:pt x="1164" y="278738"/>
                    </a:cubicBezTo>
                    <a:cubicBezTo>
                      <a:pt x="7117" y="325966"/>
                      <a:pt x="58712" y="429153"/>
                      <a:pt x="70221" y="43590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6" name="Freeform 1042"/>
              <p:cNvSpPr/>
              <p:nvPr/>
            </p:nvSpPr>
            <p:spPr>
              <a:xfrm>
                <a:off x="5374723" y="2112435"/>
                <a:ext cx="476991" cy="344379"/>
              </a:xfrm>
              <a:custGeom>
                <a:avLst/>
                <a:gdLst>
                  <a:gd name="connsiteX0" fmla="*/ 148049 w 476981"/>
                  <a:gd name="connsiteY0" fmla="*/ 12776 h 315816"/>
                  <a:gd name="connsiteX1" fmla="*/ 148049 w 476981"/>
                  <a:gd name="connsiteY1" fmla="*/ 130251 h 315816"/>
                  <a:gd name="connsiteX2" fmla="*/ 78199 w 476981"/>
                  <a:gd name="connsiteY2" fmla="*/ 133426 h 315816"/>
                  <a:gd name="connsiteX3" fmla="*/ 1999 w 476981"/>
                  <a:gd name="connsiteY3" fmla="*/ 200101 h 315816"/>
                  <a:gd name="connsiteX4" fmla="*/ 163924 w 476981"/>
                  <a:gd name="connsiteY4" fmla="*/ 308051 h 315816"/>
                  <a:gd name="connsiteX5" fmla="*/ 436974 w 476981"/>
                  <a:gd name="connsiteY5" fmla="*/ 295351 h 315816"/>
                  <a:gd name="connsiteX6" fmla="*/ 468724 w 476981"/>
                  <a:gd name="connsiteY6" fmla="*/ 200101 h 315816"/>
                  <a:gd name="connsiteX7" fmla="*/ 370299 w 476981"/>
                  <a:gd name="connsiteY7" fmla="*/ 142951 h 315816"/>
                  <a:gd name="connsiteX8" fmla="*/ 262349 w 476981"/>
                  <a:gd name="connsiteY8" fmla="*/ 108026 h 315816"/>
                  <a:gd name="connsiteX9" fmla="*/ 259174 w 476981"/>
                  <a:gd name="connsiteY9" fmla="*/ 12776 h 315816"/>
                  <a:gd name="connsiteX10" fmla="*/ 148049 w 476981"/>
                  <a:gd name="connsiteY10" fmla="*/ 12776 h 315816"/>
                  <a:gd name="connsiteX0" fmla="*/ 148049 w 476981"/>
                  <a:gd name="connsiteY0" fmla="*/ 14192 h 317232"/>
                  <a:gd name="connsiteX1" fmla="*/ 148049 w 476981"/>
                  <a:gd name="connsiteY1" fmla="*/ 131667 h 317232"/>
                  <a:gd name="connsiteX2" fmla="*/ 78199 w 476981"/>
                  <a:gd name="connsiteY2" fmla="*/ 134842 h 317232"/>
                  <a:gd name="connsiteX3" fmla="*/ 1999 w 476981"/>
                  <a:gd name="connsiteY3" fmla="*/ 201517 h 317232"/>
                  <a:gd name="connsiteX4" fmla="*/ 163924 w 476981"/>
                  <a:gd name="connsiteY4" fmla="*/ 309467 h 317232"/>
                  <a:gd name="connsiteX5" fmla="*/ 436974 w 476981"/>
                  <a:gd name="connsiteY5" fmla="*/ 296767 h 317232"/>
                  <a:gd name="connsiteX6" fmla="*/ 468724 w 476981"/>
                  <a:gd name="connsiteY6" fmla="*/ 201517 h 317232"/>
                  <a:gd name="connsiteX7" fmla="*/ 370299 w 476981"/>
                  <a:gd name="connsiteY7" fmla="*/ 144367 h 317232"/>
                  <a:gd name="connsiteX8" fmla="*/ 276636 w 476981"/>
                  <a:gd name="connsiteY8" fmla="*/ 123729 h 317232"/>
                  <a:gd name="connsiteX9" fmla="*/ 259174 w 476981"/>
                  <a:gd name="connsiteY9" fmla="*/ 14192 h 317232"/>
                  <a:gd name="connsiteX10" fmla="*/ 148049 w 476981"/>
                  <a:gd name="connsiteY10" fmla="*/ 14192 h 317232"/>
                  <a:gd name="connsiteX0" fmla="*/ 148131 w 477063"/>
                  <a:gd name="connsiteY0" fmla="*/ 14344 h 317384"/>
                  <a:gd name="connsiteX1" fmla="*/ 167181 w 477063"/>
                  <a:gd name="connsiteY1" fmla="*/ 134200 h 317384"/>
                  <a:gd name="connsiteX2" fmla="*/ 78281 w 477063"/>
                  <a:gd name="connsiteY2" fmla="*/ 134994 h 317384"/>
                  <a:gd name="connsiteX3" fmla="*/ 2081 w 477063"/>
                  <a:gd name="connsiteY3" fmla="*/ 201669 h 317384"/>
                  <a:gd name="connsiteX4" fmla="*/ 164006 w 477063"/>
                  <a:gd name="connsiteY4" fmla="*/ 309619 h 317384"/>
                  <a:gd name="connsiteX5" fmla="*/ 437056 w 477063"/>
                  <a:gd name="connsiteY5" fmla="*/ 296919 h 317384"/>
                  <a:gd name="connsiteX6" fmla="*/ 468806 w 477063"/>
                  <a:gd name="connsiteY6" fmla="*/ 201669 h 317384"/>
                  <a:gd name="connsiteX7" fmla="*/ 370381 w 477063"/>
                  <a:gd name="connsiteY7" fmla="*/ 144519 h 317384"/>
                  <a:gd name="connsiteX8" fmla="*/ 276718 w 477063"/>
                  <a:gd name="connsiteY8" fmla="*/ 123881 h 317384"/>
                  <a:gd name="connsiteX9" fmla="*/ 259256 w 477063"/>
                  <a:gd name="connsiteY9" fmla="*/ 14344 h 317384"/>
                  <a:gd name="connsiteX10" fmla="*/ 148131 w 477063"/>
                  <a:gd name="connsiteY10" fmla="*/ 14344 h 317384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276718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305293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059 w 476991"/>
                  <a:gd name="connsiteY0" fmla="*/ 41339 h 344379"/>
                  <a:gd name="connsiteX1" fmla="*/ 150441 w 476991"/>
                  <a:gd name="connsiteY1" fmla="*/ 149289 h 344379"/>
                  <a:gd name="connsiteX2" fmla="*/ 78209 w 476991"/>
                  <a:gd name="connsiteY2" fmla="*/ 161989 h 344379"/>
                  <a:gd name="connsiteX3" fmla="*/ 2009 w 476991"/>
                  <a:gd name="connsiteY3" fmla="*/ 228664 h 344379"/>
                  <a:gd name="connsiteX4" fmla="*/ 163934 w 476991"/>
                  <a:gd name="connsiteY4" fmla="*/ 336614 h 344379"/>
                  <a:gd name="connsiteX5" fmla="*/ 436984 w 476991"/>
                  <a:gd name="connsiteY5" fmla="*/ 323914 h 344379"/>
                  <a:gd name="connsiteX6" fmla="*/ 468734 w 476991"/>
                  <a:gd name="connsiteY6" fmla="*/ 228664 h 344379"/>
                  <a:gd name="connsiteX7" fmla="*/ 370309 w 476991"/>
                  <a:gd name="connsiteY7" fmla="*/ 171514 h 344379"/>
                  <a:gd name="connsiteX8" fmla="*/ 305221 w 476991"/>
                  <a:gd name="connsiteY8" fmla="*/ 150876 h 344379"/>
                  <a:gd name="connsiteX9" fmla="*/ 290140 w 476991"/>
                  <a:gd name="connsiteY9" fmla="*/ 5620 h 344379"/>
                  <a:gd name="connsiteX10" fmla="*/ 148059 w 476991"/>
                  <a:gd name="connsiteY10" fmla="*/ 41339 h 34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991" h="344379">
                    <a:moveTo>
                      <a:pt x="148059" y="41339"/>
                    </a:moveTo>
                    <a:cubicBezTo>
                      <a:pt x="124776" y="65284"/>
                      <a:pt x="162083" y="129181"/>
                      <a:pt x="150441" y="149289"/>
                    </a:cubicBezTo>
                    <a:cubicBezTo>
                      <a:pt x="138799" y="169397"/>
                      <a:pt x="102948" y="148760"/>
                      <a:pt x="78209" y="161989"/>
                    </a:cubicBezTo>
                    <a:cubicBezTo>
                      <a:pt x="53470" y="175218"/>
                      <a:pt x="-12278" y="199560"/>
                      <a:pt x="2009" y="228664"/>
                    </a:cubicBezTo>
                    <a:cubicBezTo>
                      <a:pt x="16296" y="257768"/>
                      <a:pt x="91438" y="320739"/>
                      <a:pt x="163934" y="336614"/>
                    </a:cubicBezTo>
                    <a:cubicBezTo>
                      <a:pt x="236430" y="352489"/>
                      <a:pt x="386184" y="341906"/>
                      <a:pt x="436984" y="323914"/>
                    </a:cubicBezTo>
                    <a:cubicBezTo>
                      <a:pt x="487784" y="305922"/>
                      <a:pt x="479846" y="254064"/>
                      <a:pt x="468734" y="228664"/>
                    </a:cubicBezTo>
                    <a:cubicBezTo>
                      <a:pt x="457622" y="203264"/>
                      <a:pt x="397561" y="184479"/>
                      <a:pt x="370309" y="171514"/>
                    </a:cubicBezTo>
                    <a:cubicBezTo>
                      <a:pt x="343057" y="158549"/>
                      <a:pt x="323742" y="172572"/>
                      <a:pt x="305221" y="150876"/>
                    </a:cubicBezTo>
                    <a:cubicBezTo>
                      <a:pt x="286700" y="129180"/>
                      <a:pt x="316334" y="23876"/>
                      <a:pt x="290140" y="5620"/>
                    </a:cubicBezTo>
                    <a:cubicBezTo>
                      <a:pt x="263946" y="-12636"/>
                      <a:pt x="171342" y="17394"/>
                      <a:pt x="148059" y="41339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7" name="Freeform 1026"/>
              <p:cNvSpPr/>
              <p:nvPr/>
            </p:nvSpPr>
            <p:spPr>
              <a:xfrm>
                <a:off x="5225735" y="2273472"/>
                <a:ext cx="768634" cy="312478"/>
              </a:xfrm>
              <a:custGeom>
                <a:avLst/>
                <a:gdLst>
                  <a:gd name="connsiteX0" fmla="*/ 210428 w 768771"/>
                  <a:gd name="connsiteY0" fmla="*/ 1950 h 312478"/>
                  <a:gd name="connsiteX1" fmla="*/ 260434 w 768771"/>
                  <a:gd name="connsiteY1" fmla="*/ 90056 h 312478"/>
                  <a:gd name="connsiteX2" fmla="*/ 372353 w 768771"/>
                  <a:gd name="connsiteY2" fmla="*/ 137681 h 312478"/>
                  <a:gd name="connsiteX3" fmla="*/ 498559 w 768771"/>
                  <a:gd name="connsiteY3" fmla="*/ 97200 h 312478"/>
                  <a:gd name="connsiteX4" fmla="*/ 541422 w 768771"/>
                  <a:gd name="connsiteY4" fmla="*/ 35287 h 312478"/>
                  <a:gd name="connsiteX5" fmla="*/ 558090 w 768771"/>
                  <a:gd name="connsiteY5" fmla="*/ 21000 h 312478"/>
                  <a:gd name="connsiteX6" fmla="*/ 650959 w 768771"/>
                  <a:gd name="connsiteY6" fmla="*/ 49575 h 312478"/>
                  <a:gd name="connsiteX7" fmla="*/ 741447 w 768771"/>
                  <a:gd name="connsiteY7" fmla="*/ 90056 h 312478"/>
                  <a:gd name="connsiteX8" fmla="*/ 765259 w 768771"/>
                  <a:gd name="connsiteY8" fmla="*/ 159112 h 312478"/>
                  <a:gd name="connsiteX9" fmla="*/ 677153 w 768771"/>
                  <a:gd name="connsiteY9" fmla="*/ 228169 h 312478"/>
                  <a:gd name="connsiteX10" fmla="*/ 510465 w 768771"/>
                  <a:gd name="connsiteY10" fmla="*/ 299606 h 312478"/>
                  <a:gd name="connsiteX11" fmla="*/ 327109 w 768771"/>
                  <a:gd name="connsiteY11" fmla="*/ 306750 h 312478"/>
                  <a:gd name="connsiteX12" fmla="*/ 79459 w 768771"/>
                  <a:gd name="connsiteY12" fmla="*/ 237694 h 312478"/>
                  <a:gd name="connsiteX13" fmla="*/ 878 w 768771"/>
                  <a:gd name="connsiteY13" fmla="*/ 161494 h 312478"/>
                  <a:gd name="connsiteX14" fmla="*/ 43740 w 768771"/>
                  <a:gd name="connsiteY14" fmla="*/ 80531 h 312478"/>
                  <a:gd name="connsiteX15" fmla="*/ 141372 w 768771"/>
                  <a:gd name="connsiteY15" fmla="*/ 32906 h 312478"/>
                  <a:gd name="connsiteX16" fmla="*/ 210428 w 768771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58090 w 768634"/>
                  <a:gd name="connsiteY5" fmla="*/ 21000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67615 w 768634"/>
                  <a:gd name="connsiteY5" fmla="*/ 18618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8634" h="312478">
                    <a:moveTo>
                      <a:pt x="210428" y="1950"/>
                    </a:moveTo>
                    <a:cubicBezTo>
                      <a:pt x="230272" y="11475"/>
                      <a:pt x="233447" y="67434"/>
                      <a:pt x="260434" y="90056"/>
                    </a:cubicBezTo>
                    <a:cubicBezTo>
                      <a:pt x="287422" y="112678"/>
                      <a:pt x="332666" y="136490"/>
                      <a:pt x="372353" y="137681"/>
                    </a:cubicBezTo>
                    <a:cubicBezTo>
                      <a:pt x="412040" y="138872"/>
                      <a:pt x="470381" y="114266"/>
                      <a:pt x="498559" y="97200"/>
                    </a:cubicBezTo>
                    <a:cubicBezTo>
                      <a:pt x="526737" y="80134"/>
                      <a:pt x="529913" y="48384"/>
                      <a:pt x="541422" y="35287"/>
                    </a:cubicBezTo>
                    <a:cubicBezTo>
                      <a:pt x="552931" y="22190"/>
                      <a:pt x="548168" y="17031"/>
                      <a:pt x="567615" y="18618"/>
                    </a:cubicBezTo>
                    <a:cubicBezTo>
                      <a:pt x="587062" y="20205"/>
                      <a:pt x="629131" y="32906"/>
                      <a:pt x="658103" y="44812"/>
                    </a:cubicBezTo>
                    <a:cubicBezTo>
                      <a:pt x="687075" y="56718"/>
                      <a:pt x="723588" y="71006"/>
                      <a:pt x="741447" y="90056"/>
                    </a:cubicBezTo>
                    <a:cubicBezTo>
                      <a:pt x="759306" y="109106"/>
                      <a:pt x="775975" y="136093"/>
                      <a:pt x="765259" y="159112"/>
                    </a:cubicBezTo>
                    <a:cubicBezTo>
                      <a:pt x="754543" y="182131"/>
                      <a:pt x="719619" y="204753"/>
                      <a:pt x="677153" y="228169"/>
                    </a:cubicBezTo>
                    <a:cubicBezTo>
                      <a:pt x="634687" y="251585"/>
                      <a:pt x="568806" y="286509"/>
                      <a:pt x="510465" y="299606"/>
                    </a:cubicBezTo>
                    <a:cubicBezTo>
                      <a:pt x="452124" y="312703"/>
                      <a:pt x="398943" y="317069"/>
                      <a:pt x="327109" y="306750"/>
                    </a:cubicBezTo>
                    <a:cubicBezTo>
                      <a:pt x="255275" y="296431"/>
                      <a:pt x="133831" y="261903"/>
                      <a:pt x="79459" y="237694"/>
                    </a:cubicBezTo>
                    <a:cubicBezTo>
                      <a:pt x="25087" y="213485"/>
                      <a:pt x="6831" y="187688"/>
                      <a:pt x="878" y="161494"/>
                    </a:cubicBezTo>
                    <a:cubicBezTo>
                      <a:pt x="-5075" y="135300"/>
                      <a:pt x="20324" y="101962"/>
                      <a:pt x="43740" y="80531"/>
                    </a:cubicBezTo>
                    <a:cubicBezTo>
                      <a:pt x="67156" y="59100"/>
                      <a:pt x="117163" y="45606"/>
                      <a:pt x="141372" y="32906"/>
                    </a:cubicBezTo>
                    <a:cubicBezTo>
                      <a:pt x="165581" y="20206"/>
                      <a:pt x="190584" y="-7575"/>
                      <a:pt x="210428" y="195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8" name="Freeform 1028"/>
              <p:cNvSpPr/>
              <p:nvPr/>
            </p:nvSpPr>
            <p:spPr>
              <a:xfrm>
                <a:off x="5446935" y="2272912"/>
                <a:ext cx="326231" cy="140648"/>
              </a:xfrm>
              <a:custGeom>
                <a:avLst/>
                <a:gdLst>
                  <a:gd name="connsiteX0" fmla="*/ 0 w 326231"/>
                  <a:gd name="connsiteY0" fmla="*/ 0 h 140648"/>
                  <a:gd name="connsiteX1" fmla="*/ 73819 w 326231"/>
                  <a:gd name="connsiteY1" fmla="*/ 102394 h 140648"/>
                  <a:gd name="connsiteX2" fmla="*/ 190500 w 326231"/>
                  <a:gd name="connsiteY2" fmla="*/ 138112 h 140648"/>
                  <a:gd name="connsiteX3" fmla="*/ 302419 w 326231"/>
                  <a:gd name="connsiteY3" fmla="*/ 40481 h 140648"/>
                  <a:gd name="connsiteX4" fmla="*/ 326231 w 326231"/>
                  <a:gd name="connsiteY4" fmla="*/ 7144 h 14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231" h="140648">
                    <a:moveTo>
                      <a:pt x="0" y="0"/>
                    </a:moveTo>
                    <a:cubicBezTo>
                      <a:pt x="21034" y="39687"/>
                      <a:pt x="42069" y="79375"/>
                      <a:pt x="73819" y="102394"/>
                    </a:cubicBezTo>
                    <a:cubicBezTo>
                      <a:pt x="105569" y="125413"/>
                      <a:pt x="152400" y="148431"/>
                      <a:pt x="190500" y="138112"/>
                    </a:cubicBezTo>
                    <a:cubicBezTo>
                      <a:pt x="228600" y="127793"/>
                      <a:pt x="279797" y="62309"/>
                      <a:pt x="302419" y="40481"/>
                    </a:cubicBezTo>
                    <a:cubicBezTo>
                      <a:pt x="325041" y="18653"/>
                      <a:pt x="325636" y="12898"/>
                      <a:pt x="326231" y="7144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6" name="Group 1043"/>
            <p:cNvGrpSpPr/>
            <p:nvPr/>
          </p:nvGrpSpPr>
          <p:grpSpPr>
            <a:xfrm>
              <a:off x="3050675" y="3072542"/>
              <a:ext cx="314018" cy="314018"/>
              <a:chOff x="4806663" y="1082635"/>
              <a:chExt cx="1606779" cy="1606779"/>
            </a:xfrm>
          </p:grpSpPr>
          <p:sp>
            <p:nvSpPr>
              <p:cNvPr id="255" name="Oval 69"/>
              <p:cNvSpPr/>
              <p:nvPr/>
            </p:nvSpPr>
            <p:spPr>
              <a:xfrm>
                <a:off x="4806663" y="1082635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6" name="Oval 70"/>
              <p:cNvSpPr/>
              <p:nvPr/>
            </p:nvSpPr>
            <p:spPr>
              <a:xfrm>
                <a:off x="4910685" y="1186657"/>
                <a:ext cx="1398733" cy="139873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7" name="Freeform 44"/>
              <p:cNvSpPr/>
              <p:nvPr/>
            </p:nvSpPr>
            <p:spPr>
              <a:xfrm>
                <a:off x="5259838" y="1570474"/>
                <a:ext cx="678601" cy="670631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670631">
                    <a:moveTo>
                      <a:pt x="70181" y="378744"/>
                    </a:moveTo>
                    <a:cubicBezTo>
                      <a:pt x="91348" y="411552"/>
                      <a:pt x="104048" y="502569"/>
                      <a:pt x="146381" y="550194"/>
                    </a:cubicBezTo>
                    <a:cubicBezTo>
                      <a:pt x="188714" y="597819"/>
                      <a:pt x="277085" y="650207"/>
                      <a:pt x="324181" y="664494"/>
                    </a:cubicBezTo>
                    <a:cubicBezTo>
                      <a:pt x="371277" y="678781"/>
                      <a:pt x="388739" y="667669"/>
                      <a:pt x="428956" y="635919"/>
                    </a:cubicBezTo>
                    <a:cubicBezTo>
                      <a:pt x="469173" y="604169"/>
                      <a:pt x="535848" y="518444"/>
                      <a:pt x="565481" y="473994"/>
                    </a:cubicBezTo>
                    <a:cubicBezTo>
                      <a:pt x="595114" y="429544"/>
                      <a:pt x="595644" y="386152"/>
                      <a:pt x="606756" y="369219"/>
                    </a:cubicBezTo>
                    <a:cubicBezTo>
                      <a:pt x="617868" y="352286"/>
                      <a:pt x="621044" y="383506"/>
                      <a:pt x="632156" y="372394"/>
                    </a:cubicBezTo>
                    <a:cubicBezTo>
                      <a:pt x="643268" y="361282"/>
                      <a:pt x="666023" y="325827"/>
                      <a:pt x="673431" y="302544"/>
                    </a:cubicBezTo>
                    <a:cubicBezTo>
                      <a:pt x="680839" y="279261"/>
                      <a:pt x="678723" y="252802"/>
                      <a:pt x="676606" y="232694"/>
                    </a:cubicBezTo>
                    <a:cubicBezTo>
                      <a:pt x="674489" y="212586"/>
                      <a:pt x="670256" y="190361"/>
                      <a:pt x="660731" y="181894"/>
                    </a:cubicBezTo>
                    <a:cubicBezTo>
                      <a:pt x="651206" y="173427"/>
                      <a:pt x="626864" y="172898"/>
                      <a:pt x="619456" y="181894"/>
                    </a:cubicBezTo>
                    <a:cubicBezTo>
                      <a:pt x="612048" y="190890"/>
                      <a:pt x="620514" y="224227"/>
                      <a:pt x="616281" y="235869"/>
                    </a:cubicBezTo>
                    <a:cubicBezTo>
                      <a:pt x="612048" y="247511"/>
                      <a:pt x="600406" y="267619"/>
                      <a:pt x="594056" y="251744"/>
                    </a:cubicBezTo>
                    <a:cubicBezTo>
                      <a:pt x="587706" y="235869"/>
                      <a:pt x="609931" y="176602"/>
                      <a:pt x="578181" y="140619"/>
                    </a:cubicBezTo>
                    <a:cubicBezTo>
                      <a:pt x="546431" y="104636"/>
                      <a:pt x="470231" y="59127"/>
                      <a:pt x="403556" y="35844"/>
                    </a:cubicBezTo>
                    <a:cubicBezTo>
                      <a:pt x="336881" y="12561"/>
                      <a:pt x="230519" y="3565"/>
                      <a:pt x="178131" y="919"/>
                    </a:cubicBezTo>
                    <a:cubicBezTo>
                      <a:pt x="125744" y="-1727"/>
                      <a:pt x="105635" y="390"/>
                      <a:pt x="89231" y="19969"/>
                    </a:cubicBezTo>
                    <a:cubicBezTo>
                      <a:pt x="72827" y="39548"/>
                      <a:pt x="82881" y="85057"/>
                      <a:pt x="79706" y="118394"/>
                    </a:cubicBezTo>
                    <a:cubicBezTo>
                      <a:pt x="76531" y="151731"/>
                      <a:pt x="76531" y="211527"/>
                      <a:pt x="70181" y="219994"/>
                    </a:cubicBezTo>
                    <a:cubicBezTo>
                      <a:pt x="63831" y="228461"/>
                      <a:pt x="52718" y="169723"/>
                      <a:pt x="41606" y="169194"/>
                    </a:cubicBezTo>
                    <a:cubicBezTo>
                      <a:pt x="30494" y="168665"/>
                      <a:pt x="9856" y="197240"/>
                      <a:pt x="3506" y="216819"/>
                    </a:cubicBezTo>
                    <a:cubicBezTo>
                      <a:pt x="-2844" y="236398"/>
                      <a:pt x="860" y="263915"/>
                      <a:pt x="3506" y="286669"/>
                    </a:cubicBezTo>
                    <a:cubicBezTo>
                      <a:pt x="6152" y="309423"/>
                      <a:pt x="8269" y="335882"/>
                      <a:pt x="19381" y="353344"/>
                    </a:cubicBezTo>
                    <a:cubicBezTo>
                      <a:pt x="30493" y="370806"/>
                      <a:pt x="49014" y="345936"/>
                      <a:pt x="70181" y="378744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8" name="Freeform 20"/>
              <p:cNvSpPr/>
              <p:nvPr/>
            </p:nvSpPr>
            <p:spPr>
              <a:xfrm>
                <a:off x="5259839" y="1294167"/>
                <a:ext cx="650583" cy="551215"/>
              </a:xfrm>
              <a:custGeom>
                <a:avLst/>
                <a:gdLst>
                  <a:gd name="connsiteX0" fmla="*/ 70221 w 498858"/>
                  <a:gd name="connsiteY0" fmla="*/ 435900 h 436233"/>
                  <a:gd name="connsiteX1" fmla="*/ 70221 w 498858"/>
                  <a:gd name="connsiteY1" fmla="*/ 319219 h 436233"/>
                  <a:gd name="connsiteX2" fmla="*/ 191664 w 498858"/>
                  <a:gd name="connsiteY2" fmla="*/ 281119 h 436233"/>
                  <a:gd name="connsiteX3" fmla="*/ 325014 w 498858"/>
                  <a:gd name="connsiteY3" fmla="*/ 276357 h 436233"/>
                  <a:gd name="connsiteX4" fmla="*/ 413121 w 498858"/>
                  <a:gd name="connsiteY4" fmla="*/ 328744 h 436233"/>
                  <a:gd name="connsiteX5" fmla="*/ 417883 w 498858"/>
                  <a:gd name="connsiteY5" fmla="*/ 419232 h 436233"/>
                  <a:gd name="connsiteX6" fmla="*/ 427408 w 498858"/>
                  <a:gd name="connsiteY6" fmla="*/ 426375 h 436233"/>
                  <a:gd name="connsiteX7" fmla="*/ 453602 w 498858"/>
                  <a:gd name="connsiteY7" fmla="*/ 369225 h 436233"/>
                  <a:gd name="connsiteX8" fmla="*/ 482177 w 498858"/>
                  <a:gd name="connsiteY8" fmla="*/ 312075 h 436233"/>
                  <a:gd name="connsiteX9" fmla="*/ 498846 w 498858"/>
                  <a:gd name="connsiteY9" fmla="*/ 162057 h 436233"/>
                  <a:gd name="connsiteX10" fmla="*/ 479796 w 498858"/>
                  <a:gd name="connsiteY10" fmla="*/ 38232 h 436233"/>
                  <a:gd name="connsiteX11" fmla="*/ 451221 w 498858"/>
                  <a:gd name="connsiteY11" fmla="*/ 132 h 436233"/>
                  <a:gd name="connsiteX12" fmla="*/ 420264 w 498858"/>
                  <a:gd name="connsiteY12" fmla="*/ 47757 h 436233"/>
                  <a:gd name="connsiteX13" fmla="*/ 339302 w 498858"/>
                  <a:gd name="connsiteY13" fmla="*/ 69188 h 436233"/>
                  <a:gd name="connsiteX14" fmla="*/ 225002 w 498858"/>
                  <a:gd name="connsiteY14" fmla="*/ 66807 h 436233"/>
                  <a:gd name="connsiteX15" fmla="*/ 115464 w 498858"/>
                  <a:gd name="connsiteY15" fmla="*/ 88238 h 436233"/>
                  <a:gd name="connsiteX16" fmla="*/ 32121 w 498858"/>
                  <a:gd name="connsiteY16" fmla="*/ 150150 h 436233"/>
                  <a:gd name="connsiteX17" fmla="*/ 1164 w 498858"/>
                  <a:gd name="connsiteY17" fmla="*/ 278738 h 436233"/>
                  <a:gd name="connsiteX18" fmla="*/ 70221 w 498858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13121 w 499697"/>
                  <a:gd name="connsiteY4" fmla="*/ 328744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61833 w 499697"/>
                  <a:gd name="connsiteY4" fmla="*/ 318489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524614"/>
                  <a:gd name="connsiteY0" fmla="*/ 435900 h 436233"/>
                  <a:gd name="connsiteX1" fmla="*/ 70221 w 524614"/>
                  <a:gd name="connsiteY1" fmla="*/ 319219 h 436233"/>
                  <a:gd name="connsiteX2" fmla="*/ 191664 w 524614"/>
                  <a:gd name="connsiteY2" fmla="*/ 281119 h 436233"/>
                  <a:gd name="connsiteX3" fmla="*/ 325014 w 524614"/>
                  <a:gd name="connsiteY3" fmla="*/ 276357 h 436233"/>
                  <a:gd name="connsiteX4" fmla="*/ 461833 w 524614"/>
                  <a:gd name="connsiteY4" fmla="*/ 318489 h 436233"/>
                  <a:gd name="connsiteX5" fmla="*/ 417883 w 524614"/>
                  <a:gd name="connsiteY5" fmla="*/ 419232 h 436233"/>
                  <a:gd name="connsiteX6" fmla="*/ 499194 w 524614"/>
                  <a:gd name="connsiteY6" fmla="*/ 403301 h 436233"/>
                  <a:gd name="connsiteX7" fmla="*/ 453602 w 524614"/>
                  <a:gd name="connsiteY7" fmla="*/ 369225 h 436233"/>
                  <a:gd name="connsiteX8" fmla="*/ 523197 w 524614"/>
                  <a:gd name="connsiteY8" fmla="*/ 312075 h 436233"/>
                  <a:gd name="connsiteX9" fmla="*/ 498846 w 524614"/>
                  <a:gd name="connsiteY9" fmla="*/ 162057 h 436233"/>
                  <a:gd name="connsiteX10" fmla="*/ 479796 w 524614"/>
                  <a:gd name="connsiteY10" fmla="*/ 38232 h 436233"/>
                  <a:gd name="connsiteX11" fmla="*/ 451221 w 524614"/>
                  <a:gd name="connsiteY11" fmla="*/ 132 h 436233"/>
                  <a:gd name="connsiteX12" fmla="*/ 420264 w 524614"/>
                  <a:gd name="connsiteY12" fmla="*/ 47757 h 436233"/>
                  <a:gd name="connsiteX13" fmla="*/ 339302 w 524614"/>
                  <a:gd name="connsiteY13" fmla="*/ 69188 h 436233"/>
                  <a:gd name="connsiteX14" fmla="*/ 225002 w 524614"/>
                  <a:gd name="connsiteY14" fmla="*/ 66807 h 436233"/>
                  <a:gd name="connsiteX15" fmla="*/ 115464 w 524614"/>
                  <a:gd name="connsiteY15" fmla="*/ 88238 h 436233"/>
                  <a:gd name="connsiteX16" fmla="*/ 32121 w 524614"/>
                  <a:gd name="connsiteY16" fmla="*/ 150150 h 436233"/>
                  <a:gd name="connsiteX17" fmla="*/ 1164 w 524614"/>
                  <a:gd name="connsiteY17" fmla="*/ 278738 h 436233"/>
                  <a:gd name="connsiteX18" fmla="*/ 70221 w 524614"/>
                  <a:gd name="connsiteY18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453602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4397 w 525340"/>
                  <a:gd name="connsiteY4" fmla="*/ 323616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2474 w 525340"/>
                  <a:gd name="connsiteY4" fmla="*/ 333231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45101"/>
                  <a:gd name="connsiteX1" fmla="*/ 70221 w 525340"/>
                  <a:gd name="connsiteY1" fmla="*/ 319219 h 445101"/>
                  <a:gd name="connsiteX2" fmla="*/ 191664 w 525340"/>
                  <a:gd name="connsiteY2" fmla="*/ 281119 h 445101"/>
                  <a:gd name="connsiteX3" fmla="*/ 325014 w 525340"/>
                  <a:gd name="connsiteY3" fmla="*/ 276357 h 445101"/>
                  <a:gd name="connsiteX4" fmla="*/ 462474 w 525340"/>
                  <a:gd name="connsiteY4" fmla="*/ 333231 h 445101"/>
                  <a:gd name="connsiteX5" fmla="*/ 481337 w 525340"/>
                  <a:gd name="connsiteY5" fmla="*/ 442947 h 445101"/>
                  <a:gd name="connsiteX6" fmla="*/ 499194 w 525340"/>
                  <a:gd name="connsiteY6" fmla="*/ 403301 h 445101"/>
                  <a:gd name="connsiteX7" fmla="*/ 515133 w 525340"/>
                  <a:gd name="connsiteY7" fmla="*/ 369225 h 445101"/>
                  <a:gd name="connsiteX8" fmla="*/ 516238 w 525340"/>
                  <a:gd name="connsiteY8" fmla="*/ 349799 h 445101"/>
                  <a:gd name="connsiteX9" fmla="*/ 523197 w 525340"/>
                  <a:gd name="connsiteY9" fmla="*/ 312075 h 445101"/>
                  <a:gd name="connsiteX10" fmla="*/ 498846 w 525340"/>
                  <a:gd name="connsiteY10" fmla="*/ 162057 h 445101"/>
                  <a:gd name="connsiteX11" fmla="*/ 479796 w 525340"/>
                  <a:gd name="connsiteY11" fmla="*/ 38232 h 445101"/>
                  <a:gd name="connsiteX12" fmla="*/ 451221 w 525340"/>
                  <a:gd name="connsiteY12" fmla="*/ 132 h 445101"/>
                  <a:gd name="connsiteX13" fmla="*/ 420264 w 525340"/>
                  <a:gd name="connsiteY13" fmla="*/ 47757 h 445101"/>
                  <a:gd name="connsiteX14" fmla="*/ 339302 w 525340"/>
                  <a:gd name="connsiteY14" fmla="*/ 69188 h 445101"/>
                  <a:gd name="connsiteX15" fmla="*/ 225002 w 525340"/>
                  <a:gd name="connsiteY15" fmla="*/ 66807 h 445101"/>
                  <a:gd name="connsiteX16" fmla="*/ 115464 w 525340"/>
                  <a:gd name="connsiteY16" fmla="*/ 88238 h 445101"/>
                  <a:gd name="connsiteX17" fmla="*/ 32121 w 525340"/>
                  <a:gd name="connsiteY17" fmla="*/ 150150 h 445101"/>
                  <a:gd name="connsiteX18" fmla="*/ 1164 w 525340"/>
                  <a:gd name="connsiteY18" fmla="*/ 278738 h 445101"/>
                  <a:gd name="connsiteX19" fmla="*/ 70221 w 525340"/>
                  <a:gd name="connsiteY19" fmla="*/ 435900 h 44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5340" h="445101">
                    <a:moveTo>
                      <a:pt x="70221" y="435900"/>
                    </a:moveTo>
                    <a:cubicBezTo>
                      <a:pt x="81730" y="442647"/>
                      <a:pt x="49981" y="345016"/>
                      <a:pt x="70221" y="319219"/>
                    </a:cubicBezTo>
                    <a:cubicBezTo>
                      <a:pt x="90461" y="293422"/>
                      <a:pt x="149199" y="288263"/>
                      <a:pt x="191664" y="281119"/>
                    </a:cubicBezTo>
                    <a:cubicBezTo>
                      <a:pt x="234129" y="273975"/>
                      <a:pt x="279879" y="267672"/>
                      <a:pt x="325014" y="276357"/>
                    </a:cubicBezTo>
                    <a:cubicBezTo>
                      <a:pt x="370149" y="285042"/>
                      <a:pt x="436420" y="305466"/>
                      <a:pt x="462474" y="333231"/>
                    </a:cubicBezTo>
                    <a:cubicBezTo>
                      <a:pt x="488528" y="360996"/>
                      <a:pt x="475217" y="431269"/>
                      <a:pt x="481337" y="442947"/>
                    </a:cubicBezTo>
                    <a:cubicBezTo>
                      <a:pt x="487457" y="454625"/>
                      <a:pt x="493561" y="415588"/>
                      <a:pt x="499194" y="403301"/>
                    </a:cubicBezTo>
                    <a:cubicBezTo>
                      <a:pt x="504827" y="391014"/>
                      <a:pt x="512292" y="378142"/>
                      <a:pt x="515133" y="369225"/>
                    </a:cubicBezTo>
                    <a:cubicBezTo>
                      <a:pt x="517974" y="360308"/>
                      <a:pt x="504639" y="359324"/>
                      <a:pt x="516238" y="349799"/>
                    </a:cubicBezTo>
                    <a:cubicBezTo>
                      <a:pt x="527837" y="340274"/>
                      <a:pt x="526096" y="343365"/>
                      <a:pt x="523197" y="312075"/>
                    </a:cubicBezTo>
                    <a:cubicBezTo>
                      <a:pt x="520298" y="280785"/>
                      <a:pt x="506079" y="207697"/>
                      <a:pt x="498846" y="162057"/>
                    </a:cubicBezTo>
                    <a:cubicBezTo>
                      <a:pt x="491613" y="116417"/>
                      <a:pt x="487733" y="65219"/>
                      <a:pt x="479796" y="38232"/>
                    </a:cubicBezTo>
                    <a:cubicBezTo>
                      <a:pt x="471859" y="11245"/>
                      <a:pt x="461143" y="-1456"/>
                      <a:pt x="451221" y="132"/>
                    </a:cubicBezTo>
                    <a:cubicBezTo>
                      <a:pt x="441299" y="1720"/>
                      <a:pt x="438917" y="36248"/>
                      <a:pt x="420264" y="47757"/>
                    </a:cubicBezTo>
                    <a:cubicBezTo>
                      <a:pt x="401611" y="59266"/>
                      <a:pt x="371846" y="66013"/>
                      <a:pt x="339302" y="69188"/>
                    </a:cubicBezTo>
                    <a:cubicBezTo>
                      <a:pt x="306758" y="72363"/>
                      <a:pt x="262308" y="63632"/>
                      <a:pt x="225002" y="66807"/>
                    </a:cubicBezTo>
                    <a:cubicBezTo>
                      <a:pt x="187696" y="69982"/>
                      <a:pt x="147611" y="74348"/>
                      <a:pt x="115464" y="88238"/>
                    </a:cubicBezTo>
                    <a:cubicBezTo>
                      <a:pt x="83317" y="102128"/>
                      <a:pt x="51171" y="118400"/>
                      <a:pt x="32121" y="150150"/>
                    </a:cubicBezTo>
                    <a:cubicBezTo>
                      <a:pt x="13071" y="181900"/>
                      <a:pt x="-4789" y="231510"/>
                      <a:pt x="1164" y="278738"/>
                    </a:cubicBezTo>
                    <a:cubicBezTo>
                      <a:pt x="7117" y="325966"/>
                      <a:pt x="58712" y="429153"/>
                      <a:pt x="70221" y="43590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9" name="Freeform 1042"/>
              <p:cNvSpPr/>
              <p:nvPr/>
            </p:nvSpPr>
            <p:spPr>
              <a:xfrm>
                <a:off x="5374723" y="2112435"/>
                <a:ext cx="476991" cy="344379"/>
              </a:xfrm>
              <a:custGeom>
                <a:avLst/>
                <a:gdLst>
                  <a:gd name="connsiteX0" fmla="*/ 148049 w 476981"/>
                  <a:gd name="connsiteY0" fmla="*/ 12776 h 315816"/>
                  <a:gd name="connsiteX1" fmla="*/ 148049 w 476981"/>
                  <a:gd name="connsiteY1" fmla="*/ 130251 h 315816"/>
                  <a:gd name="connsiteX2" fmla="*/ 78199 w 476981"/>
                  <a:gd name="connsiteY2" fmla="*/ 133426 h 315816"/>
                  <a:gd name="connsiteX3" fmla="*/ 1999 w 476981"/>
                  <a:gd name="connsiteY3" fmla="*/ 200101 h 315816"/>
                  <a:gd name="connsiteX4" fmla="*/ 163924 w 476981"/>
                  <a:gd name="connsiteY4" fmla="*/ 308051 h 315816"/>
                  <a:gd name="connsiteX5" fmla="*/ 436974 w 476981"/>
                  <a:gd name="connsiteY5" fmla="*/ 295351 h 315816"/>
                  <a:gd name="connsiteX6" fmla="*/ 468724 w 476981"/>
                  <a:gd name="connsiteY6" fmla="*/ 200101 h 315816"/>
                  <a:gd name="connsiteX7" fmla="*/ 370299 w 476981"/>
                  <a:gd name="connsiteY7" fmla="*/ 142951 h 315816"/>
                  <a:gd name="connsiteX8" fmla="*/ 262349 w 476981"/>
                  <a:gd name="connsiteY8" fmla="*/ 108026 h 315816"/>
                  <a:gd name="connsiteX9" fmla="*/ 259174 w 476981"/>
                  <a:gd name="connsiteY9" fmla="*/ 12776 h 315816"/>
                  <a:gd name="connsiteX10" fmla="*/ 148049 w 476981"/>
                  <a:gd name="connsiteY10" fmla="*/ 12776 h 315816"/>
                  <a:gd name="connsiteX0" fmla="*/ 148049 w 476981"/>
                  <a:gd name="connsiteY0" fmla="*/ 14192 h 317232"/>
                  <a:gd name="connsiteX1" fmla="*/ 148049 w 476981"/>
                  <a:gd name="connsiteY1" fmla="*/ 131667 h 317232"/>
                  <a:gd name="connsiteX2" fmla="*/ 78199 w 476981"/>
                  <a:gd name="connsiteY2" fmla="*/ 134842 h 317232"/>
                  <a:gd name="connsiteX3" fmla="*/ 1999 w 476981"/>
                  <a:gd name="connsiteY3" fmla="*/ 201517 h 317232"/>
                  <a:gd name="connsiteX4" fmla="*/ 163924 w 476981"/>
                  <a:gd name="connsiteY4" fmla="*/ 309467 h 317232"/>
                  <a:gd name="connsiteX5" fmla="*/ 436974 w 476981"/>
                  <a:gd name="connsiteY5" fmla="*/ 296767 h 317232"/>
                  <a:gd name="connsiteX6" fmla="*/ 468724 w 476981"/>
                  <a:gd name="connsiteY6" fmla="*/ 201517 h 317232"/>
                  <a:gd name="connsiteX7" fmla="*/ 370299 w 476981"/>
                  <a:gd name="connsiteY7" fmla="*/ 144367 h 317232"/>
                  <a:gd name="connsiteX8" fmla="*/ 276636 w 476981"/>
                  <a:gd name="connsiteY8" fmla="*/ 123729 h 317232"/>
                  <a:gd name="connsiteX9" fmla="*/ 259174 w 476981"/>
                  <a:gd name="connsiteY9" fmla="*/ 14192 h 317232"/>
                  <a:gd name="connsiteX10" fmla="*/ 148049 w 476981"/>
                  <a:gd name="connsiteY10" fmla="*/ 14192 h 317232"/>
                  <a:gd name="connsiteX0" fmla="*/ 148131 w 477063"/>
                  <a:gd name="connsiteY0" fmla="*/ 14344 h 317384"/>
                  <a:gd name="connsiteX1" fmla="*/ 167181 w 477063"/>
                  <a:gd name="connsiteY1" fmla="*/ 134200 h 317384"/>
                  <a:gd name="connsiteX2" fmla="*/ 78281 w 477063"/>
                  <a:gd name="connsiteY2" fmla="*/ 134994 h 317384"/>
                  <a:gd name="connsiteX3" fmla="*/ 2081 w 477063"/>
                  <a:gd name="connsiteY3" fmla="*/ 201669 h 317384"/>
                  <a:gd name="connsiteX4" fmla="*/ 164006 w 477063"/>
                  <a:gd name="connsiteY4" fmla="*/ 309619 h 317384"/>
                  <a:gd name="connsiteX5" fmla="*/ 437056 w 477063"/>
                  <a:gd name="connsiteY5" fmla="*/ 296919 h 317384"/>
                  <a:gd name="connsiteX6" fmla="*/ 468806 w 477063"/>
                  <a:gd name="connsiteY6" fmla="*/ 201669 h 317384"/>
                  <a:gd name="connsiteX7" fmla="*/ 370381 w 477063"/>
                  <a:gd name="connsiteY7" fmla="*/ 144519 h 317384"/>
                  <a:gd name="connsiteX8" fmla="*/ 276718 w 477063"/>
                  <a:gd name="connsiteY8" fmla="*/ 123881 h 317384"/>
                  <a:gd name="connsiteX9" fmla="*/ 259256 w 477063"/>
                  <a:gd name="connsiteY9" fmla="*/ 14344 h 317384"/>
                  <a:gd name="connsiteX10" fmla="*/ 148131 w 477063"/>
                  <a:gd name="connsiteY10" fmla="*/ 14344 h 317384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276718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305293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059 w 476991"/>
                  <a:gd name="connsiteY0" fmla="*/ 41339 h 344379"/>
                  <a:gd name="connsiteX1" fmla="*/ 150441 w 476991"/>
                  <a:gd name="connsiteY1" fmla="*/ 149289 h 344379"/>
                  <a:gd name="connsiteX2" fmla="*/ 78209 w 476991"/>
                  <a:gd name="connsiteY2" fmla="*/ 161989 h 344379"/>
                  <a:gd name="connsiteX3" fmla="*/ 2009 w 476991"/>
                  <a:gd name="connsiteY3" fmla="*/ 228664 h 344379"/>
                  <a:gd name="connsiteX4" fmla="*/ 163934 w 476991"/>
                  <a:gd name="connsiteY4" fmla="*/ 336614 h 344379"/>
                  <a:gd name="connsiteX5" fmla="*/ 436984 w 476991"/>
                  <a:gd name="connsiteY5" fmla="*/ 323914 h 344379"/>
                  <a:gd name="connsiteX6" fmla="*/ 468734 w 476991"/>
                  <a:gd name="connsiteY6" fmla="*/ 228664 h 344379"/>
                  <a:gd name="connsiteX7" fmla="*/ 370309 w 476991"/>
                  <a:gd name="connsiteY7" fmla="*/ 171514 h 344379"/>
                  <a:gd name="connsiteX8" fmla="*/ 305221 w 476991"/>
                  <a:gd name="connsiteY8" fmla="*/ 150876 h 344379"/>
                  <a:gd name="connsiteX9" fmla="*/ 290140 w 476991"/>
                  <a:gd name="connsiteY9" fmla="*/ 5620 h 344379"/>
                  <a:gd name="connsiteX10" fmla="*/ 148059 w 476991"/>
                  <a:gd name="connsiteY10" fmla="*/ 41339 h 34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991" h="344379">
                    <a:moveTo>
                      <a:pt x="148059" y="41339"/>
                    </a:moveTo>
                    <a:cubicBezTo>
                      <a:pt x="124776" y="65284"/>
                      <a:pt x="162083" y="129181"/>
                      <a:pt x="150441" y="149289"/>
                    </a:cubicBezTo>
                    <a:cubicBezTo>
                      <a:pt x="138799" y="169397"/>
                      <a:pt x="102948" y="148760"/>
                      <a:pt x="78209" y="161989"/>
                    </a:cubicBezTo>
                    <a:cubicBezTo>
                      <a:pt x="53470" y="175218"/>
                      <a:pt x="-12278" y="199560"/>
                      <a:pt x="2009" y="228664"/>
                    </a:cubicBezTo>
                    <a:cubicBezTo>
                      <a:pt x="16296" y="257768"/>
                      <a:pt x="91438" y="320739"/>
                      <a:pt x="163934" y="336614"/>
                    </a:cubicBezTo>
                    <a:cubicBezTo>
                      <a:pt x="236430" y="352489"/>
                      <a:pt x="386184" y="341906"/>
                      <a:pt x="436984" y="323914"/>
                    </a:cubicBezTo>
                    <a:cubicBezTo>
                      <a:pt x="487784" y="305922"/>
                      <a:pt x="479846" y="254064"/>
                      <a:pt x="468734" y="228664"/>
                    </a:cubicBezTo>
                    <a:cubicBezTo>
                      <a:pt x="457622" y="203264"/>
                      <a:pt x="397561" y="184479"/>
                      <a:pt x="370309" y="171514"/>
                    </a:cubicBezTo>
                    <a:cubicBezTo>
                      <a:pt x="343057" y="158549"/>
                      <a:pt x="323742" y="172572"/>
                      <a:pt x="305221" y="150876"/>
                    </a:cubicBezTo>
                    <a:cubicBezTo>
                      <a:pt x="286700" y="129180"/>
                      <a:pt x="316334" y="23876"/>
                      <a:pt x="290140" y="5620"/>
                    </a:cubicBezTo>
                    <a:cubicBezTo>
                      <a:pt x="263946" y="-12636"/>
                      <a:pt x="171342" y="17394"/>
                      <a:pt x="148059" y="41339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0" name="Freeform 1026"/>
              <p:cNvSpPr/>
              <p:nvPr/>
            </p:nvSpPr>
            <p:spPr>
              <a:xfrm>
                <a:off x="5225735" y="2273472"/>
                <a:ext cx="768634" cy="312478"/>
              </a:xfrm>
              <a:custGeom>
                <a:avLst/>
                <a:gdLst>
                  <a:gd name="connsiteX0" fmla="*/ 210428 w 768771"/>
                  <a:gd name="connsiteY0" fmla="*/ 1950 h 312478"/>
                  <a:gd name="connsiteX1" fmla="*/ 260434 w 768771"/>
                  <a:gd name="connsiteY1" fmla="*/ 90056 h 312478"/>
                  <a:gd name="connsiteX2" fmla="*/ 372353 w 768771"/>
                  <a:gd name="connsiteY2" fmla="*/ 137681 h 312478"/>
                  <a:gd name="connsiteX3" fmla="*/ 498559 w 768771"/>
                  <a:gd name="connsiteY3" fmla="*/ 97200 h 312478"/>
                  <a:gd name="connsiteX4" fmla="*/ 541422 w 768771"/>
                  <a:gd name="connsiteY4" fmla="*/ 35287 h 312478"/>
                  <a:gd name="connsiteX5" fmla="*/ 558090 w 768771"/>
                  <a:gd name="connsiteY5" fmla="*/ 21000 h 312478"/>
                  <a:gd name="connsiteX6" fmla="*/ 650959 w 768771"/>
                  <a:gd name="connsiteY6" fmla="*/ 49575 h 312478"/>
                  <a:gd name="connsiteX7" fmla="*/ 741447 w 768771"/>
                  <a:gd name="connsiteY7" fmla="*/ 90056 h 312478"/>
                  <a:gd name="connsiteX8" fmla="*/ 765259 w 768771"/>
                  <a:gd name="connsiteY8" fmla="*/ 159112 h 312478"/>
                  <a:gd name="connsiteX9" fmla="*/ 677153 w 768771"/>
                  <a:gd name="connsiteY9" fmla="*/ 228169 h 312478"/>
                  <a:gd name="connsiteX10" fmla="*/ 510465 w 768771"/>
                  <a:gd name="connsiteY10" fmla="*/ 299606 h 312478"/>
                  <a:gd name="connsiteX11" fmla="*/ 327109 w 768771"/>
                  <a:gd name="connsiteY11" fmla="*/ 306750 h 312478"/>
                  <a:gd name="connsiteX12" fmla="*/ 79459 w 768771"/>
                  <a:gd name="connsiteY12" fmla="*/ 237694 h 312478"/>
                  <a:gd name="connsiteX13" fmla="*/ 878 w 768771"/>
                  <a:gd name="connsiteY13" fmla="*/ 161494 h 312478"/>
                  <a:gd name="connsiteX14" fmla="*/ 43740 w 768771"/>
                  <a:gd name="connsiteY14" fmla="*/ 80531 h 312478"/>
                  <a:gd name="connsiteX15" fmla="*/ 141372 w 768771"/>
                  <a:gd name="connsiteY15" fmla="*/ 32906 h 312478"/>
                  <a:gd name="connsiteX16" fmla="*/ 210428 w 768771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58090 w 768634"/>
                  <a:gd name="connsiteY5" fmla="*/ 21000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67615 w 768634"/>
                  <a:gd name="connsiteY5" fmla="*/ 18618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8634" h="312478">
                    <a:moveTo>
                      <a:pt x="210428" y="1950"/>
                    </a:moveTo>
                    <a:cubicBezTo>
                      <a:pt x="230272" y="11475"/>
                      <a:pt x="233447" y="67434"/>
                      <a:pt x="260434" y="90056"/>
                    </a:cubicBezTo>
                    <a:cubicBezTo>
                      <a:pt x="287422" y="112678"/>
                      <a:pt x="332666" y="136490"/>
                      <a:pt x="372353" y="137681"/>
                    </a:cubicBezTo>
                    <a:cubicBezTo>
                      <a:pt x="412040" y="138872"/>
                      <a:pt x="470381" y="114266"/>
                      <a:pt x="498559" y="97200"/>
                    </a:cubicBezTo>
                    <a:cubicBezTo>
                      <a:pt x="526737" y="80134"/>
                      <a:pt x="529913" y="48384"/>
                      <a:pt x="541422" y="35287"/>
                    </a:cubicBezTo>
                    <a:cubicBezTo>
                      <a:pt x="552931" y="22190"/>
                      <a:pt x="548168" y="17031"/>
                      <a:pt x="567615" y="18618"/>
                    </a:cubicBezTo>
                    <a:cubicBezTo>
                      <a:pt x="587062" y="20205"/>
                      <a:pt x="629131" y="32906"/>
                      <a:pt x="658103" y="44812"/>
                    </a:cubicBezTo>
                    <a:cubicBezTo>
                      <a:pt x="687075" y="56718"/>
                      <a:pt x="723588" y="71006"/>
                      <a:pt x="741447" y="90056"/>
                    </a:cubicBezTo>
                    <a:cubicBezTo>
                      <a:pt x="759306" y="109106"/>
                      <a:pt x="775975" y="136093"/>
                      <a:pt x="765259" y="159112"/>
                    </a:cubicBezTo>
                    <a:cubicBezTo>
                      <a:pt x="754543" y="182131"/>
                      <a:pt x="719619" y="204753"/>
                      <a:pt x="677153" y="228169"/>
                    </a:cubicBezTo>
                    <a:cubicBezTo>
                      <a:pt x="634687" y="251585"/>
                      <a:pt x="568806" y="286509"/>
                      <a:pt x="510465" y="299606"/>
                    </a:cubicBezTo>
                    <a:cubicBezTo>
                      <a:pt x="452124" y="312703"/>
                      <a:pt x="398943" y="317069"/>
                      <a:pt x="327109" y="306750"/>
                    </a:cubicBezTo>
                    <a:cubicBezTo>
                      <a:pt x="255275" y="296431"/>
                      <a:pt x="133831" y="261903"/>
                      <a:pt x="79459" y="237694"/>
                    </a:cubicBezTo>
                    <a:cubicBezTo>
                      <a:pt x="25087" y="213485"/>
                      <a:pt x="6831" y="187688"/>
                      <a:pt x="878" y="161494"/>
                    </a:cubicBezTo>
                    <a:cubicBezTo>
                      <a:pt x="-5075" y="135300"/>
                      <a:pt x="20324" y="101962"/>
                      <a:pt x="43740" y="80531"/>
                    </a:cubicBezTo>
                    <a:cubicBezTo>
                      <a:pt x="67156" y="59100"/>
                      <a:pt x="117163" y="45606"/>
                      <a:pt x="141372" y="32906"/>
                    </a:cubicBezTo>
                    <a:cubicBezTo>
                      <a:pt x="165581" y="20206"/>
                      <a:pt x="190584" y="-7575"/>
                      <a:pt x="210428" y="1950"/>
                    </a:cubicBezTo>
                    <a:close/>
                  </a:path>
                </a:pathLst>
              </a:custGeom>
              <a:solidFill>
                <a:srgbClr val="00B8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1" name="Freeform 1028"/>
              <p:cNvSpPr/>
              <p:nvPr/>
            </p:nvSpPr>
            <p:spPr>
              <a:xfrm>
                <a:off x="5446935" y="2272912"/>
                <a:ext cx="326231" cy="140648"/>
              </a:xfrm>
              <a:custGeom>
                <a:avLst/>
                <a:gdLst>
                  <a:gd name="connsiteX0" fmla="*/ 0 w 326231"/>
                  <a:gd name="connsiteY0" fmla="*/ 0 h 140648"/>
                  <a:gd name="connsiteX1" fmla="*/ 73819 w 326231"/>
                  <a:gd name="connsiteY1" fmla="*/ 102394 h 140648"/>
                  <a:gd name="connsiteX2" fmla="*/ 190500 w 326231"/>
                  <a:gd name="connsiteY2" fmla="*/ 138112 h 140648"/>
                  <a:gd name="connsiteX3" fmla="*/ 302419 w 326231"/>
                  <a:gd name="connsiteY3" fmla="*/ 40481 h 140648"/>
                  <a:gd name="connsiteX4" fmla="*/ 326231 w 326231"/>
                  <a:gd name="connsiteY4" fmla="*/ 7144 h 14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231" h="140648">
                    <a:moveTo>
                      <a:pt x="0" y="0"/>
                    </a:moveTo>
                    <a:cubicBezTo>
                      <a:pt x="21034" y="39687"/>
                      <a:pt x="42069" y="79375"/>
                      <a:pt x="73819" y="102394"/>
                    </a:cubicBezTo>
                    <a:cubicBezTo>
                      <a:pt x="105569" y="125413"/>
                      <a:pt x="152400" y="148431"/>
                      <a:pt x="190500" y="138112"/>
                    </a:cubicBezTo>
                    <a:cubicBezTo>
                      <a:pt x="228600" y="127793"/>
                      <a:pt x="279797" y="62309"/>
                      <a:pt x="302419" y="40481"/>
                    </a:cubicBezTo>
                    <a:cubicBezTo>
                      <a:pt x="325041" y="18653"/>
                      <a:pt x="325636" y="12898"/>
                      <a:pt x="326231" y="7144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47" name="Group 1043"/>
            <p:cNvGrpSpPr/>
            <p:nvPr/>
          </p:nvGrpSpPr>
          <p:grpSpPr>
            <a:xfrm>
              <a:off x="3062887" y="2636991"/>
              <a:ext cx="314018" cy="314018"/>
              <a:chOff x="4806663" y="1082635"/>
              <a:chExt cx="1606779" cy="1606779"/>
            </a:xfrm>
          </p:grpSpPr>
          <p:sp>
            <p:nvSpPr>
              <p:cNvPr id="248" name="Oval 69"/>
              <p:cNvSpPr/>
              <p:nvPr/>
            </p:nvSpPr>
            <p:spPr>
              <a:xfrm>
                <a:off x="4806663" y="1082635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9" name="Oval 70"/>
              <p:cNvSpPr/>
              <p:nvPr/>
            </p:nvSpPr>
            <p:spPr>
              <a:xfrm>
                <a:off x="4910685" y="1186657"/>
                <a:ext cx="1398733" cy="1398733"/>
              </a:xfrm>
              <a:prstGeom prst="ellipse">
                <a:avLst/>
              </a:prstGeom>
              <a:solidFill>
                <a:srgbClr val="009A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0" name="Freeform 44"/>
              <p:cNvSpPr/>
              <p:nvPr/>
            </p:nvSpPr>
            <p:spPr>
              <a:xfrm>
                <a:off x="5259838" y="1570474"/>
                <a:ext cx="678601" cy="670631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670631">
                    <a:moveTo>
                      <a:pt x="70181" y="378744"/>
                    </a:moveTo>
                    <a:cubicBezTo>
                      <a:pt x="91348" y="411552"/>
                      <a:pt x="104048" y="502569"/>
                      <a:pt x="146381" y="550194"/>
                    </a:cubicBezTo>
                    <a:cubicBezTo>
                      <a:pt x="188714" y="597819"/>
                      <a:pt x="277085" y="650207"/>
                      <a:pt x="324181" y="664494"/>
                    </a:cubicBezTo>
                    <a:cubicBezTo>
                      <a:pt x="371277" y="678781"/>
                      <a:pt x="388739" y="667669"/>
                      <a:pt x="428956" y="635919"/>
                    </a:cubicBezTo>
                    <a:cubicBezTo>
                      <a:pt x="469173" y="604169"/>
                      <a:pt x="535848" y="518444"/>
                      <a:pt x="565481" y="473994"/>
                    </a:cubicBezTo>
                    <a:cubicBezTo>
                      <a:pt x="595114" y="429544"/>
                      <a:pt x="595644" y="386152"/>
                      <a:pt x="606756" y="369219"/>
                    </a:cubicBezTo>
                    <a:cubicBezTo>
                      <a:pt x="617868" y="352286"/>
                      <a:pt x="621044" y="383506"/>
                      <a:pt x="632156" y="372394"/>
                    </a:cubicBezTo>
                    <a:cubicBezTo>
                      <a:pt x="643268" y="361282"/>
                      <a:pt x="666023" y="325827"/>
                      <a:pt x="673431" y="302544"/>
                    </a:cubicBezTo>
                    <a:cubicBezTo>
                      <a:pt x="680839" y="279261"/>
                      <a:pt x="678723" y="252802"/>
                      <a:pt x="676606" y="232694"/>
                    </a:cubicBezTo>
                    <a:cubicBezTo>
                      <a:pt x="674489" y="212586"/>
                      <a:pt x="670256" y="190361"/>
                      <a:pt x="660731" y="181894"/>
                    </a:cubicBezTo>
                    <a:cubicBezTo>
                      <a:pt x="651206" y="173427"/>
                      <a:pt x="626864" y="172898"/>
                      <a:pt x="619456" y="181894"/>
                    </a:cubicBezTo>
                    <a:cubicBezTo>
                      <a:pt x="612048" y="190890"/>
                      <a:pt x="620514" y="224227"/>
                      <a:pt x="616281" y="235869"/>
                    </a:cubicBezTo>
                    <a:cubicBezTo>
                      <a:pt x="612048" y="247511"/>
                      <a:pt x="600406" y="267619"/>
                      <a:pt x="594056" y="251744"/>
                    </a:cubicBezTo>
                    <a:cubicBezTo>
                      <a:pt x="587706" y="235869"/>
                      <a:pt x="609931" y="176602"/>
                      <a:pt x="578181" y="140619"/>
                    </a:cubicBezTo>
                    <a:cubicBezTo>
                      <a:pt x="546431" y="104636"/>
                      <a:pt x="470231" y="59127"/>
                      <a:pt x="403556" y="35844"/>
                    </a:cubicBezTo>
                    <a:cubicBezTo>
                      <a:pt x="336881" y="12561"/>
                      <a:pt x="230519" y="3565"/>
                      <a:pt x="178131" y="919"/>
                    </a:cubicBezTo>
                    <a:cubicBezTo>
                      <a:pt x="125744" y="-1727"/>
                      <a:pt x="105635" y="390"/>
                      <a:pt x="89231" y="19969"/>
                    </a:cubicBezTo>
                    <a:cubicBezTo>
                      <a:pt x="72827" y="39548"/>
                      <a:pt x="82881" y="85057"/>
                      <a:pt x="79706" y="118394"/>
                    </a:cubicBezTo>
                    <a:cubicBezTo>
                      <a:pt x="76531" y="151731"/>
                      <a:pt x="76531" y="211527"/>
                      <a:pt x="70181" y="219994"/>
                    </a:cubicBezTo>
                    <a:cubicBezTo>
                      <a:pt x="63831" y="228461"/>
                      <a:pt x="52718" y="169723"/>
                      <a:pt x="41606" y="169194"/>
                    </a:cubicBezTo>
                    <a:cubicBezTo>
                      <a:pt x="30494" y="168665"/>
                      <a:pt x="9856" y="197240"/>
                      <a:pt x="3506" y="216819"/>
                    </a:cubicBezTo>
                    <a:cubicBezTo>
                      <a:pt x="-2844" y="236398"/>
                      <a:pt x="860" y="263915"/>
                      <a:pt x="3506" y="286669"/>
                    </a:cubicBezTo>
                    <a:cubicBezTo>
                      <a:pt x="6152" y="309423"/>
                      <a:pt x="8269" y="335882"/>
                      <a:pt x="19381" y="353344"/>
                    </a:cubicBezTo>
                    <a:cubicBezTo>
                      <a:pt x="30493" y="370806"/>
                      <a:pt x="49014" y="345936"/>
                      <a:pt x="70181" y="378744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1" name="Freeform 20"/>
              <p:cNvSpPr/>
              <p:nvPr/>
            </p:nvSpPr>
            <p:spPr>
              <a:xfrm>
                <a:off x="5259839" y="1294167"/>
                <a:ext cx="650583" cy="551215"/>
              </a:xfrm>
              <a:custGeom>
                <a:avLst/>
                <a:gdLst>
                  <a:gd name="connsiteX0" fmla="*/ 70221 w 498858"/>
                  <a:gd name="connsiteY0" fmla="*/ 435900 h 436233"/>
                  <a:gd name="connsiteX1" fmla="*/ 70221 w 498858"/>
                  <a:gd name="connsiteY1" fmla="*/ 319219 h 436233"/>
                  <a:gd name="connsiteX2" fmla="*/ 191664 w 498858"/>
                  <a:gd name="connsiteY2" fmla="*/ 281119 h 436233"/>
                  <a:gd name="connsiteX3" fmla="*/ 325014 w 498858"/>
                  <a:gd name="connsiteY3" fmla="*/ 276357 h 436233"/>
                  <a:gd name="connsiteX4" fmla="*/ 413121 w 498858"/>
                  <a:gd name="connsiteY4" fmla="*/ 328744 h 436233"/>
                  <a:gd name="connsiteX5" fmla="*/ 417883 w 498858"/>
                  <a:gd name="connsiteY5" fmla="*/ 419232 h 436233"/>
                  <a:gd name="connsiteX6" fmla="*/ 427408 w 498858"/>
                  <a:gd name="connsiteY6" fmla="*/ 426375 h 436233"/>
                  <a:gd name="connsiteX7" fmla="*/ 453602 w 498858"/>
                  <a:gd name="connsiteY7" fmla="*/ 369225 h 436233"/>
                  <a:gd name="connsiteX8" fmla="*/ 482177 w 498858"/>
                  <a:gd name="connsiteY8" fmla="*/ 312075 h 436233"/>
                  <a:gd name="connsiteX9" fmla="*/ 498846 w 498858"/>
                  <a:gd name="connsiteY9" fmla="*/ 162057 h 436233"/>
                  <a:gd name="connsiteX10" fmla="*/ 479796 w 498858"/>
                  <a:gd name="connsiteY10" fmla="*/ 38232 h 436233"/>
                  <a:gd name="connsiteX11" fmla="*/ 451221 w 498858"/>
                  <a:gd name="connsiteY11" fmla="*/ 132 h 436233"/>
                  <a:gd name="connsiteX12" fmla="*/ 420264 w 498858"/>
                  <a:gd name="connsiteY12" fmla="*/ 47757 h 436233"/>
                  <a:gd name="connsiteX13" fmla="*/ 339302 w 498858"/>
                  <a:gd name="connsiteY13" fmla="*/ 69188 h 436233"/>
                  <a:gd name="connsiteX14" fmla="*/ 225002 w 498858"/>
                  <a:gd name="connsiteY14" fmla="*/ 66807 h 436233"/>
                  <a:gd name="connsiteX15" fmla="*/ 115464 w 498858"/>
                  <a:gd name="connsiteY15" fmla="*/ 88238 h 436233"/>
                  <a:gd name="connsiteX16" fmla="*/ 32121 w 498858"/>
                  <a:gd name="connsiteY16" fmla="*/ 150150 h 436233"/>
                  <a:gd name="connsiteX17" fmla="*/ 1164 w 498858"/>
                  <a:gd name="connsiteY17" fmla="*/ 278738 h 436233"/>
                  <a:gd name="connsiteX18" fmla="*/ 70221 w 498858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13121 w 499697"/>
                  <a:gd name="connsiteY4" fmla="*/ 328744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61833 w 499697"/>
                  <a:gd name="connsiteY4" fmla="*/ 318489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524614"/>
                  <a:gd name="connsiteY0" fmla="*/ 435900 h 436233"/>
                  <a:gd name="connsiteX1" fmla="*/ 70221 w 524614"/>
                  <a:gd name="connsiteY1" fmla="*/ 319219 h 436233"/>
                  <a:gd name="connsiteX2" fmla="*/ 191664 w 524614"/>
                  <a:gd name="connsiteY2" fmla="*/ 281119 h 436233"/>
                  <a:gd name="connsiteX3" fmla="*/ 325014 w 524614"/>
                  <a:gd name="connsiteY3" fmla="*/ 276357 h 436233"/>
                  <a:gd name="connsiteX4" fmla="*/ 461833 w 524614"/>
                  <a:gd name="connsiteY4" fmla="*/ 318489 h 436233"/>
                  <a:gd name="connsiteX5" fmla="*/ 417883 w 524614"/>
                  <a:gd name="connsiteY5" fmla="*/ 419232 h 436233"/>
                  <a:gd name="connsiteX6" fmla="*/ 499194 w 524614"/>
                  <a:gd name="connsiteY6" fmla="*/ 403301 h 436233"/>
                  <a:gd name="connsiteX7" fmla="*/ 453602 w 524614"/>
                  <a:gd name="connsiteY7" fmla="*/ 369225 h 436233"/>
                  <a:gd name="connsiteX8" fmla="*/ 523197 w 524614"/>
                  <a:gd name="connsiteY8" fmla="*/ 312075 h 436233"/>
                  <a:gd name="connsiteX9" fmla="*/ 498846 w 524614"/>
                  <a:gd name="connsiteY9" fmla="*/ 162057 h 436233"/>
                  <a:gd name="connsiteX10" fmla="*/ 479796 w 524614"/>
                  <a:gd name="connsiteY10" fmla="*/ 38232 h 436233"/>
                  <a:gd name="connsiteX11" fmla="*/ 451221 w 524614"/>
                  <a:gd name="connsiteY11" fmla="*/ 132 h 436233"/>
                  <a:gd name="connsiteX12" fmla="*/ 420264 w 524614"/>
                  <a:gd name="connsiteY12" fmla="*/ 47757 h 436233"/>
                  <a:gd name="connsiteX13" fmla="*/ 339302 w 524614"/>
                  <a:gd name="connsiteY13" fmla="*/ 69188 h 436233"/>
                  <a:gd name="connsiteX14" fmla="*/ 225002 w 524614"/>
                  <a:gd name="connsiteY14" fmla="*/ 66807 h 436233"/>
                  <a:gd name="connsiteX15" fmla="*/ 115464 w 524614"/>
                  <a:gd name="connsiteY15" fmla="*/ 88238 h 436233"/>
                  <a:gd name="connsiteX16" fmla="*/ 32121 w 524614"/>
                  <a:gd name="connsiteY16" fmla="*/ 150150 h 436233"/>
                  <a:gd name="connsiteX17" fmla="*/ 1164 w 524614"/>
                  <a:gd name="connsiteY17" fmla="*/ 278738 h 436233"/>
                  <a:gd name="connsiteX18" fmla="*/ 70221 w 524614"/>
                  <a:gd name="connsiteY18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453602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4397 w 525340"/>
                  <a:gd name="connsiteY4" fmla="*/ 323616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2474 w 525340"/>
                  <a:gd name="connsiteY4" fmla="*/ 333231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45101"/>
                  <a:gd name="connsiteX1" fmla="*/ 70221 w 525340"/>
                  <a:gd name="connsiteY1" fmla="*/ 319219 h 445101"/>
                  <a:gd name="connsiteX2" fmla="*/ 191664 w 525340"/>
                  <a:gd name="connsiteY2" fmla="*/ 281119 h 445101"/>
                  <a:gd name="connsiteX3" fmla="*/ 325014 w 525340"/>
                  <a:gd name="connsiteY3" fmla="*/ 276357 h 445101"/>
                  <a:gd name="connsiteX4" fmla="*/ 462474 w 525340"/>
                  <a:gd name="connsiteY4" fmla="*/ 333231 h 445101"/>
                  <a:gd name="connsiteX5" fmla="*/ 481337 w 525340"/>
                  <a:gd name="connsiteY5" fmla="*/ 442947 h 445101"/>
                  <a:gd name="connsiteX6" fmla="*/ 499194 w 525340"/>
                  <a:gd name="connsiteY6" fmla="*/ 403301 h 445101"/>
                  <a:gd name="connsiteX7" fmla="*/ 515133 w 525340"/>
                  <a:gd name="connsiteY7" fmla="*/ 369225 h 445101"/>
                  <a:gd name="connsiteX8" fmla="*/ 516238 w 525340"/>
                  <a:gd name="connsiteY8" fmla="*/ 349799 h 445101"/>
                  <a:gd name="connsiteX9" fmla="*/ 523197 w 525340"/>
                  <a:gd name="connsiteY9" fmla="*/ 312075 h 445101"/>
                  <a:gd name="connsiteX10" fmla="*/ 498846 w 525340"/>
                  <a:gd name="connsiteY10" fmla="*/ 162057 h 445101"/>
                  <a:gd name="connsiteX11" fmla="*/ 479796 w 525340"/>
                  <a:gd name="connsiteY11" fmla="*/ 38232 h 445101"/>
                  <a:gd name="connsiteX12" fmla="*/ 451221 w 525340"/>
                  <a:gd name="connsiteY12" fmla="*/ 132 h 445101"/>
                  <a:gd name="connsiteX13" fmla="*/ 420264 w 525340"/>
                  <a:gd name="connsiteY13" fmla="*/ 47757 h 445101"/>
                  <a:gd name="connsiteX14" fmla="*/ 339302 w 525340"/>
                  <a:gd name="connsiteY14" fmla="*/ 69188 h 445101"/>
                  <a:gd name="connsiteX15" fmla="*/ 225002 w 525340"/>
                  <a:gd name="connsiteY15" fmla="*/ 66807 h 445101"/>
                  <a:gd name="connsiteX16" fmla="*/ 115464 w 525340"/>
                  <a:gd name="connsiteY16" fmla="*/ 88238 h 445101"/>
                  <a:gd name="connsiteX17" fmla="*/ 32121 w 525340"/>
                  <a:gd name="connsiteY17" fmla="*/ 150150 h 445101"/>
                  <a:gd name="connsiteX18" fmla="*/ 1164 w 525340"/>
                  <a:gd name="connsiteY18" fmla="*/ 278738 h 445101"/>
                  <a:gd name="connsiteX19" fmla="*/ 70221 w 525340"/>
                  <a:gd name="connsiteY19" fmla="*/ 435900 h 44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5340" h="445101">
                    <a:moveTo>
                      <a:pt x="70221" y="435900"/>
                    </a:moveTo>
                    <a:cubicBezTo>
                      <a:pt x="81730" y="442647"/>
                      <a:pt x="49981" y="345016"/>
                      <a:pt x="70221" y="319219"/>
                    </a:cubicBezTo>
                    <a:cubicBezTo>
                      <a:pt x="90461" y="293422"/>
                      <a:pt x="149199" y="288263"/>
                      <a:pt x="191664" y="281119"/>
                    </a:cubicBezTo>
                    <a:cubicBezTo>
                      <a:pt x="234129" y="273975"/>
                      <a:pt x="279879" y="267672"/>
                      <a:pt x="325014" y="276357"/>
                    </a:cubicBezTo>
                    <a:cubicBezTo>
                      <a:pt x="370149" y="285042"/>
                      <a:pt x="436420" y="305466"/>
                      <a:pt x="462474" y="333231"/>
                    </a:cubicBezTo>
                    <a:cubicBezTo>
                      <a:pt x="488528" y="360996"/>
                      <a:pt x="475217" y="431269"/>
                      <a:pt x="481337" y="442947"/>
                    </a:cubicBezTo>
                    <a:cubicBezTo>
                      <a:pt x="487457" y="454625"/>
                      <a:pt x="493561" y="415588"/>
                      <a:pt x="499194" y="403301"/>
                    </a:cubicBezTo>
                    <a:cubicBezTo>
                      <a:pt x="504827" y="391014"/>
                      <a:pt x="512292" y="378142"/>
                      <a:pt x="515133" y="369225"/>
                    </a:cubicBezTo>
                    <a:cubicBezTo>
                      <a:pt x="517974" y="360308"/>
                      <a:pt x="504639" y="359324"/>
                      <a:pt x="516238" y="349799"/>
                    </a:cubicBezTo>
                    <a:cubicBezTo>
                      <a:pt x="527837" y="340274"/>
                      <a:pt x="526096" y="343365"/>
                      <a:pt x="523197" y="312075"/>
                    </a:cubicBezTo>
                    <a:cubicBezTo>
                      <a:pt x="520298" y="280785"/>
                      <a:pt x="506079" y="207697"/>
                      <a:pt x="498846" y="162057"/>
                    </a:cubicBezTo>
                    <a:cubicBezTo>
                      <a:pt x="491613" y="116417"/>
                      <a:pt x="487733" y="65219"/>
                      <a:pt x="479796" y="38232"/>
                    </a:cubicBezTo>
                    <a:cubicBezTo>
                      <a:pt x="471859" y="11245"/>
                      <a:pt x="461143" y="-1456"/>
                      <a:pt x="451221" y="132"/>
                    </a:cubicBezTo>
                    <a:cubicBezTo>
                      <a:pt x="441299" y="1720"/>
                      <a:pt x="438917" y="36248"/>
                      <a:pt x="420264" y="47757"/>
                    </a:cubicBezTo>
                    <a:cubicBezTo>
                      <a:pt x="401611" y="59266"/>
                      <a:pt x="371846" y="66013"/>
                      <a:pt x="339302" y="69188"/>
                    </a:cubicBezTo>
                    <a:cubicBezTo>
                      <a:pt x="306758" y="72363"/>
                      <a:pt x="262308" y="63632"/>
                      <a:pt x="225002" y="66807"/>
                    </a:cubicBezTo>
                    <a:cubicBezTo>
                      <a:pt x="187696" y="69982"/>
                      <a:pt x="147611" y="74348"/>
                      <a:pt x="115464" y="88238"/>
                    </a:cubicBezTo>
                    <a:cubicBezTo>
                      <a:pt x="83317" y="102128"/>
                      <a:pt x="51171" y="118400"/>
                      <a:pt x="32121" y="150150"/>
                    </a:cubicBezTo>
                    <a:cubicBezTo>
                      <a:pt x="13071" y="181900"/>
                      <a:pt x="-4789" y="231510"/>
                      <a:pt x="1164" y="278738"/>
                    </a:cubicBezTo>
                    <a:cubicBezTo>
                      <a:pt x="7117" y="325966"/>
                      <a:pt x="58712" y="429153"/>
                      <a:pt x="70221" y="43590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2" name="Freeform 1042"/>
              <p:cNvSpPr/>
              <p:nvPr/>
            </p:nvSpPr>
            <p:spPr>
              <a:xfrm>
                <a:off x="5374723" y="2112435"/>
                <a:ext cx="476991" cy="344379"/>
              </a:xfrm>
              <a:custGeom>
                <a:avLst/>
                <a:gdLst>
                  <a:gd name="connsiteX0" fmla="*/ 148049 w 476981"/>
                  <a:gd name="connsiteY0" fmla="*/ 12776 h 315816"/>
                  <a:gd name="connsiteX1" fmla="*/ 148049 w 476981"/>
                  <a:gd name="connsiteY1" fmla="*/ 130251 h 315816"/>
                  <a:gd name="connsiteX2" fmla="*/ 78199 w 476981"/>
                  <a:gd name="connsiteY2" fmla="*/ 133426 h 315816"/>
                  <a:gd name="connsiteX3" fmla="*/ 1999 w 476981"/>
                  <a:gd name="connsiteY3" fmla="*/ 200101 h 315816"/>
                  <a:gd name="connsiteX4" fmla="*/ 163924 w 476981"/>
                  <a:gd name="connsiteY4" fmla="*/ 308051 h 315816"/>
                  <a:gd name="connsiteX5" fmla="*/ 436974 w 476981"/>
                  <a:gd name="connsiteY5" fmla="*/ 295351 h 315816"/>
                  <a:gd name="connsiteX6" fmla="*/ 468724 w 476981"/>
                  <a:gd name="connsiteY6" fmla="*/ 200101 h 315816"/>
                  <a:gd name="connsiteX7" fmla="*/ 370299 w 476981"/>
                  <a:gd name="connsiteY7" fmla="*/ 142951 h 315816"/>
                  <a:gd name="connsiteX8" fmla="*/ 262349 w 476981"/>
                  <a:gd name="connsiteY8" fmla="*/ 108026 h 315816"/>
                  <a:gd name="connsiteX9" fmla="*/ 259174 w 476981"/>
                  <a:gd name="connsiteY9" fmla="*/ 12776 h 315816"/>
                  <a:gd name="connsiteX10" fmla="*/ 148049 w 476981"/>
                  <a:gd name="connsiteY10" fmla="*/ 12776 h 315816"/>
                  <a:gd name="connsiteX0" fmla="*/ 148049 w 476981"/>
                  <a:gd name="connsiteY0" fmla="*/ 14192 h 317232"/>
                  <a:gd name="connsiteX1" fmla="*/ 148049 w 476981"/>
                  <a:gd name="connsiteY1" fmla="*/ 131667 h 317232"/>
                  <a:gd name="connsiteX2" fmla="*/ 78199 w 476981"/>
                  <a:gd name="connsiteY2" fmla="*/ 134842 h 317232"/>
                  <a:gd name="connsiteX3" fmla="*/ 1999 w 476981"/>
                  <a:gd name="connsiteY3" fmla="*/ 201517 h 317232"/>
                  <a:gd name="connsiteX4" fmla="*/ 163924 w 476981"/>
                  <a:gd name="connsiteY4" fmla="*/ 309467 h 317232"/>
                  <a:gd name="connsiteX5" fmla="*/ 436974 w 476981"/>
                  <a:gd name="connsiteY5" fmla="*/ 296767 h 317232"/>
                  <a:gd name="connsiteX6" fmla="*/ 468724 w 476981"/>
                  <a:gd name="connsiteY6" fmla="*/ 201517 h 317232"/>
                  <a:gd name="connsiteX7" fmla="*/ 370299 w 476981"/>
                  <a:gd name="connsiteY7" fmla="*/ 144367 h 317232"/>
                  <a:gd name="connsiteX8" fmla="*/ 276636 w 476981"/>
                  <a:gd name="connsiteY8" fmla="*/ 123729 h 317232"/>
                  <a:gd name="connsiteX9" fmla="*/ 259174 w 476981"/>
                  <a:gd name="connsiteY9" fmla="*/ 14192 h 317232"/>
                  <a:gd name="connsiteX10" fmla="*/ 148049 w 476981"/>
                  <a:gd name="connsiteY10" fmla="*/ 14192 h 317232"/>
                  <a:gd name="connsiteX0" fmla="*/ 148131 w 477063"/>
                  <a:gd name="connsiteY0" fmla="*/ 14344 h 317384"/>
                  <a:gd name="connsiteX1" fmla="*/ 167181 w 477063"/>
                  <a:gd name="connsiteY1" fmla="*/ 134200 h 317384"/>
                  <a:gd name="connsiteX2" fmla="*/ 78281 w 477063"/>
                  <a:gd name="connsiteY2" fmla="*/ 134994 h 317384"/>
                  <a:gd name="connsiteX3" fmla="*/ 2081 w 477063"/>
                  <a:gd name="connsiteY3" fmla="*/ 201669 h 317384"/>
                  <a:gd name="connsiteX4" fmla="*/ 164006 w 477063"/>
                  <a:gd name="connsiteY4" fmla="*/ 309619 h 317384"/>
                  <a:gd name="connsiteX5" fmla="*/ 437056 w 477063"/>
                  <a:gd name="connsiteY5" fmla="*/ 296919 h 317384"/>
                  <a:gd name="connsiteX6" fmla="*/ 468806 w 477063"/>
                  <a:gd name="connsiteY6" fmla="*/ 201669 h 317384"/>
                  <a:gd name="connsiteX7" fmla="*/ 370381 w 477063"/>
                  <a:gd name="connsiteY7" fmla="*/ 144519 h 317384"/>
                  <a:gd name="connsiteX8" fmla="*/ 276718 w 477063"/>
                  <a:gd name="connsiteY8" fmla="*/ 123881 h 317384"/>
                  <a:gd name="connsiteX9" fmla="*/ 259256 w 477063"/>
                  <a:gd name="connsiteY9" fmla="*/ 14344 h 317384"/>
                  <a:gd name="connsiteX10" fmla="*/ 148131 w 477063"/>
                  <a:gd name="connsiteY10" fmla="*/ 14344 h 317384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276718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305293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059 w 476991"/>
                  <a:gd name="connsiteY0" fmla="*/ 41339 h 344379"/>
                  <a:gd name="connsiteX1" fmla="*/ 150441 w 476991"/>
                  <a:gd name="connsiteY1" fmla="*/ 149289 h 344379"/>
                  <a:gd name="connsiteX2" fmla="*/ 78209 w 476991"/>
                  <a:gd name="connsiteY2" fmla="*/ 161989 h 344379"/>
                  <a:gd name="connsiteX3" fmla="*/ 2009 w 476991"/>
                  <a:gd name="connsiteY3" fmla="*/ 228664 h 344379"/>
                  <a:gd name="connsiteX4" fmla="*/ 163934 w 476991"/>
                  <a:gd name="connsiteY4" fmla="*/ 336614 h 344379"/>
                  <a:gd name="connsiteX5" fmla="*/ 436984 w 476991"/>
                  <a:gd name="connsiteY5" fmla="*/ 323914 h 344379"/>
                  <a:gd name="connsiteX6" fmla="*/ 468734 w 476991"/>
                  <a:gd name="connsiteY6" fmla="*/ 228664 h 344379"/>
                  <a:gd name="connsiteX7" fmla="*/ 370309 w 476991"/>
                  <a:gd name="connsiteY7" fmla="*/ 171514 h 344379"/>
                  <a:gd name="connsiteX8" fmla="*/ 305221 w 476991"/>
                  <a:gd name="connsiteY8" fmla="*/ 150876 h 344379"/>
                  <a:gd name="connsiteX9" fmla="*/ 290140 w 476991"/>
                  <a:gd name="connsiteY9" fmla="*/ 5620 h 344379"/>
                  <a:gd name="connsiteX10" fmla="*/ 148059 w 476991"/>
                  <a:gd name="connsiteY10" fmla="*/ 41339 h 34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991" h="344379">
                    <a:moveTo>
                      <a:pt x="148059" y="41339"/>
                    </a:moveTo>
                    <a:cubicBezTo>
                      <a:pt x="124776" y="65284"/>
                      <a:pt x="162083" y="129181"/>
                      <a:pt x="150441" y="149289"/>
                    </a:cubicBezTo>
                    <a:cubicBezTo>
                      <a:pt x="138799" y="169397"/>
                      <a:pt x="102948" y="148760"/>
                      <a:pt x="78209" y="161989"/>
                    </a:cubicBezTo>
                    <a:cubicBezTo>
                      <a:pt x="53470" y="175218"/>
                      <a:pt x="-12278" y="199560"/>
                      <a:pt x="2009" y="228664"/>
                    </a:cubicBezTo>
                    <a:cubicBezTo>
                      <a:pt x="16296" y="257768"/>
                      <a:pt x="91438" y="320739"/>
                      <a:pt x="163934" y="336614"/>
                    </a:cubicBezTo>
                    <a:cubicBezTo>
                      <a:pt x="236430" y="352489"/>
                      <a:pt x="386184" y="341906"/>
                      <a:pt x="436984" y="323914"/>
                    </a:cubicBezTo>
                    <a:cubicBezTo>
                      <a:pt x="487784" y="305922"/>
                      <a:pt x="479846" y="254064"/>
                      <a:pt x="468734" y="228664"/>
                    </a:cubicBezTo>
                    <a:cubicBezTo>
                      <a:pt x="457622" y="203264"/>
                      <a:pt x="397561" y="184479"/>
                      <a:pt x="370309" y="171514"/>
                    </a:cubicBezTo>
                    <a:cubicBezTo>
                      <a:pt x="343057" y="158549"/>
                      <a:pt x="323742" y="172572"/>
                      <a:pt x="305221" y="150876"/>
                    </a:cubicBezTo>
                    <a:cubicBezTo>
                      <a:pt x="286700" y="129180"/>
                      <a:pt x="316334" y="23876"/>
                      <a:pt x="290140" y="5620"/>
                    </a:cubicBezTo>
                    <a:cubicBezTo>
                      <a:pt x="263946" y="-12636"/>
                      <a:pt x="171342" y="17394"/>
                      <a:pt x="148059" y="41339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3" name="Freeform 1026"/>
              <p:cNvSpPr/>
              <p:nvPr/>
            </p:nvSpPr>
            <p:spPr>
              <a:xfrm>
                <a:off x="5225735" y="2273472"/>
                <a:ext cx="768634" cy="312478"/>
              </a:xfrm>
              <a:custGeom>
                <a:avLst/>
                <a:gdLst>
                  <a:gd name="connsiteX0" fmla="*/ 210428 w 768771"/>
                  <a:gd name="connsiteY0" fmla="*/ 1950 h 312478"/>
                  <a:gd name="connsiteX1" fmla="*/ 260434 w 768771"/>
                  <a:gd name="connsiteY1" fmla="*/ 90056 h 312478"/>
                  <a:gd name="connsiteX2" fmla="*/ 372353 w 768771"/>
                  <a:gd name="connsiteY2" fmla="*/ 137681 h 312478"/>
                  <a:gd name="connsiteX3" fmla="*/ 498559 w 768771"/>
                  <a:gd name="connsiteY3" fmla="*/ 97200 h 312478"/>
                  <a:gd name="connsiteX4" fmla="*/ 541422 w 768771"/>
                  <a:gd name="connsiteY4" fmla="*/ 35287 h 312478"/>
                  <a:gd name="connsiteX5" fmla="*/ 558090 w 768771"/>
                  <a:gd name="connsiteY5" fmla="*/ 21000 h 312478"/>
                  <a:gd name="connsiteX6" fmla="*/ 650959 w 768771"/>
                  <a:gd name="connsiteY6" fmla="*/ 49575 h 312478"/>
                  <a:gd name="connsiteX7" fmla="*/ 741447 w 768771"/>
                  <a:gd name="connsiteY7" fmla="*/ 90056 h 312478"/>
                  <a:gd name="connsiteX8" fmla="*/ 765259 w 768771"/>
                  <a:gd name="connsiteY8" fmla="*/ 159112 h 312478"/>
                  <a:gd name="connsiteX9" fmla="*/ 677153 w 768771"/>
                  <a:gd name="connsiteY9" fmla="*/ 228169 h 312478"/>
                  <a:gd name="connsiteX10" fmla="*/ 510465 w 768771"/>
                  <a:gd name="connsiteY10" fmla="*/ 299606 h 312478"/>
                  <a:gd name="connsiteX11" fmla="*/ 327109 w 768771"/>
                  <a:gd name="connsiteY11" fmla="*/ 306750 h 312478"/>
                  <a:gd name="connsiteX12" fmla="*/ 79459 w 768771"/>
                  <a:gd name="connsiteY12" fmla="*/ 237694 h 312478"/>
                  <a:gd name="connsiteX13" fmla="*/ 878 w 768771"/>
                  <a:gd name="connsiteY13" fmla="*/ 161494 h 312478"/>
                  <a:gd name="connsiteX14" fmla="*/ 43740 w 768771"/>
                  <a:gd name="connsiteY14" fmla="*/ 80531 h 312478"/>
                  <a:gd name="connsiteX15" fmla="*/ 141372 w 768771"/>
                  <a:gd name="connsiteY15" fmla="*/ 32906 h 312478"/>
                  <a:gd name="connsiteX16" fmla="*/ 210428 w 768771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58090 w 768634"/>
                  <a:gd name="connsiteY5" fmla="*/ 21000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67615 w 768634"/>
                  <a:gd name="connsiteY5" fmla="*/ 18618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8634" h="312478">
                    <a:moveTo>
                      <a:pt x="210428" y="1950"/>
                    </a:moveTo>
                    <a:cubicBezTo>
                      <a:pt x="230272" y="11475"/>
                      <a:pt x="233447" y="67434"/>
                      <a:pt x="260434" y="90056"/>
                    </a:cubicBezTo>
                    <a:cubicBezTo>
                      <a:pt x="287422" y="112678"/>
                      <a:pt x="332666" y="136490"/>
                      <a:pt x="372353" y="137681"/>
                    </a:cubicBezTo>
                    <a:cubicBezTo>
                      <a:pt x="412040" y="138872"/>
                      <a:pt x="470381" y="114266"/>
                      <a:pt x="498559" y="97200"/>
                    </a:cubicBezTo>
                    <a:cubicBezTo>
                      <a:pt x="526737" y="80134"/>
                      <a:pt x="529913" y="48384"/>
                      <a:pt x="541422" y="35287"/>
                    </a:cubicBezTo>
                    <a:cubicBezTo>
                      <a:pt x="552931" y="22190"/>
                      <a:pt x="548168" y="17031"/>
                      <a:pt x="567615" y="18618"/>
                    </a:cubicBezTo>
                    <a:cubicBezTo>
                      <a:pt x="587062" y="20205"/>
                      <a:pt x="629131" y="32906"/>
                      <a:pt x="658103" y="44812"/>
                    </a:cubicBezTo>
                    <a:cubicBezTo>
                      <a:pt x="687075" y="56718"/>
                      <a:pt x="723588" y="71006"/>
                      <a:pt x="741447" y="90056"/>
                    </a:cubicBezTo>
                    <a:cubicBezTo>
                      <a:pt x="759306" y="109106"/>
                      <a:pt x="775975" y="136093"/>
                      <a:pt x="765259" y="159112"/>
                    </a:cubicBezTo>
                    <a:cubicBezTo>
                      <a:pt x="754543" y="182131"/>
                      <a:pt x="719619" y="204753"/>
                      <a:pt x="677153" y="228169"/>
                    </a:cubicBezTo>
                    <a:cubicBezTo>
                      <a:pt x="634687" y="251585"/>
                      <a:pt x="568806" y="286509"/>
                      <a:pt x="510465" y="299606"/>
                    </a:cubicBezTo>
                    <a:cubicBezTo>
                      <a:pt x="452124" y="312703"/>
                      <a:pt x="398943" y="317069"/>
                      <a:pt x="327109" y="306750"/>
                    </a:cubicBezTo>
                    <a:cubicBezTo>
                      <a:pt x="255275" y="296431"/>
                      <a:pt x="133831" y="261903"/>
                      <a:pt x="79459" y="237694"/>
                    </a:cubicBezTo>
                    <a:cubicBezTo>
                      <a:pt x="25087" y="213485"/>
                      <a:pt x="6831" y="187688"/>
                      <a:pt x="878" y="161494"/>
                    </a:cubicBezTo>
                    <a:cubicBezTo>
                      <a:pt x="-5075" y="135300"/>
                      <a:pt x="20324" y="101962"/>
                      <a:pt x="43740" y="80531"/>
                    </a:cubicBezTo>
                    <a:cubicBezTo>
                      <a:pt x="67156" y="59100"/>
                      <a:pt x="117163" y="45606"/>
                      <a:pt x="141372" y="32906"/>
                    </a:cubicBezTo>
                    <a:cubicBezTo>
                      <a:pt x="165581" y="20206"/>
                      <a:pt x="190584" y="-7575"/>
                      <a:pt x="210428" y="195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4" name="Freeform 1028"/>
              <p:cNvSpPr/>
              <p:nvPr/>
            </p:nvSpPr>
            <p:spPr>
              <a:xfrm>
                <a:off x="5446935" y="2272912"/>
                <a:ext cx="326231" cy="140648"/>
              </a:xfrm>
              <a:custGeom>
                <a:avLst/>
                <a:gdLst>
                  <a:gd name="connsiteX0" fmla="*/ 0 w 326231"/>
                  <a:gd name="connsiteY0" fmla="*/ 0 h 140648"/>
                  <a:gd name="connsiteX1" fmla="*/ 73819 w 326231"/>
                  <a:gd name="connsiteY1" fmla="*/ 102394 h 140648"/>
                  <a:gd name="connsiteX2" fmla="*/ 190500 w 326231"/>
                  <a:gd name="connsiteY2" fmla="*/ 138112 h 140648"/>
                  <a:gd name="connsiteX3" fmla="*/ 302419 w 326231"/>
                  <a:gd name="connsiteY3" fmla="*/ 40481 h 140648"/>
                  <a:gd name="connsiteX4" fmla="*/ 326231 w 326231"/>
                  <a:gd name="connsiteY4" fmla="*/ 7144 h 14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231" h="140648">
                    <a:moveTo>
                      <a:pt x="0" y="0"/>
                    </a:moveTo>
                    <a:cubicBezTo>
                      <a:pt x="21034" y="39687"/>
                      <a:pt x="42069" y="79375"/>
                      <a:pt x="73819" y="102394"/>
                    </a:cubicBezTo>
                    <a:cubicBezTo>
                      <a:pt x="105569" y="125413"/>
                      <a:pt x="152400" y="148431"/>
                      <a:pt x="190500" y="138112"/>
                    </a:cubicBezTo>
                    <a:cubicBezTo>
                      <a:pt x="228600" y="127793"/>
                      <a:pt x="279797" y="62309"/>
                      <a:pt x="302419" y="40481"/>
                    </a:cubicBezTo>
                    <a:cubicBezTo>
                      <a:pt x="325041" y="18653"/>
                      <a:pt x="325636" y="12898"/>
                      <a:pt x="326231" y="7144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290" name="Group 297"/>
          <p:cNvGrpSpPr/>
          <p:nvPr/>
        </p:nvGrpSpPr>
        <p:grpSpPr>
          <a:xfrm>
            <a:off x="2207689" y="1271010"/>
            <a:ext cx="4613576" cy="4683045"/>
            <a:chOff x="2666149" y="2046557"/>
            <a:chExt cx="1897666" cy="1926240"/>
          </a:xfrm>
        </p:grpSpPr>
        <p:grpSp>
          <p:nvGrpSpPr>
            <p:cNvPr id="291" name="Group 1048"/>
            <p:cNvGrpSpPr/>
            <p:nvPr/>
          </p:nvGrpSpPr>
          <p:grpSpPr>
            <a:xfrm>
              <a:off x="3854881" y="2187856"/>
              <a:ext cx="314018" cy="314018"/>
              <a:chOff x="4702639" y="3387272"/>
              <a:chExt cx="1606779" cy="1606779"/>
            </a:xfrm>
          </p:grpSpPr>
          <p:sp>
            <p:nvSpPr>
              <p:cNvPr id="380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81" name="Oval 61"/>
              <p:cNvSpPr/>
              <p:nvPr/>
            </p:nvSpPr>
            <p:spPr>
              <a:xfrm>
                <a:off x="4806660" y="3523111"/>
                <a:ext cx="1398733" cy="139873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82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383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84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85" name="Freeform 392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86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292" name="Group 1043"/>
            <p:cNvGrpSpPr/>
            <p:nvPr/>
          </p:nvGrpSpPr>
          <p:grpSpPr>
            <a:xfrm>
              <a:off x="3860408" y="3520192"/>
              <a:ext cx="314018" cy="314018"/>
              <a:chOff x="4806663" y="1082635"/>
              <a:chExt cx="1606779" cy="1606779"/>
            </a:xfrm>
          </p:grpSpPr>
          <p:sp>
            <p:nvSpPr>
              <p:cNvPr id="373" name="Oval 69"/>
              <p:cNvSpPr/>
              <p:nvPr/>
            </p:nvSpPr>
            <p:spPr>
              <a:xfrm>
                <a:off x="4806663" y="1082635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4" name="Oval 70"/>
              <p:cNvSpPr/>
              <p:nvPr/>
            </p:nvSpPr>
            <p:spPr>
              <a:xfrm>
                <a:off x="4910685" y="1186657"/>
                <a:ext cx="1398733" cy="139873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5" name="Freeform 44"/>
              <p:cNvSpPr/>
              <p:nvPr/>
            </p:nvSpPr>
            <p:spPr>
              <a:xfrm>
                <a:off x="5259838" y="1570474"/>
                <a:ext cx="678601" cy="670631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670631">
                    <a:moveTo>
                      <a:pt x="70181" y="378744"/>
                    </a:moveTo>
                    <a:cubicBezTo>
                      <a:pt x="91348" y="411552"/>
                      <a:pt x="104048" y="502569"/>
                      <a:pt x="146381" y="550194"/>
                    </a:cubicBezTo>
                    <a:cubicBezTo>
                      <a:pt x="188714" y="597819"/>
                      <a:pt x="277085" y="650207"/>
                      <a:pt x="324181" y="664494"/>
                    </a:cubicBezTo>
                    <a:cubicBezTo>
                      <a:pt x="371277" y="678781"/>
                      <a:pt x="388739" y="667669"/>
                      <a:pt x="428956" y="635919"/>
                    </a:cubicBezTo>
                    <a:cubicBezTo>
                      <a:pt x="469173" y="604169"/>
                      <a:pt x="535848" y="518444"/>
                      <a:pt x="565481" y="473994"/>
                    </a:cubicBezTo>
                    <a:cubicBezTo>
                      <a:pt x="595114" y="429544"/>
                      <a:pt x="595644" y="386152"/>
                      <a:pt x="606756" y="369219"/>
                    </a:cubicBezTo>
                    <a:cubicBezTo>
                      <a:pt x="617868" y="352286"/>
                      <a:pt x="621044" y="383506"/>
                      <a:pt x="632156" y="372394"/>
                    </a:cubicBezTo>
                    <a:cubicBezTo>
                      <a:pt x="643268" y="361282"/>
                      <a:pt x="666023" y="325827"/>
                      <a:pt x="673431" y="302544"/>
                    </a:cubicBezTo>
                    <a:cubicBezTo>
                      <a:pt x="680839" y="279261"/>
                      <a:pt x="678723" y="252802"/>
                      <a:pt x="676606" y="232694"/>
                    </a:cubicBezTo>
                    <a:cubicBezTo>
                      <a:pt x="674489" y="212586"/>
                      <a:pt x="670256" y="190361"/>
                      <a:pt x="660731" y="181894"/>
                    </a:cubicBezTo>
                    <a:cubicBezTo>
                      <a:pt x="651206" y="173427"/>
                      <a:pt x="626864" y="172898"/>
                      <a:pt x="619456" y="181894"/>
                    </a:cubicBezTo>
                    <a:cubicBezTo>
                      <a:pt x="612048" y="190890"/>
                      <a:pt x="620514" y="224227"/>
                      <a:pt x="616281" y="235869"/>
                    </a:cubicBezTo>
                    <a:cubicBezTo>
                      <a:pt x="612048" y="247511"/>
                      <a:pt x="600406" y="267619"/>
                      <a:pt x="594056" y="251744"/>
                    </a:cubicBezTo>
                    <a:cubicBezTo>
                      <a:pt x="587706" y="235869"/>
                      <a:pt x="609931" y="176602"/>
                      <a:pt x="578181" y="140619"/>
                    </a:cubicBezTo>
                    <a:cubicBezTo>
                      <a:pt x="546431" y="104636"/>
                      <a:pt x="470231" y="59127"/>
                      <a:pt x="403556" y="35844"/>
                    </a:cubicBezTo>
                    <a:cubicBezTo>
                      <a:pt x="336881" y="12561"/>
                      <a:pt x="230519" y="3565"/>
                      <a:pt x="178131" y="919"/>
                    </a:cubicBezTo>
                    <a:cubicBezTo>
                      <a:pt x="125744" y="-1727"/>
                      <a:pt x="105635" y="390"/>
                      <a:pt x="89231" y="19969"/>
                    </a:cubicBezTo>
                    <a:cubicBezTo>
                      <a:pt x="72827" y="39548"/>
                      <a:pt x="82881" y="85057"/>
                      <a:pt x="79706" y="118394"/>
                    </a:cubicBezTo>
                    <a:cubicBezTo>
                      <a:pt x="76531" y="151731"/>
                      <a:pt x="76531" y="211527"/>
                      <a:pt x="70181" y="219994"/>
                    </a:cubicBezTo>
                    <a:cubicBezTo>
                      <a:pt x="63831" y="228461"/>
                      <a:pt x="52718" y="169723"/>
                      <a:pt x="41606" y="169194"/>
                    </a:cubicBezTo>
                    <a:cubicBezTo>
                      <a:pt x="30494" y="168665"/>
                      <a:pt x="9856" y="197240"/>
                      <a:pt x="3506" y="216819"/>
                    </a:cubicBezTo>
                    <a:cubicBezTo>
                      <a:pt x="-2844" y="236398"/>
                      <a:pt x="860" y="263915"/>
                      <a:pt x="3506" y="286669"/>
                    </a:cubicBezTo>
                    <a:cubicBezTo>
                      <a:pt x="6152" y="309423"/>
                      <a:pt x="8269" y="335882"/>
                      <a:pt x="19381" y="353344"/>
                    </a:cubicBezTo>
                    <a:cubicBezTo>
                      <a:pt x="30493" y="370806"/>
                      <a:pt x="49014" y="345936"/>
                      <a:pt x="70181" y="378744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6" name="Freeform 20"/>
              <p:cNvSpPr/>
              <p:nvPr/>
            </p:nvSpPr>
            <p:spPr>
              <a:xfrm>
                <a:off x="5259839" y="1294167"/>
                <a:ext cx="650583" cy="551215"/>
              </a:xfrm>
              <a:custGeom>
                <a:avLst/>
                <a:gdLst>
                  <a:gd name="connsiteX0" fmla="*/ 70221 w 498858"/>
                  <a:gd name="connsiteY0" fmla="*/ 435900 h 436233"/>
                  <a:gd name="connsiteX1" fmla="*/ 70221 w 498858"/>
                  <a:gd name="connsiteY1" fmla="*/ 319219 h 436233"/>
                  <a:gd name="connsiteX2" fmla="*/ 191664 w 498858"/>
                  <a:gd name="connsiteY2" fmla="*/ 281119 h 436233"/>
                  <a:gd name="connsiteX3" fmla="*/ 325014 w 498858"/>
                  <a:gd name="connsiteY3" fmla="*/ 276357 h 436233"/>
                  <a:gd name="connsiteX4" fmla="*/ 413121 w 498858"/>
                  <a:gd name="connsiteY4" fmla="*/ 328744 h 436233"/>
                  <a:gd name="connsiteX5" fmla="*/ 417883 w 498858"/>
                  <a:gd name="connsiteY5" fmla="*/ 419232 h 436233"/>
                  <a:gd name="connsiteX6" fmla="*/ 427408 w 498858"/>
                  <a:gd name="connsiteY6" fmla="*/ 426375 h 436233"/>
                  <a:gd name="connsiteX7" fmla="*/ 453602 w 498858"/>
                  <a:gd name="connsiteY7" fmla="*/ 369225 h 436233"/>
                  <a:gd name="connsiteX8" fmla="*/ 482177 w 498858"/>
                  <a:gd name="connsiteY8" fmla="*/ 312075 h 436233"/>
                  <a:gd name="connsiteX9" fmla="*/ 498846 w 498858"/>
                  <a:gd name="connsiteY9" fmla="*/ 162057 h 436233"/>
                  <a:gd name="connsiteX10" fmla="*/ 479796 w 498858"/>
                  <a:gd name="connsiteY10" fmla="*/ 38232 h 436233"/>
                  <a:gd name="connsiteX11" fmla="*/ 451221 w 498858"/>
                  <a:gd name="connsiteY11" fmla="*/ 132 h 436233"/>
                  <a:gd name="connsiteX12" fmla="*/ 420264 w 498858"/>
                  <a:gd name="connsiteY12" fmla="*/ 47757 h 436233"/>
                  <a:gd name="connsiteX13" fmla="*/ 339302 w 498858"/>
                  <a:gd name="connsiteY13" fmla="*/ 69188 h 436233"/>
                  <a:gd name="connsiteX14" fmla="*/ 225002 w 498858"/>
                  <a:gd name="connsiteY14" fmla="*/ 66807 h 436233"/>
                  <a:gd name="connsiteX15" fmla="*/ 115464 w 498858"/>
                  <a:gd name="connsiteY15" fmla="*/ 88238 h 436233"/>
                  <a:gd name="connsiteX16" fmla="*/ 32121 w 498858"/>
                  <a:gd name="connsiteY16" fmla="*/ 150150 h 436233"/>
                  <a:gd name="connsiteX17" fmla="*/ 1164 w 498858"/>
                  <a:gd name="connsiteY17" fmla="*/ 278738 h 436233"/>
                  <a:gd name="connsiteX18" fmla="*/ 70221 w 498858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13121 w 499697"/>
                  <a:gd name="connsiteY4" fmla="*/ 328744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61833 w 499697"/>
                  <a:gd name="connsiteY4" fmla="*/ 318489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524614"/>
                  <a:gd name="connsiteY0" fmla="*/ 435900 h 436233"/>
                  <a:gd name="connsiteX1" fmla="*/ 70221 w 524614"/>
                  <a:gd name="connsiteY1" fmla="*/ 319219 h 436233"/>
                  <a:gd name="connsiteX2" fmla="*/ 191664 w 524614"/>
                  <a:gd name="connsiteY2" fmla="*/ 281119 h 436233"/>
                  <a:gd name="connsiteX3" fmla="*/ 325014 w 524614"/>
                  <a:gd name="connsiteY3" fmla="*/ 276357 h 436233"/>
                  <a:gd name="connsiteX4" fmla="*/ 461833 w 524614"/>
                  <a:gd name="connsiteY4" fmla="*/ 318489 h 436233"/>
                  <a:gd name="connsiteX5" fmla="*/ 417883 w 524614"/>
                  <a:gd name="connsiteY5" fmla="*/ 419232 h 436233"/>
                  <a:gd name="connsiteX6" fmla="*/ 499194 w 524614"/>
                  <a:gd name="connsiteY6" fmla="*/ 403301 h 436233"/>
                  <a:gd name="connsiteX7" fmla="*/ 453602 w 524614"/>
                  <a:gd name="connsiteY7" fmla="*/ 369225 h 436233"/>
                  <a:gd name="connsiteX8" fmla="*/ 523197 w 524614"/>
                  <a:gd name="connsiteY8" fmla="*/ 312075 h 436233"/>
                  <a:gd name="connsiteX9" fmla="*/ 498846 w 524614"/>
                  <a:gd name="connsiteY9" fmla="*/ 162057 h 436233"/>
                  <a:gd name="connsiteX10" fmla="*/ 479796 w 524614"/>
                  <a:gd name="connsiteY10" fmla="*/ 38232 h 436233"/>
                  <a:gd name="connsiteX11" fmla="*/ 451221 w 524614"/>
                  <a:gd name="connsiteY11" fmla="*/ 132 h 436233"/>
                  <a:gd name="connsiteX12" fmla="*/ 420264 w 524614"/>
                  <a:gd name="connsiteY12" fmla="*/ 47757 h 436233"/>
                  <a:gd name="connsiteX13" fmla="*/ 339302 w 524614"/>
                  <a:gd name="connsiteY13" fmla="*/ 69188 h 436233"/>
                  <a:gd name="connsiteX14" fmla="*/ 225002 w 524614"/>
                  <a:gd name="connsiteY14" fmla="*/ 66807 h 436233"/>
                  <a:gd name="connsiteX15" fmla="*/ 115464 w 524614"/>
                  <a:gd name="connsiteY15" fmla="*/ 88238 h 436233"/>
                  <a:gd name="connsiteX16" fmla="*/ 32121 w 524614"/>
                  <a:gd name="connsiteY16" fmla="*/ 150150 h 436233"/>
                  <a:gd name="connsiteX17" fmla="*/ 1164 w 524614"/>
                  <a:gd name="connsiteY17" fmla="*/ 278738 h 436233"/>
                  <a:gd name="connsiteX18" fmla="*/ 70221 w 524614"/>
                  <a:gd name="connsiteY18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453602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4397 w 525340"/>
                  <a:gd name="connsiteY4" fmla="*/ 323616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2474 w 525340"/>
                  <a:gd name="connsiteY4" fmla="*/ 333231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45101"/>
                  <a:gd name="connsiteX1" fmla="*/ 70221 w 525340"/>
                  <a:gd name="connsiteY1" fmla="*/ 319219 h 445101"/>
                  <a:gd name="connsiteX2" fmla="*/ 191664 w 525340"/>
                  <a:gd name="connsiteY2" fmla="*/ 281119 h 445101"/>
                  <a:gd name="connsiteX3" fmla="*/ 325014 w 525340"/>
                  <a:gd name="connsiteY3" fmla="*/ 276357 h 445101"/>
                  <a:gd name="connsiteX4" fmla="*/ 462474 w 525340"/>
                  <a:gd name="connsiteY4" fmla="*/ 333231 h 445101"/>
                  <a:gd name="connsiteX5" fmla="*/ 481337 w 525340"/>
                  <a:gd name="connsiteY5" fmla="*/ 442947 h 445101"/>
                  <a:gd name="connsiteX6" fmla="*/ 499194 w 525340"/>
                  <a:gd name="connsiteY6" fmla="*/ 403301 h 445101"/>
                  <a:gd name="connsiteX7" fmla="*/ 515133 w 525340"/>
                  <a:gd name="connsiteY7" fmla="*/ 369225 h 445101"/>
                  <a:gd name="connsiteX8" fmla="*/ 516238 w 525340"/>
                  <a:gd name="connsiteY8" fmla="*/ 349799 h 445101"/>
                  <a:gd name="connsiteX9" fmla="*/ 523197 w 525340"/>
                  <a:gd name="connsiteY9" fmla="*/ 312075 h 445101"/>
                  <a:gd name="connsiteX10" fmla="*/ 498846 w 525340"/>
                  <a:gd name="connsiteY10" fmla="*/ 162057 h 445101"/>
                  <a:gd name="connsiteX11" fmla="*/ 479796 w 525340"/>
                  <a:gd name="connsiteY11" fmla="*/ 38232 h 445101"/>
                  <a:gd name="connsiteX12" fmla="*/ 451221 w 525340"/>
                  <a:gd name="connsiteY12" fmla="*/ 132 h 445101"/>
                  <a:gd name="connsiteX13" fmla="*/ 420264 w 525340"/>
                  <a:gd name="connsiteY13" fmla="*/ 47757 h 445101"/>
                  <a:gd name="connsiteX14" fmla="*/ 339302 w 525340"/>
                  <a:gd name="connsiteY14" fmla="*/ 69188 h 445101"/>
                  <a:gd name="connsiteX15" fmla="*/ 225002 w 525340"/>
                  <a:gd name="connsiteY15" fmla="*/ 66807 h 445101"/>
                  <a:gd name="connsiteX16" fmla="*/ 115464 w 525340"/>
                  <a:gd name="connsiteY16" fmla="*/ 88238 h 445101"/>
                  <a:gd name="connsiteX17" fmla="*/ 32121 w 525340"/>
                  <a:gd name="connsiteY17" fmla="*/ 150150 h 445101"/>
                  <a:gd name="connsiteX18" fmla="*/ 1164 w 525340"/>
                  <a:gd name="connsiteY18" fmla="*/ 278738 h 445101"/>
                  <a:gd name="connsiteX19" fmla="*/ 70221 w 525340"/>
                  <a:gd name="connsiteY19" fmla="*/ 435900 h 44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5340" h="445101">
                    <a:moveTo>
                      <a:pt x="70221" y="435900"/>
                    </a:moveTo>
                    <a:cubicBezTo>
                      <a:pt x="81730" y="442647"/>
                      <a:pt x="49981" y="345016"/>
                      <a:pt x="70221" y="319219"/>
                    </a:cubicBezTo>
                    <a:cubicBezTo>
                      <a:pt x="90461" y="293422"/>
                      <a:pt x="149199" y="288263"/>
                      <a:pt x="191664" y="281119"/>
                    </a:cubicBezTo>
                    <a:cubicBezTo>
                      <a:pt x="234129" y="273975"/>
                      <a:pt x="279879" y="267672"/>
                      <a:pt x="325014" y="276357"/>
                    </a:cubicBezTo>
                    <a:cubicBezTo>
                      <a:pt x="370149" y="285042"/>
                      <a:pt x="436420" y="305466"/>
                      <a:pt x="462474" y="333231"/>
                    </a:cubicBezTo>
                    <a:cubicBezTo>
                      <a:pt x="488528" y="360996"/>
                      <a:pt x="475217" y="431269"/>
                      <a:pt x="481337" y="442947"/>
                    </a:cubicBezTo>
                    <a:cubicBezTo>
                      <a:pt x="487457" y="454625"/>
                      <a:pt x="493561" y="415588"/>
                      <a:pt x="499194" y="403301"/>
                    </a:cubicBezTo>
                    <a:cubicBezTo>
                      <a:pt x="504827" y="391014"/>
                      <a:pt x="512292" y="378142"/>
                      <a:pt x="515133" y="369225"/>
                    </a:cubicBezTo>
                    <a:cubicBezTo>
                      <a:pt x="517974" y="360308"/>
                      <a:pt x="504639" y="359324"/>
                      <a:pt x="516238" y="349799"/>
                    </a:cubicBezTo>
                    <a:cubicBezTo>
                      <a:pt x="527837" y="340274"/>
                      <a:pt x="526096" y="343365"/>
                      <a:pt x="523197" y="312075"/>
                    </a:cubicBezTo>
                    <a:cubicBezTo>
                      <a:pt x="520298" y="280785"/>
                      <a:pt x="506079" y="207697"/>
                      <a:pt x="498846" y="162057"/>
                    </a:cubicBezTo>
                    <a:cubicBezTo>
                      <a:pt x="491613" y="116417"/>
                      <a:pt x="487733" y="65219"/>
                      <a:pt x="479796" y="38232"/>
                    </a:cubicBezTo>
                    <a:cubicBezTo>
                      <a:pt x="471859" y="11245"/>
                      <a:pt x="461143" y="-1456"/>
                      <a:pt x="451221" y="132"/>
                    </a:cubicBezTo>
                    <a:cubicBezTo>
                      <a:pt x="441299" y="1720"/>
                      <a:pt x="438917" y="36248"/>
                      <a:pt x="420264" y="47757"/>
                    </a:cubicBezTo>
                    <a:cubicBezTo>
                      <a:pt x="401611" y="59266"/>
                      <a:pt x="371846" y="66013"/>
                      <a:pt x="339302" y="69188"/>
                    </a:cubicBezTo>
                    <a:cubicBezTo>
                      <a:pt x="306758" y="72363"/>
                      <a:pt x="262308" y="63632"/>
                      <a:pt x="225002" y="66807"/>
                    </a:cubicBezTo>
                    <a:cubicBezTo>
                      <a:pt x="187696" y="69982"/>
                      <a:pt x="147611" y="74348"/>
                      <a:pt x="115464" y="88238"/>
                    </a:cubicBezTo>
                    <a:cubicBezTo>
                      <a:pt x="83317" y="102128"/>
                      <a:pt x="51171" y="118400"/>
                      <a:pt x="32121" y="150150"/>
                    </a:cubicBezTo>
                    <a:cubicBezTo>
                      <a:pt x="13071" y="181900"/>
                      <a:pt x="-4789" y="231510"/>
                      <a:pt x="1164" y="278738"/>
                    </a:cubicBezTo>
                    <a:cubicBezTo>
                      <a:pt x="7117" y="325966"/>
                      <a:pt x="58712" y="429153"/>
                      <a:pt x="70221" y="43590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7" name="Freeform 1042"/>
              <p:cNvSpPr/>
              <p:nvPr/>
            </p:nvSpPr>
            <p:spPr>
              <a:xfrm>
                <a:off x="5374723" y="2112435"/>
                <a:ext cx="476991" cy="344379"/>
              </a:xfrm>
              <a:custGeom>
                <a:avLst/>
                <a:gdLst>
                  <a:gd name="connsiteX0" fmla="*/ 148049 w 476981"/>
                  <a:gd name="connsiteY0" fmla="*/ 12776 h 315816"/>
                  <a:gd name="connsiteX1" fmla="*/ 148049 w 476981"/>
                  <a:gd name="connsiteY1" fmla="*/ 130251 h 315816"/>
                  <a:gd name="connsiteX2" fmla="*/ 78199 w 476981"/>
                  <a:gd name="connsiteY2" fmla="*/ 133426 h 315816"/>
                  <a:gd name="connsiteX3" fmla="*/ 1999 w 476981"/>
                  <a:gd name="connsiteY3" fmla="*/ 200101 h 315816"/>
                  <a:gd name="connsiteX4" fmla="*/ 163924 w 476981"/>
                  <a:gd name="connsiteY4" fmla="*/ 308051 h 315816"/>
                  <a:gd name="connsiteX5" fmla="*/ 436974 w 476981"/>
                  <a:gd name="connsiteY5" fmla="*/ 295351 h 315816"/>
                  <a:gd name="connsiteX6" fmla="*/ 468724 w 476981"/>
                  <a:gd name="connsiteY6" fmla="*/ 200101 h 315816"/>
                  <a:gd name="connsiteX7" fmla="*/ 370299 w 476981"/>
                  <a:gd name="connsiteY7" fmla="*/ 142951 h 315816"/>
                  <a:gd name="connsiteX8" fmla="*/ 262349 w 476981"/>
                  <a:gd name="connsiteY8" fmla="*/ 108026 h 315816"/>
                  <a:gd name="connsiteX9" fmla="*/ 259174 w 476981"/>
                  <a:gd name="connsiteY9" fmla="*/ 12776 h 315816"/>
                  <a:gd name="connsiteX10" fmla="*/ 148049 w 476981"/>
                  <a:gd name="connsiteY10" fmla="*/ 12776 h 315816"/>
                  <a:gd name="connsiteX0" fmla="*/ 148049 w 476981"/>
                  <a:gd name="connsiteY0" fmla="*/ 14192 h 317232"/>
                  <a:gd name="connsiteX1" fmla="*/ 148049 w 476981"/>
                  <a:gd name="connsiteY1" fmla="*/ 131667 h 317232"/>
                  <a:gd name="connsiteX2" fmla="*/ 78199 w 476981"/>
                  <a:gd name="connsiteY2" fmla="*/ 134842 h 317232"/>
                  <a:gd name="connsiteX3" fmla="*/ 1999 w 476981"/>
                  <a:gd name="connsiteY3" fmla="*/ 201517 h 317232"/>
                  <a:gd name="connsiteX4" fmla="*/ 163924 w 476981"/>
                  <a:gd name="connsiteY4" fmla="*/ 309467 h 317232"/>
                  <a:gd name="connsiteX5" fmla="*/ 436974 w 476981"/>
                  <a:gd name="connsiteY5" fmla="*/ 296767 h 317232"/>
                  <a:gd name="connsiteX6" fmla="*/ 468724 w 476981"/>
                  <a:gd name="connsiteY6" fmla="*/ 201517 h 317232"/>
                  <a:gd name="connsiteX7" fmla="*/ 370299 w 476981"/>
                  <a:gd name="connsiteY7" fmla="*/ 144367 h 317232"/>
                  <a:gd name="connsiteX8" fmla="*/ 276636 w 476981"/>
                  <a:gd name="connsiteY8" fmla="*/ 123729 h 317232"/>
                  <a:gd name="connsiteX9" fmla="*/ 259174 w 476981"/>
                  <a:gd name="connsiteY9" fmla="*/ 14192 h 317232"/>
                  <a:gd name="connsiteX10" fmla="*/ 148049 w 476981"/>
                  <a:gd name="connsiteY10" fmla="*/ 14192 h 317232"/>
                  <a:gd name="connsiteX0" fmla="*/ 148131 w 477063"/>
                  <a:gd name="connsiteY0" fmla="*/ 14344 h 317384"/>
                  <a:gd name="connsiteX1" fmla="*/ 167181 w 477063"/>
                  <a:gd name="connsiteY1" fmla="*/ 134200 h 317384"/>
                  <a:gd name="connsiteX2" fmla="*/ 78281 w 477063"/>
                  <a:gd name="connsiteY2" fmla="*/ 134994 h 317384"/>
                  <a:gd name="connsiteX3" fmla="*/ 2081 w 477063"/>
                  <a:gd name="connsiteY3" fmla="*/ 201669 h 317384"/>
                  <a:gd name="connsiteX4" fmla="*/ 164006 w 477063"/>
                  <a:gd name="connsiteY4" fmla="*/ 309619 h 317384"/>
                  <a:gd name="connsiteX5" fmla="*/ 437056 w 477063"/>
                  <a:gd name="connsiteY5" fmla="*/ 296919 h 317384"/>
                  <a:gd name="connsiteX6" fmla="*/ 468806 w 477063"/>
                  <a:gd name="connsiteY6" fmla="*/ 201669 h 317384"/>
                  <a:gd name="connsiteX7" fmla="*/ 370381 w 477063"/>
                  <a:gd name="connsiteY7" fmla="*/ 144519 h 317384"/>
                  <a:gd name="connsiteX8" fmla="*/ 276718 w 477063"/>
                  <a:gd name="connsiteY8" fmla="*/ 123881 h 317384"/>
                  <a:gd name="connsiteX9" fmla="*/ 259256 w 477063"/>
                  <a:gd name="connsiteY9" fmla="*/ 14344 h 317384"/>
                  <a:gd name="connsiteX10" fmla="*/ 148131 w 477063"/>
                  <a:gd name="connsiteY10" fmla="*/ 14344 h 317384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276718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305293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059 w 476991"/>
                  <a:gd name="connsiteY0" fmla="*/ 41339 h 344379"/>
                  <a:gd name="connsiteX1" fmla="*/ 150441 w 476991"/>
                  <a:gd name="connsiteY1" fmla="*/ 149289 h 344379"/>
                  <a:gd name="connsiteX2" fmla="*/ 78209 w 476991"/>
                  <a:gd name="connsiteY2" fmla="*/ 161989 h 344379"/>
                  <a:gd name="connsiteX3" fmla="*/ 2009 w 476991"/>
                  <a:gd name="connsiteY3" fmla="*/ 228664 h 344379"/>
                  <a:gd name="connsiteX4" fmla="*/ 163934 w 476991"/>
                  <a:gd name="connsiteY4" fmla="*/ 336614 h 344379"/>
                  <a:gd name="connsiteX5" fmla="*/ 436984 w 476991"/>
                  <a:gd name="connsiteY5" fmla="*/ 323914 h 344379"/>
                  <a:gd name="connsiteX6" fmla="*/ 468734 w 476991"/>
                  <a:gd name="connsiteY6" fmla="*/ 228664 h 344379"/>
                  <a:gd name="connsiteX7" fmla="*/ 370309 w 476991"/>
                  <a:gd name="connsiteY7" fmla="*/ 171514 h 344379"/>
                  <a:gd name="connsiteX8" fmla="*/ 305221 w 476991"/>
                  <a:gd name="connsiteY8" fmla="*/ 150876 h 344379"/>
                  <a:gd name="connsiteX9" fmla="*/ 290140 w 476991"/>
                  <a:gd name="connsiteY9" fmla="*/ 5620 h 344379"/>
                  <a:gd name="connsiteX10" fmla="*/ 148059 w 476991"/>
                  <a:gd name="connsiteY10" fmla="*/ 41339 h 34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991" h="344379">
                    <a:moveTo>
                      <a:pt x="148059" y="41339"/>
                    </a:moveTo>
                    <a:cubicBezTo>
                      <a:pt x="124776" y="65284"/>
                      <a:pt x="162083" y="129181"/>
                      <a:pt x="150441" y="149289"/>
                    </a:cubicBezTo>
                    <a:cubicBezTo>
                      <a:pt x="138799" y="169397"/>
                      <a:pt x="102948" y="148760"/>
                      <a:pt x="78209" y="161989"/>
                    </a:cubicBezTo>
                    <a:cubicBezTo>
                      <a:pt x="53470" y="175218"/>
                      <a:pt x="-12278" y="199560"/>
                      <a:pt x="2009" y="228664"/>
                    </a:cubicBezTo>
                    <a:cubicBezTo>
                      <a:pt x="16296" y="257768"/>
                      <a:pt x="91438" y="320739"/>
                      <a:pt x="163934" y="336614"/>
                    </a:cubicBezTo>
                    <a:cubicBezTo>
                      <a:pt x="236430" y="352489"/>
                      <a:pt x="386184" y="341906"/>
                      <a:pt x="436984" y="323914"/>
                    </a:cubicBezTo>
                    <a:cubicBezTo>
                      <a:pt x="487784" y="305922"/>
                      <a:pt x="479846" y="254064"/>
                      <a:pt x="468734" y="228664"/>
                    </a:cubicBezTo>
                    <a:cubicBezTo>
                      <a:pt x="457622" y="203264"/>
                      <a:pt x="397561" y="184479"/>
                      <a:pt x="370309" y="171514"/>
                    </a:cubicBezTo>
                    <a:cubicBezTo>
                      <a:pt x="343057" y="158549"/>
                      <a:pt x="323742" y="172572"/>
                      <a:pt x="305221" y="150876"/>
                    </a:cubicBezTo>
                    <a:cubicBezTo>
                      <a:pt x="286700" y="129180"/>
                      <a:pt x="316334" y="23876"/>
                      <a:pt x="290140" y="5620"/>
                    </a:cubicBezTo>
                    <a:cubicBezTo>
                      <a:pt x="263946" y="-12636"/>
                      <a:pt x="171342" y="17394"/>
                      <a:pt x="148059" y="41339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8" name="Freeform 1026"/>
              <p:cNvSpPr/>
              <p:nvPr/>
            </p:nvSpPr>
            <p:spPr>
              <a:xfrm>
                <a:off x="5225735" y="2273472"/>
                <a:ext cx="768634" cy="312478"/>
              </a:xfrm>
              <a:custGeom>
                <a:avLst/>
                <a:gdLst>
                  <a:gd name="connsiteX0" fmla="*/ 210428 w 768771"/>
                  <a:gd name="connsiteY0" fmla="*/ 1950 h 312478"/>
                  <a:gd name="connsiteX1" fmla="*/ 260434 w 768771"/>
                  <a:gd name="connsiteY1" fmla="*/ 90056 h 312478"/>
                  <a:gd name="connsiteX2" fmla="*/ 372353 w 768771"/>
                  <a:gd name="connsiteY2" fmla="*/ 137681 h 312478"/>
                  <a:gd name="connsiteX3" fmla="*/ 498559 w 768771"/>
                  <a:gd name="connsiteY3" fmla="*/ 97200 h 312478"/>
                  <a:gd name="connsiteX4" fmla="*/ 541422 w 768771"/>
                  <a:gd name="connsiteY4" fmla="*/ 35287 h 312478"/>
                  <a:gd name="connsiteX5" fmla="*/ 558090 w 768771"/>
                  <a:gd name="connsiteY5" fmla="*/ 21000 h 312478"/>
                  <a:gd name="connsiteX6" fmla="*/ 650959 w 768771"/>
                  <a:gd name="connsiteY6" fmla="*/ 49575 h 312478"/>
                  <a:gd name="connsiteX7" fmla="*/ 741447 w 768771"/>
                  <a:gd name="connsiteY7" fmla="*/ 90056 h 312478"/>
                  <a:gd name="connsiteX8" fmla="*/ 765259 w 768771"/>
                  <a:gd name="connsiteY8" fmla="*/ 159112 h 312478"/>
                  <a:gd name="connsiteX9" fmla="*/ 677153 w 768771"/>
                  <a:gd name="connsiteY9" fmla="*/ 228169 h 312478"/>
                  <a:gd name="connsiteX10" fmla="*/ 510465 w 768771"/>
                  <a:gd name="connsiteY10" fmla="*/ 299606 h 312478"/>
                  <a:gd name="connsiteX11" fmla="*/ 327109 w 768771"/>
                  <a:gd name="connsiteY11" fmla="*/ 306750 h 312478"/>
                  <a:gd name="connsiteX12" fmla="*/ 79459 w 768771"/>
                  <a:gd name="connsiteY12" fmla="*/ 237694 h 312478"/>
                  <a:gd name="connsiteX13" fmla="*/ 878 w 768771"/>
                  <a:gd name="connsiteY13" fmla="*/ 161494 h 312478"/>
                  <a:gd name="connsiteX14" fmla="*/ 43740 w 768771"/>
                  <a:gd name="connsiteY14" fmla="*/ 80531 h 312478"/>
                  <a:gd name="connsiteX15" fmla="*/ 141372 w 768771"/>
                  <a:gd name="connsiteY15" fmla="*/ 32906 h 312478"/>
                  <a:gd name="connsiteX16" fmla="*/ 210428 w 768771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58090 w 768634"/>
                  <a:gd name="connsiteY5" fmla="*/ 21000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67615 w 768634"/>
                  <a:gd name="connsiteY5" fmla="*/ 18618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8634" h="312478">
                    <a:moveTo>
                      <a:pt x="210428" y="1950"/>
                    </a:moveTo>
                    <a:cubicBezTo>
                      <a:pt x="230272" y="11475"/>
                      <a:pt x="233447" y="67434"/>
                      <a:pt x="260434" y="90056"/>
                    </a:cubicBezTo>
                    <a:cubicBezTo>
                      <a:pt x="287422" y="112678"/>
                      <a:pt x="332666" y="136490"/>
                      <a:pt x="372353" y="137681"/>
                    </a:cubicBezTo>
                    <a:cubicBezTo>
                      <a:pt x="412040" y="138872"/>
                      <a:pt x="470381" y="114266"/>
                      <a:pt x="498559" y="97200"/>
                    </a:cubicBezTo>
                    <a:cubicBezTo>
                      <a:pt x="526737" y="80134"/>
                      <a:pt x="529913" y="48384"/>
                      <a:pt x="541422" y="35287"/>
                    </a:cubicBezTo>
                    <a:cubicBezTo>
                      <a:pt x="552931" y="22190"/>
                      <a:pt x="548168" y="17031"/>
                      <a:pt x="567615" y="18618"/>
                    </a:cubicBezTo>
                    <a:cubicBezTo>
                      <a:pt x="587062" y="20205"/>
                      <a:pt x="629131" y="32906"/>
                      <a:pt x="658103" y="44812"/>
                    </a:cubicBezTo>
                    <a:cubicBezTo>
                      <a:pt x="687075" y="56718"/>
                      <a:pt x="723588" y="71006"/>
                      <a:pt x="741447" y="90056"/>
                    </a:cubicBezTo>
                    <a:cubicBezTo>
                      <a:pt x="759306" y="109106"/>
                      <a:pt x="775975" y="136093"/>
                      <a:pt x="765259" y="159112"/>
                    </a:cubicBezTo>
                    <a:cubicBezTo>
                      <a:pt x="754543" y="182131"/>
                      <a:pt x="719619" y="204753"/>
                      <a:pt x="677153" y="228169"/>
                    </a:cubicBezTo>
                    <a:cubicBezTo>
                      <a:pt x="634687" y="251585"/>
                      <a:pt x="568806" y="286509"/>
                      <a:pt x="510465" y="299606"/>
                    </a:cubicBezTo>
                    <a:cubicBezTo>
                      <a:pt x="452124" y="312703"/>
                      <a:pt x="398943" y="317069"/>
                      <a:pt x="327109" y="306750"/>
                    </a:cubicBezTo>
                    <a:cubicBezTo>
                      <a:pt x="255275" y="296431"/>
                      <a:pt x="133831" y="261903"/>
                      <a:pt x="79459" y="237694"/>
                    </a:cubicBezTo>
                    <a:cubicBezTo>
                      <a:pt x="25087" y="213485"/>
                      <a:pt x="6831" y="187688"/>
                      <a:pt x="878" y="161494"/>
                    </a:cubicBezTo>
                    <a:cubicBezTo>
                      <a:pt x="-5075" y="135300"/>
                      <a:pt x="20324" y="101962"/>
                      <a:pt x="43740" y="80531"/>
                    </a:cubicBezTo>
                    <a:cubicBezTo>
                      <a:pt x="67156" y="59100"/>
                      <a:pt x="117163" y="45606"/>
                      <a:pt x="141372" y="32906"/>
                    </a:cubicBezTo>
                    <a:cubicBezTo>
                      <a:pt x="165581" y="20206"/>
                      <a:pt x="190584" y="-7575"/>
                      <a:pt x="210428" y="195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9" name="Freeform 1028"/>
              <p:cNvSpPr/>
              <p:nvPr/>
            </p:nvSpPr>
            <p:spPr>
              <a:xfrm>
                <a:off x="5446935" y="2272912"/>
                <a:ext cx="326231" cy="140648"/>
              </a:xfrm>
              <a:custGeom>
                <a:avLst/>
                <a:gdLst>
                  <a:gd name="connsiteX0" fmla="*/ 0 w 326231"/>
                  <a:gd name="connsiteY0" fmla="*/ 0 h 140648"/>
                  <a:gd name="connsiteX1" fmla="*/ 73819 w 326231"/>
                  <a:gd name="connsiteY1" fmla="*/ 102394 h 140648"/>
                  <a:gd name="connsiteX2" fmla="*/ 190500 w 326231"/>
                  <a:gd name="connsiteY2" fmla="*/ 138112 h 140648"/>
                  <a:gd name="connsiteX3" fmla="*/ 302419 w 326231"/>
                  <a:gd name="connsiteY3" fmla="*/ 40481 h 140648"/>
                  <a:gd name="connsiteX4" fmla="*/ 326231 w 326231"/>
                  <a:gd name="connsiteY4" fmla="*/ 7144 h 14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231" h="140648">
                    <a:moveTo>
                      <a:pt x="0" y="0"/>
                    </a:moveTo>
                    <a:cubicBezTo>
                      <a:pt x="21034" y="39687"/>
                      <a:pt x="42069" y="79375"/>
                      <a:pt x="73819" y="102394"/>
                    </a:cubicBezTo>
                    <a:cubicBezTo>
                      <a:pt x="105569" y="125413"/>
                      <a:pt x="152400" y="148431"/>
                      <a:pt x="190500" y="138112"/>
                    </a:cubicBezTo>
                    <a:cubicBezTo>
                      <a:pt x="228600" y="127793"/>
                      <a:pt x="279797" y="62309"/>
                      <a:pt x="302419" y="40481"/>
                    </a:cubicBezTo>
                    <a:cubicBezTo>
                      <a:pt x="325041" y="18653"/>
                      <a:pt x="325636" y="12898"/>
                      <a:pt x="326231" y="7144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93" name="Group 1048"/>
            <p:cNvGrpSpPr/>
            <p:nvPr/>
          </p:nvGrpSpPr>
          <p:grpSpPr>
            <a:xfrm>
              <a:off x="3455031" y="2046557"/>
              <a:ext cx="314018" cy="314018"/>
              <a:chOff x="4702639" y="3387272"/>
              <a:chExt cx="1606779" cy="1606779"/>
            </a:xfrm>
          </p:grpSpPr>
          <p:sp>
            <p:nvSpPr>
              <p:cNvPr id="366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67" name="Oval 61"/>
              <p:cNvSpPr/>
              <p:nvPr/>
            </p:nvSpPr>
            <p:spPr>
              <a:xfrm>
                <a:off x="4806661" y="3491294"/>
                <a:ext cx="1398733" cy="139873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68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369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70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71" name="Freeform 378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72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294" name="Group 1048"/>
            <p:cNvGrpSpPr/>
            <p:nvPr/>
          </p:nvGrpSpPr>
          <p:grpSpPr>
            <a:xfrm>
              <a:off x="3440756" y="3658779"/>
              <a:ext cx="314018" cy="314018"/>
              <a:chOff x="4702639" y="3387272"/>
              <a:chExt cx="1606779" cy="1606779"/>
            </a:xfrm>
          </p:grpSpPr>
          <p:sp>
            <p:nvSpPr>
              <p:cNvPr id="359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60" name="Oval 61"/>
              <p:cNvSpPr/>
              <p:nvPr/>
            </p:nvSpPr>
            <p:spPr>
              <a:xfrm>
                <a:off x="4806661" y="3491294"/>
                <a:ext cx="1398733" cy="139873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61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362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63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64" name="Freeform 371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65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rgbClr val="FFFF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295" name="Group 1048"/>
            <p:cNvGrpSpPr/>
            <p:nvPr/>
          </p:nvGrpSpPr>
          <p:grpSpPr>
            <a:xfrm>
              <a:off x="4156549" y="2485678"/>
              <a:ext cx="314018" cy="314018"/>
              <a:chOff x="4702639" y="3387272"/>
              <a:chExt cx="1606779" cy="1606779"/>
            </a:xfrm>
          </p:grpSpPr>
          <p:sp>
            <p:nvSpPr>
              <p:cNvPr id="352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3" name="Oval 61"/>
              <p:cNvSpPr/>
              <p:nvPr/>
            </p:nvSpPr>
            <p:spPr>
              <a:xfrm>
                <a:off x="4806661" y="3491294"/>
                <a:ext cx="1398733" cy="1398733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54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355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56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57" name="Freeform 364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58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296" name="Group 1048"/>
            <p:cNvGrpSpPr/>
            <p:nvPr/>
          </p:nvGrpSpPr>
          <p:grpSpPr>
            <a:xfrm>
              <a:off x="4249797" y="2880842"/>
              <a:ext cx="314018" cy="314018"/>
              <a:chOff x="4702639" y="3387272"/>
              <a:chExt cx="1606779" cy="1606779"/>
            </a:xfrm>
          </p:grpSpPr>
          <p:sp>
            <p:nvSpPr>
              <p:cNvPr id="345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6" name="Oval 61"/>
              <p:cNvSpPr/>
              <p:nvPr/>
            </p:nvSpPr>
            <p:spPr>
              <a:xfrm>
                <a:off x="4806661" y="3491294"/>
                <a:ext cx="1398733" cy="1398733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47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348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49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50" name="Freeform 357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51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297" name="Group 1043"/>
            <p:cNvGrpSpPr/>
            <p:nvPr/>
          </p:nvGrpSpPr>
          <p:grpSpPr>
            <a:xfrm>
              <a:off x="4155930" y="3237214"/>
              <a:ext cx="314018" cy="314018"/>
              <a:chOff x="4806663" y="1082635"/>
              <a:chExt cx="1606779" cy="1606779"/>
            </a:xfrm>
          </p:grpSpPr>
          <p:sp>
            <p:nvSpPr>
              <p:cNvPr id="338" name="Oval 69"/>
              <p:cNvSpPr/>
              <p:nvPr/>
            </p:nvSpPr>
            <p:spPr>
              <a:xfrm>
                <a:off x="4806663" y="1082635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39" name="Oval 70"/>
              <p:cNvSpPr/>
              <p:nvPr/>
            </p:nvSpPr>
            <p:spPr>
              <a:xfrm>
                <a:off x="4910685" y="1186657"/>
                <a:ext cx="1398733" cy="1398733"/>
              </a:xfrm>
              <a:prstGeom prst="ellipse">
                <a:avLst/>
              </a:prstGeom>
              <a:solidFill>
                <a:srgbClr val="00B8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0" name="Freeform 44"/>
              <p:cNvSpPr/>
              <p:nvPr/>
            </p:nvSpPr>
            <p:spPr>
              <a:xfrm>
                <a:off x="5259838" y="1570474"/>
                <a:ext cx="678601" cy="670631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670631">
                    <a:moveTo>
                      <a:pt x="70181" y="378744"/>
                    </a:moveTo>
                    <a:cubicBezTo>
                      <a:pt x="91348" y="411552"/>
                      <a:pt x="104048" y="502569"/>
                      <a:pt x="146381" y="550194"/>
                    </a:cubicBezTo>
                    <a:cubicBezTo>
                      <a:pt x="188714" y="597819"/>
                      <a:pt x="277085" y="650207"/>
                      <a:pt x="324181" y="664494"/>
                    </a:cubicBezTo>
                    <a:cubicBezTo>
                      <a:pt x="371277" y="678781"/>
                      <a:pt x="388739" y="667669"/>
                      <a:pt x="428956" y="635919"/>
                    </a:cubicBezTo>
                    <a:cubicBezTo>
                      <a:pt x="469173" y="604169"/>
                      <a:pt x="535848" y="518444"/>
                      <a:pt x="565481" y="473994"/>
                    </a:cubicBezTo>
                    <a:cubicBezTo>
                      <a:pt x="595114" y="429544"/>
                      <a:pt x="595644" y="386152"/>
                      <a:pt x="606756" y="369219"/>
                    </a:cubicBezTo>
                    <a:cubicBezTo>
                      <a:pt x="617868" y="352286"/>
                      <a:pt x="621044" y="383506"/>
                      <a:pt x="632156" y="372394"/>
                    </a:cubicBezTo>
                    <a:cubicBezTo>
                      <a:pt x="643268" y="361282"/>
                      <a:pt x="666023" y="325827"/>
                      <a:pt x="673431" y="302544"/>
                    </a:cubicBezTo>
                    <a:cubicBezTo>
                      <a:pt x="680839" y="279261"/>
                      <a:pt x="678723" y="252802"/>
                      <a:pt x="676606" y="232694"/>
                    </a:cubicBezTo>
                    <a:cubicBezTo>
                      <a:pt x="674489" y="212586"/>
                      <a:pt x="670256" y="190361"/>
                      <a:pt x="660731" y="181894"/>
                    </a:cubicBezTo>
                    <a:cubicBezTo>
                      <a:pt x="651206" y="173427"/>
                      <a:pt x="626864" y="172898"/>
                      <a:pt x="619456" y="181894"/>
                    </a:cubicBezTo>
                    <a:cubicBezTo>
                      <a:pt x="612048" y="190890"/>
                      <a:pt x="620514" y="224227"/>
                      <a:pt x="616281" y="235869"/>
                    </a:cubicBezTo>
                    <a:cubicBezTo>
                      <a:pt x="612048" y="247511"/>
                      <a:pt x="600406" y="267619"/>
                      <a:pt x="594056" y="251744"/>
                    </a:cubicBezTo>
                    <a:cubicBezTo>
                      <a:pt x="587706" y="235869"/>
                      <a:pt x="609931" y="176602"/>
                      <a:pt x="578181" y="140619"/>
                    </a:cubicBezTo>
                    <a:cubicBezTo>
                      <a:pt x="546431" y="104636"/>
                      <a:pt x="470231" y="59127"/>
                      <a:pt x="403556" y="35844"/>
                    </a:cubicBezTo>
                    <a:cubicBezTo>
                      <a:pt x="336881" y="12561"/>
                      <a:pt x="230519" y="3565"/>
                      <a:pt x="178131" y="919"/>
                    </a:cubicBezTo>
                    <a:cubicBezTo>
                      <a:pt x="125744" y="-1727"/>
                      <a:pt x="105635" y="390"/>
                      <a:pt x="89231" y="19969"/>
                    </a:cubicBezTo>
                    <a:cubicBezTo>
                      <a:pt x="72827" y="39548"/>
                      <a:pt x="82881" y="85057"/>
                      <a:pt x="79706" y="118394"/>
                    </a:cubicBezTo>
                    <a:cubicBezTo>
                      <a:pt x="76531" y="151731"/>
                      <a:pt x="76531" y="211527"/>
                      <a:pt x="70181" y="219994"/>
                    </a:cubicBezTo>
                    <a:cubicBezTo>
                      <a:pt x="63831" y="228461"/>
                      <a:pt x="52718" y="169723"/>
                      <a:pt x="41606" y="169194"/>
                    </a:cubicBezTo>
                    <a:cubicBezTo>
                      <a:pt x="30494" y="168665"/>
                      <a:pt x="9856" y="197240"/>
                      <a:pt x="3506" y="216819"/>
                    </a:cubicBezTo>
                    <a:cubicBezTo>
                      <a:pt x="-2844" y="236398"/>
                      <a:pt x="860" y="263915"/>
                      <a:pt x="3506" y="286669"/>
                    </a:cubicBezTo>
                    <a:cubicBezTo>
                      <a:pt x="6152" y="309423"/>
                      <a:pt x="8269" y="335882"/>
                      <a:pt x="19381" y="353344"/>
                    </a:cubicBezTo>
                    <a:cubicBezTo>
                      <a:pt x="30493" y="370806"/>
                      <a:pt x="49014" y="345936"/>
                      <a:pt x="70181" y="378744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1" name="Freeform 20"/>
              <p:cNvSpPr/>
              <p:nvPr/>
            </p:nvSpPr>
            <p:spPr>
              <a:xfrm>
                <a:off x="5259839" y="1294167"/>
                <a:ext cx="650583" cy="551215"/>
              </a:xfrm>
              <a:custGeom>
                <a:avLst/>
                <a:gdLst>
                  <a:gd name="connsiteX0" fmla="*/ 70221 w 498858"/>
                  <a:gd name="connsiteY0" fmla="*/ 435900 h 436233"/>
                  <a:gd name="connsiteX1" fmla="*/ 70221 w 498858"/>
                  <a:gd name="connsiteY1" fmla="*/ 319219 h 436233"/>
                  <a:gd name="connsiteX2" fmla="*/ 191664 w 498858"/>
                  <a:gd name="connsiteY2" fmla="*/ 281119 h 436233"/>
                  <a:gd name="connsiteX3" fmla="*/ 325014 w 498858"/>
                  <a:gd name="connsiteY3" fmla="*/ 276357 h 436233"/>
                  <a:gd name="connsiteX4" fmla="*/ 413121 w 498858"/>
                  <a:gd name="connsiteY4" fmla="*/ 328744 h 436233"/>
                  <a:gd name="connsiteX5" fmla="*/ 417883 w 498858"/>
                  <a:gd name="connsiteY5" fmla="*/ 419232 h 436233"/>
                  <a:gd name="connsiteX6" fmla="*/ 427408 w 498858"/>
                  <a:gd name="connsiteY6" fmla="*/ 426375 h 436233"/>
                  <a:gd name="connsiteX7" fmla="*/ 453602 w 498858"/>
                  <a:gd name="connsiteY7" fmla="*/ 369225 h 436233"/>
                  <a:gd name="connsiteX8" fmla="*/ 482177 w 498858"/>
                  <a:gd name="connsiteY8" fmla="*/ 312075 h 436233"/>
                  <a:gd name="connsiteX9" fmla="*/ 498846 w 498858"/>
                  <a:gd name="connsiteY9" fmla="*/ 162057 h 436233"/>
                  <a:gd name="connsiteX10" fmla="*/ 479796 w 498858"/>
                  <a:gd name="connsiteY10" fmla="*/ 38232 h 436233"/>
                  <a:gd name="connsiteX11" fmla="*/ 451221 w 498858"/>
                  <a:gd name="connsiteY11" fmla="*/ 132 h 436233"/>
                  <a:gd name="connsiteX12" fmla="*/ 420264 w 498858"/>
                  <a:gd name="connsiteY12" fmla="*/ 47757 h 436233"/>
                  <a:gd name="connsiteX13" fmla="*/ 339302 w 498858"/>
                  <a:gd name="connsiteY13" fmla="*/ 69188 h 436233"/>
                  <a:gd name="connsiteX14" fmla="*/ 225002 w 498858"/>
                  <a:gd name="connsiteY14" fmla="*/ 66807 h 436233"/>
                  <a:gd name="connsiteX15" fmla="*/ 115464 w 498858"/>
                  <a:gd name="connsiteY15" fmla="*/ 88238 h 436233"/>
                  <a:gd name="connsiteX16" fmla="*/ 32121 w 498858"/>
                  <a:gd name="connsiteY16" fmla="*/ 150150 h 436233"/>
                  <a:gd name="connsiteX17" fmla="*/ 1164 w 498858"/>
                  <a:gd name="connsiteY17" fmla="*/ 278738 h 436233"/>
                  <a:gd name="connsiteX18" fmla="*/ 70221 w 498858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13121 w 499697"/>
                  <a:gd name="connsiteY4" fmla="*/ 328744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61833 w 499697"/>
                  <a:gd name="connsiteY4" fmla="*/ 318489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524614"/>
                  <a:gd name="connsiteY0" fmla="*/ 435900 h 436233"/>
                  <a:gd name="connsiteX1" fmla="*/ 70221 w 524614"/>
                  <a:gd name="connsiteY1" fmla="*/ 319219 h 436233"/>
                  <a:gd name="connsiteX2" fmla="*/ 191664 w 524614"/>
                  <a:gd name="connsiteY2" fmla="*/ 281119 h 436233"/>
                  <a:gd name="connsiteX3" fmla="*/ 325014 w 524614"/>
                  <a:gd name="connsiteY3" fmla="*/ 276357 h 436233"/>
                  <a:gd name="connsiteX4" fmla="*/ 461833 w 524614"/>
                  <a:gd name="connsiteY4" fmla="*/ 318489 h 436233"/>
                  <a:gd name="connsiteX5" fmla="*/ 417883 w 524614"/>
                  <a:gd name="connsiteY5" fmla="*/ 419232 h 436233"/>
                  <a:gd name="connsiteX6" fmla="*/ 499194 w 524614"/>
                  <a:gd name="connsiteY6" fmla="*/ 403301 h 436233"/>
                  <a:gd name="connsiteX7" fmla="*/ 453602 w 524614"/>
                  <a:gd name="connsiteY7" fmla="*/ 369225 h 436233"/>
                  <a:gd name="connsiteX8" fmla="*/ 523197 w 524614"/>
                  <a:gd name="connsiteY8" fmla="*/ 312075 h 436233"/>
                  <a:gd name="connsiteX9" fmla="*/ 498846 w 524614"/>
                  <a:gd name="connsiteY9" fmla="*/ 162057 h 436233"/>
                  <a:gd name="connsiteX10" fmla="*/ 479796 w 524614"/>
                  <a:gd name="connsiteY10" fmla="*/ 38232 h 436233"/>
                  <a:gd name="connsiteX11" fmla="*/ 451221 w 524614"/>
                  <a:gd name="connsiteY11" fmla="*/ 132 h 436233"/>
                  <a:gd name="connsiteX12" fmla="*/ 420264 w 524614"/>
                  <a:gd name="connsiteY12" fmla="*/ 47757 h 436233"/>
                  <a:gd name="connsiteX13" fmla="*/ 339302 w 524614"/>
                  <a:gd name="connsiteY13" fmla="*/ 69188 h 436233"/>
                  <a:gd name="connsiteX14" fmla="*/ 225002 w 524614"/>
                  <a:gd name="connsiteY14" fmla="*/ 66807 h 436233"/>
                  <a:gd name="connsiteX15" fmla="*/ 115464 w 524614"/>
                  <a:gd name="connsiteY15" fmla="*/ 88238 h 436233"/>
                  <a:gd name="connsiteX16" fmla="*/ 32121 w 524614"/>
                  <a:gd name="connsiteY16" fmla="*/ 150150 h 436233"/>
                  <a:gd name="connsiteX17" fmla="*/ 1164 w 524614"/>
                  <a:gd name="connsiteY17" fmla="*/ 278738 h 436233"/>
                  <a:gd name="connsiteX18" fmla="*/ 70221 w 524614"/>
                  <a:gd name="connsiteY18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453602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4397 w 525340"/>
                  <a:gd name="connsiteY4" fmla="*/ 323616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2474 w 525340"/>
                  <a:gd name="connsiteY4" fmla="*/ 333231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45101"/>
                  <a:gd name="connsiteX1" fmla="*/ 70221 w 525340"/>
                  <a:gd name="connsiteY1" fmla="*/ 319219 h 445101"/>
                  <a:gd name="connsiteX2" fmla="*/ 191664 w 525340"/>
                  <a:gd name="connsiteY2" fmla="*/ 281119 h 445101"/>
                  <a:gd name="connsiteX3" fmla="*/ 325014 w 525340"/>
                  <a:gd name="connsiteY3" fmla="*/ 276357 h 445101"/>
                  <a:gd name="connsiteX4" fmla="*/ 462474 w 525340"/>
                  <a:gd name="connsiteY4" fmla="*/ 333231 h 445101"/>
                  <a:gd name="connsiteX5" fmla="*/ 481337 w 525340"/>
                  <a:gd name="connsiteY5" fmla="*/ 442947 h 445101"/>
                  <a:gd name="connsiteX6" fmla="*/ 499194 w 525340"/>
                  <a:gd name="connsiteY6" fmla="*/ 403301 h 445101"/>
                  <a:gd name="connsiteX7" fmla="*/ 515133 w 525340"/>
                  <a:gd name="connsiteY7" fmla="*/ 369225 h 445101"/>
                  <a:gd name="connsiteX8" fmla="*/ 516238 w 525340"/>
                  <a:gd name="connsiteY8" fmla="*/ 349799 h 445101"/>
                  <a:gd name="connsiteX9" fmla="*/ 523197 w 525340"/>
                  <a:gd name="connsiteY9" fmla="*/ 312075 h 445101"/>
                  <a:gd name="connsiteX10" fmla="*/ 498846 w 525340"/>
                  <a:gd name="connsiteY10" fmla="*/ 162057 h 445101"/>
                  <a:gd name="connsiteX11" fmla="*/ 479796 w 525340"/>
                  <a:gd name="connsiteY11" fmla="*/ 38232 h 445101"/>
                  <a:gd name="connsiteX12" fmla="*/ 451221 w 525340"/>
                  <a:gd name="connsiteY12" fmla="*/ 132 h 445101"/>
                  <a:gd name="connsiteX13" fmla="*/ 420264 w 525340"/>
                  <a:gd name="connsiteY13" fmla="*/ 47757 h 445101"/>
                  <a:gd name="connsiteX14" fmla="*/ 339302 w 525340"/>
                  <a:gd name="connsiteY14" fmla="*/ 69188 h 445101"/>
                  <a:gd name="connsiteX15" fmla="*/ 225002 w 525340"/>
                  <a:gd name="connsiteY15" fmla="*/ 66807 h 445101"/>
                  <a:gd name="connsiteX16" fmla="*/ 115464 w 525340"/>
                  <a:gd name="connsiteY16" fmla="*/ 88238 h 445101"/>
                  <a:gd name="connsiteX17" fmla="*/ 32121 w 525340"/>
                  <a:gd name="connsiteY17" fmla="*/ 150150 h 445101"/>
                  <a:gd name="connsiteX18" fmla="*/ 1164 w 525340"/>
                  <a:gd name="connsiteY18" fmla="*/ 278738 h 445101"/>
                  <a:gd name="connsiteX19" fmla="*/ 70221 w 525340"/>
                  <a:gd name="connsiteY19" fmla="*/ 435900 h 44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5340" h="445101">
                    <a:moveTo>
                      <a:pt x="70221" y="435900"/>
                    </a:moveTo>
                    <a:cubicBezTo>
                      <a:pt x="81730" y="442647"/>
                      <a:pt x="49981" y="345016"/>
                      <a:pt x="70221" y="319219"/>
                    </a:cubicBezTo>
                    <a:cubicBezTo>
                      <a:pt x="90461" y="293422"/>
                      <a:pt x="149199" y="288263"/>
                      <a:pt x="191664" y="281119"/>
                    </a:cubicBezTo>
                    <a:cubicBezTo>
                      <a:pt x="234129" y="273975"/>
                      <a:pt x="279879" y="267672"/>
                      <a:pt x="325014" y="276357"/>
                    </a:cubicBezTo>
                    <a:cubicBezTo>
                      <a:pt x="370149" y="285042"/>
                      <a:pt x="436420" y="305466"/>
                      <a:pt x="462474" y="333231"/>
                    </a:cubicBezTo>
                    <a:cubicBezTo>
                      <a:pt x="488528" y="360996"/>
                      <a:pt x="475217" y="431269"/>
                      <a:pt x="481337" y="442947"/>
                    </a:cubicBezTo>
                    <a:cubicBezTo>
                      <a:pt x="487457" y="454625"/>
                      <a:pt x="493561" y="415588"/>
                      <a:pt x="499194" y="403301"/>
                    </a:cubicBezTo>
                    <a:cubicBezTo>
                      <a:pt x="504827" y="391014"/>
                      <a:pt x="512292" y="378142"/>
                      <a:pt x="515133" y="369225"/>
                    </a:cubicBezTo>
                    <a:cubicBezTo>
                      <a:pt x="517974" y="360308"/>
                      <a:pt x="504639" y="359324"/>
                      <a:pt x="516238" y="349799"/>
                    </a:cubicBezTo>
                    <a:cubicBezTo>
                      <a:pt x="527837" y="340274"/>
                      <a:pt x="526096" y="343365"/>
                      <a:pt x="523197" y="312075"/>
                    </a:cubicBezTo>
                    <a:cubicBezTo>
                      <a:pt x="520298" y="280785"/>
                      <a:pt x="506079" y="207697"/>
                      <a:pt x="498846" y="162057"/>
                    </a:cubicBezTo>
                    <a:cubicBezTo>
                      <a:pt x="491613" y="116417"/>
                      <a:pt x="487733" y="65219"/>
                      <a:pt x="479796" y="38232"/>
                    </a:cubicBezTo>
                    <a:cubicBezTo>
                      <a:pt x="471859" y="11245"/>
                      <a:pt x="461143" y="-1456"/>
                      <a:pt x="451221" y="132"/>
                    </a:cubicBezTo>
                    <a:cubicBezTo>
                      <a:pt x="441299" y="1720"/>
                      <a:pt x="438917" y="36248"/>
                      <a:pt x="420264" y="47757"/>
                    </a:cubicBezTo>
                    <a:cubicBezTo>
                      <a:pt x="401611" y="59266"/>
                      <a:pt x="371846" y="66013"/>
                      <a:pt x="339302" y="69188"/>
                    </a:cubicBezTo>
                    <a:cubicBezTo>
                      <a:pt x="306758" y="72363"/>
                      <a:pt x="262308" y="63632"/>
                      <a:pt x="225002" y="66807"/>
                    </a:cubicBezTo>
                    <a:cubicBezTo>
                      <a:pt x="187696" y="69982"/>
                      <a:pt x="147611" y="74348"/>
                      <a:pt x="115464" y="88238"/>
                    </a:cubicBezTo>
                    <a:cubicBezTo>
                      <a:pt x="83317" y="102128"/>
                      <a:pt x="51171" y="118400"/>
                      <a:pt x="32121" y="150150"/>
                    </a:cubicBezTo>
                    <a:cubicBezTo>
                      <a:pt x="13071" y="181900"/>
                      <a:pt x="-4789" y="231510"/>
                      <a:pt x="1164" y="278738"/>
                    </a:cubicBezTo>
                    <a:cubicBezTo>
                      <a:pt x="7117" y="325966"/>
                      <a:pt x="58712" y="429153"/>
                      <a:pt x="70221" y="43590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42" name="Freeform 1042"/>
              <p:cNvSpPr/>
              <p:nvPr/>
            </p:nvSpPr>
            <p:spPr>
              <a:xfrm>
                <a:off x="5374723" y="2112435"/>
                <a:ext cx="476991" cy="344379"/>
              </a:xfrm>
              <a:custGeom>
                <a:avLst/>
                <a:gdLst>
                  <a:gd name="connsiteX0" fmla="*/ 148049 w 476981"/>
                  <a:gd name="connsiteY0" fmla="*/ 12776 h 315816"/>
                  <a:gd name="connsiteX1" fmla="*/ 148049 w 476981"/>
                  <a:gd name="connsiteY1" fmla="*/ 130251 h 315816"/>
                  <a:gd name="connsiteX2" fmla="*/ 78199 w 476981"/>
                  <a:gd name="connsiteY2" fmla="*/ 133426 h 315816"/>
                  <a:gd name="connsiteX3" fmla="*/ 1999 w 476981"/>
                  <a:gd name="connsiteY3" fmla="*/ 200101 h 315816"/>
                  <a:gd name="connsiteX4" fmla="*/ 163924 w 476981"/>
                  <a:gd name="connsiteY4" fmla="*/ 308051 h 315816"/>
                  <a:gd name="connsiteX5" fmla="*/ 436974 w 476981"/>
                  <a:gd name="connsiteY5" fmla="*/ 295351 h 315816"/>
                  <a:gd name="connsiteX6" fmla="*/ 468724 w 476981"/>
                  <a:gd name="connsiteY6" fmla="*/ 200101 h 315816"/>
                  <a:gd name="connsiteX7" fmla="*/ 370299 w 476981"/>
                  <a:gd name="connsiteY7" fmla="*/ 142951 h 315816"/>
                  <a:gd name="connsiteX8" fmla="*/ 262349 w 476981"/>
                  <a:gd name="connsiteY8" fmla="*/ 108026 h 315816"/>
                  <a:gd name="connsiteX9" fmla="*/ 259174 w 476981"/>
                  <a:gd name="connsiteY9" fmla="*/ 12776 h 315816"/>
                  <a:gd name="connsiteX10" fmla="*/ 148049 w 476981"/>
                  <a:gd name="connsiteY10" fmla="*/ 12776 h 315816"/>
                  <a:gd name="connsiteX0" fmla="*/ 148049 w 476981"/>
                  <a:gd name="connsiteY0" fmla="*/ 14192 h 317232"/>
                  <a:gd name="connsiteX1" fmla="*/ 148049 w 476981"/>
                  <a:gd name="connsiteY1" fmla="*/ 131667 h 317232"/>
                  <a:gd name="connsiteX2" fmla="*/ 78199 w 476981"/>
                  <a:gd name="connsiteY2" fmla="*/ 134842 h 317232"/>
                  <a:gd name="connsiteX3" fmla="*/ 1999 w 476981"/>
                  <a:gd name="connsiteY3" fmla="*/ 201517 h 317232"/>
                  <a:gd name="connsiteX4" fmla="*/ 163924 w 476981"/>
                  <a:gd name="connsiteY4" fmla="*/ 309467 h 317232"/>
                  <a:gd name="connsiteX5" fmla="*/ 436974 w 476981"/>
                  <a:gd name="connsiteY5" fmla="*/ 296767 h 317232"/>
                  <a:gd name="connsiteX6" fmla="*/ 468724 w 476981"/>
                  <a:gd name="connsiteY6" fmla="*/ 201517 h 317232"/>
                  <a:gd name="connsiteX7" fmla="*/ 370299 w 476981"/>
                  <a:gd name="connsiteY7" fmla="*/ 144367 h 317232"/>
                  <a:gd name="connsiteX8" fmla="*/ 276636 w 476981"/>
                  <a:gd name="connsiteY8" fmla="*/ 123729 h 317232"/>
                  <a:gd name="connsiteX9" fmla="*/ 259174 w 476981"/>
                  <a:gd name="connsiteY9" fmla="*/ 14192 h 317232"/>
                  <a:gd name="connsiteX10" fmla="*/ 148049 w 476981"/>
                  <a:gd name="connsiteY10" fmla="*/ 14192 h 317232"/>
                  <a:gd name="connsiteX0" fmla="*/ 148131 w 477063"/>
                  <a:gd name="connsiteY0" fmla="*/ 14344 h 317384"/>
                  <a:gd name="connsiteX1" fmla="*/ 167181 w 477063"/>
                  <a:gd name="connsiteY1" fmla="*/ 134200 h 317384"/>
                  <a:gd name="connsiteX2" fmla="*/ 78281 w 477063"/>
                  <a:gd name="connsiteY2" fmla="*/ 134994 h 317384"/>
                  <a:gd name="connsiteX3" fmla="*/ 2081 w 477063"/>
                  <a:gd name="connsiteY3" fmla="*/ 201669 h 317384"/>
                  <a:gd name="connsiteX4" fmla="*/ 164006 w 477063"/>
                  <a:gd name="connsiteY4" fmla="*/ 309619 h 317384"/>
                  <a:gd name="connsiteX5" fmla="*/ 437056 w 477063"/>
                  <a:gd name="connsiteY5" fmla="*/ 296919 h 317384"/>
                  <a:gd name="connsiteX6" fmla="*/ 468806 w 477063"/>
                  <a:gd name="connsiteY6" fmla="*/ 201669 h 317384"/>
                  <a:gd name="connsiteX7" fmla="*/ 370381 w 477063"/>
                  <a:gd name="connsiteY7" fmla="*/ 144519 h 317384"/>
                  <a:gd name="connsiteX8" fmla="*/ 276718 w 477063"/>
                  <a:gd name="connsiteY8" fmla="*/ 123881 h 317384"/>
                  <a:gd name="connsiteX9" fmla="*/ 259256 w 477063"/>
                  <a:gd name="connsiteY9" fmla="*/ 14344 h 317384"/>
                  <a:gd name="connsiteX10" fmla="*/ 148131 w 477063"/>
                  <a:gd name="connsiteY10" fmla="*/ 14344 h 317384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276718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305293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059 w 476991"/>
                  <a:gd name="connsiteY0" fmla="*/ 41339 h 344379"/>
                  <a:gd name="connsiteX1" fmla="*/ 150441 w 476991"/>
                  <a:gd name="connsiteY1" fmla="*/ 149289 h 344379"/>
                  <a:gd name="connsiteX2" fmla="*/ 78209 w 476991"/>
                  <a:gd name="connsiteY2" fmla="*/ 161989 h 344379"/>
                  <a:gd name="connsiteX3" fmla="*/ 2009 w 476991"/>
                  <a:gd name="connsiteY3" fmla="*/ 228664 h 344379"/>
                  <a:gd name="connsiteX4" fmla="*/ 163934 w 476991"/>
                  <a:gd name="connsiteY4" fmla="*/ 336614 h 344379"/>
                  <a:gd name="connsiteX5" fmla="*/ 436984 w 476991"/>
                  <a:gd name="connsiteY5" fmla="*/ 323914 h 344379"/>
                  <a:gd name="connsiteX6" fmla="*/ 468734 w 476991"/>
                  <a:gd name="connsiteY6" fmla="*/ 228664 h 344379"/>
                  <a:gd name="connsiteX7" fmla="*/ 370309 w 476991"/>
                  <a:gd name="connsiteY7" fmla="*/ 171514 h 344379"/>
                  <a:gd name="connsiteX8" fmla="*/ 305221 w 476991"/>
                  <a:gd name="connsiteY8" fmla="*/ 150876 h 344379"/>
                  <a:gd name="connsiteX9" fmla="*/ 290140 w 476991"/>
                  <a:gd name="connsiteY9" fmla="*/ 5620 h 344379"/>
                  <a:gd name="connsiteX10" fmla="*/ 148059 w 476991"/>
                  <a:gd name="connsiteY10" fmla="*/ 41339 h 34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991" h="344379">
                    <a:moveTo>
                      <a:pt x="148059" y="41339"/>
                    </a:moveTo>
                    <a:cubicBezTo>
                      <a:pt x="124776" y="65284"/>
                      <a:pt x="162083" y="129181"/>
                      <a:pt x="150441" y="149289"/>
                    </a:cubicBezTo>
                    <a:cubicBezTo>
                      <a:pt x="138799" y="169397"/>
                      <a:pt x="102948" y="148760"/>
                      <a:pt x="78209" y="161989"/>
                    </a:cubicBezTo>
                    <a:cubicBezTo>
                      <a:pt x="53470" y="175218"/>
                      <a:pt x="-12278" y="199560"/>
                      <a:pt x="2009" y="228664"/>
                    </a:cubicBezTo>
                    <a:cubicBezTo>
                      <a:pt x="16296" y="257768"/>
                      <a:pt x="91438" y="320739"/>
                      <a:pt x="163934" y="336614"/>
                    </a:cubicBezTo>
                    <a:cubicBezTo>
                      <a:pt x="236430" y="352489"/>
                      <a:pt x="386184" y="341906"/>
                      <a:pt x="436984" y="323914"/>
                    </a:cubicBezTo>
                    <a:cubicBezTo>
                      <a:pt x="487784" y="305922"/>
                      <a:pt x="479846" y="254064"/>
                      <a:pt x="468734" y="228664"/>
                    </a:cubicBezTo>
                    <a:cubicBezTo>
                      <a:pt x="457622" y="203264"/>
                      <a:pt x="397561" y="184479"/>
                      <a:pt x="370309" y="171514"/>
                    </a:cubicBezTo>
                    <a:cubicBezTo>
                      <a:pt x="343057" y="158549"/>
                      <a:pt x="323742" y="172572"/>
                      <a:pt x="305221" y="150876"/>
                    </a:cubicBezTo>
                    <a:cubicBezTo>
                      <a:pt x="286700" y="129180"/>
                      <a:pt x="316334" y="23876"/>
                      <a:pt x="290140" y="5620"/>
                    </a:cubicBezTo>
                    <a:cubicBezTo>
                      <a:pt x="263946" y="-12636"/>
                      <a:pt x="171342" y="17394"/>
                      <a:pt x="148059" y="41339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3" name="Freeform 1026"/>
              <p:cNvSpPr/>
              <p:nvPr/>
            </p:nvSpPr>
            <p:spPr>
              <a:xfrm>
                <a:off x="5225735" y="2273472"/>
                <a:ext cx="768634" cy="312478"/>
              </a:xfrm>
              <a:custGeom>
                <a:avLst/>
                <a:gdLst>
                  <a:gd name="connsiteX0" fmla="*/ 210428 w 768771"/>
                  <a:gd name="connsiteY0" fmla="*/ 1950 h 312478"/>
                  <a:gd name="connsiteX1" fmla="*/ 260434 w 768771"/>
                  <a:gd name="connsiteY1" fmla="*/ 90056 h 312478"/>
                  <a:gd name="connsiteX2" fmla="*/ 372353 w 768771"/>
                  <a:gd name="connsiteY2" fmla="*/ 137681 h 312478"/>
                  <a:gd name="connsiteX3" fmla="*/ 498559 w 768771"/>
                  <a:gd name="connsiteY3" fmla="*/ 97200 h 312478"/>
                  <a:gd name="connsiteX4" fmla="*/ 541422 w 768771"/>
                  <a:gd name="connsiteY4" fmla="*/ 35287 h 312478"/>
                  <a:gd name="connsiteX5" fmla="*/ 558090 w 768771"/>
                  <a:gd name="connsiteY5" fmla="*/ 21000 h 312478"/>
                  <a:gd name="connsiteX6" fmla="*/ 650959 w 768771"/>
                  <a:gd name="connsiteY6" fmla="*/ 49575 h 312478"/>
                  <a:gd name="connsiteX7" fmla="*/ 741447 w 768771"/>
                  <a:gd name="connsiteY7" fmla="*/ 90056 h 312478"/>
                  <a:gd name="connsiteX8" fmla="*/ 765259 w 768771"/>
                  <a:gd name="connsiteY8" fmla="*/ 159112 h 312478"/>
                  <a:gd name="connsiteX9" fmla="*/ 677153 w 768771"/>
                  <a:gd name="connsiteY9" fmla="*/ 228169 h 312478"/>
                  <a:gd name="connsiteX10" fmla="*/ 510465 w 768771"/>
                  <a:gd name="connsiteY10" fmla="*/ 299606 h 312478"/>
                  <a:gd name="connsiteX11" fmla="*/ 327109 w 768771"/>
                  <a:gd name="connsiteY11" fmla="*/ 306750 h 312478"/>
                  <a:gd name="connsiteX12" fmla="*/ 79459 w 768771"/>
                  <a:gd name="connsiteY12" fmla="*/ 237694 h 312478"/>
                  <a:gd name="connsiteX13" fmla="*/ 878 w 768771"/>
                  <a:gd name="connsiteY13" fmla="*/ 161494 h 312478"/>
                  <a:gd name="connsiteX14" fmla="*/ 43740 w 768771"/>
                  <a:gd name="connsiteY14" fmla="*/ 80531 h 312478"/>
                  <a:gd name="connsiteX15" fmla="*/ 141372 w 768771"/>
                  <a:gd name="connsiteY15" fmla="*/ 32906 h 312478"/>
                  <a:gd name="connsiteX16" fmla="*/ 210428 w 768771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58090 w 768634"/>
                  <a:gd name="connsiteY5" fmla="*/ 21000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67615 w 768634"/>
                  <a:gd name="connsiteY5" fmla="*/ 18618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8634" h="312478">
                    <a:moveTo>
                      <a:pt x="210428" y="1950"/>
                    </a:moveTo>
                    <a:cubicBezTo>
                      <a:pt x="230272" y="11475"/>
                      <a:pt x="233447" y="67434"/>
                      <a:pt x="260434" y="90056"/>
                    </a:cubicBezTo>
                    <a:cubicBezTo>
                      <a:pt x="287422" y="112678"/>
                      <a:pt x="332666" y="136490"/>
                      <a:pt x="372353" y="137681"/>
                    </a:cubicBezTo>
                    <a:cubicBezTo>
                      <a:pt x="412040" y="138872"/>
                      <a:pt x="470381" y="114266"/>
                      <a:pt x="498559" y="97200"/>
                    </a:cubicBezTo>
                    <a:cubicBezTo>
                      <a:pt x="526737" y="80134"/>
                      <a:pt x="529913" y="48384"/>
                      <a:pt x="541422" y="35287"/>
                    </a:cubicBezTo>
                    <a:cubicBezTo>
                      <a:pt x="552931" y="22190"/>
                      <a:pt x="548168" y="17031"/>
                      <a:pt x="567615" y="18618"/>
                    </a:cubicBezTo>
                    <a:cubicBezTo>
                      <a:pt x="587062" y="20205"/>
                      <a:pt x="629131" y="32906"/>
                      <a:pt x="658103" y="44812"/>
                    </a:cubicBezTo>
                    <a:cubicBezTo>
                      <a:pt x="687075" y="56718"/>
                      <a:pt x="723588" y="71006"/>
                      <a:pt x="741447" y="90056"/>
                    </a:cubicBezTo>
                    <a:cubicBezTo>
                      <a:pt x="759306" y="109106"/>
                      <a:pt x="775975" y="136093"/>
                      <a:pt x="765259" y="159112"/>
                    </a:cubicBezTo>
                    <a:cubicBezTo>
                      <a:pt x="754543" y="182131"/>
                      <a:pt x="719619" y="204753"/>
                      <a:pt x="677153" y="228169"/>
                    </a:cubicBezTo>
                    <a:cubicBezTo>
                      <a:pt x="634687" y="251585"/>
                      <a:pt x="568806" y="286509"/>
                      <a:pt x="510465" y="299606"/>
                    </a:cubicBezTo>
                    <a:cubicBezTo>
                      <a:pt x="452124" y="312703"/>
                      <a:pt x="398943" y="317069"/>
                      <a:pt x="327109" y="306750"/>
                    </a:cubicBezTo>
                    <a:cubicBezTo>
                      <a:pt x="255275" y="296431"/>
                      <a:pt x="133831" y="261903"/>
                      <a:pt x="79459" y="237694"/>
                    </a:cubicBezTo>
                    <a:cubicBezTo>
                      <a:pt x="25087" y="213485"/>
                      <a:pt x="6831" y="187688"/>
                      <a:pt x="878" y="161494"/>
                    </a:cubicBezTo>
                    <a:cubicBezTo>
                      <a:pt x="-5075" y="135300"/>
                      <a:pt x="20324" y="101962"/>
                      <a:pt x="43740" y="80531"/>
                    </a:cubicBezTo>
                    <a:cubicBezTo>
                      <a:pt x="67156" y="59100"/>
                      <a:pt x="117163" y="45606"/>
                      <a:pt x="141372" y="32906"/>
                    </a:cubicBezTo>
                    <a:cubicBezTo>
                      <a:pt x="165581" y="20206"/>
                      <a:pt x="190584" y="-7575"/>
                      <a:pt x="210428" y="195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4" name="Freeform 1028"/>
              <p:cNvSpPr/>
              <p:nvPr/>
            </p:nvSpPr>
            <p:spPr>
              <a:xfrm>
                <a:off x="5446935" y="2272912"/>
                <a:ext cx="326231" cy="140648"/>
              </a:xfrm>
              <a:custGeom>
                <a:avLst/>
                <a:gdLst>
                  <a:gd name="connsiteX0" fmla="*/ 0 w 326231"/>
                  <a:gd name="connsiteY0" fmla="*/ 0 h 140648"/>
                  <a:gd name="connsiteX1" fmla="*/ 73819 w 326231"/>
                  <a:gd name="connsiteY1" fmla="*/ 102394 h 140648"/>
                  <a:gd name="connsiteX2" fmla="*/ 190500 w 326231"/>
                  <a:gd name="connsiteY2" fmla="*/ 138112 h 140648"/>
                  <a:gd name="connsiteX3" fmla="*/ 302419 w 326231"/>
                  <a:gd name="connsiteY3" fmla="*/ 40481 h 140648"/>
                  <a:gd name="connsiteX4" fmla="*/ 326231 w 326231"/>
                  <a:gd name="connsiteY4" fmla="*/ 7144 h 14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231" h="140648">
                    <a:moveTo>
                      <a:pt x="0" y="0"/>
                    </a:moveTo>
                    <a:cubicBezTo>
                      <a:pt x="21034" y="39687"/>
                      <a:pt x="42069" y="79375"/>
                      <a:pt x="73819" y="102394"/>
                    </a:cubicBezTo>
                    <a:cubicBezTo>
                      <a:pt x="105569" y="125413"/>
                      <a:pt x="152400" y="148431"/>
                      <a:pt x="190500" y="138112"/>
                    </a:cubicBezTo>
                    <a:cubicBezTo>
                      <a:pt x="228600" y="127793"/>
                      <a:pt x="279797" y="62309"/>
                      <a:pt x="302419" y="40481"/>
                    </a:cubicBezTo>
                    <a:cubicBezTo>
                      <a:pt x="325041" y="18653"/>
                      <a:pt x="325636" y="12898"/>
                      <a:pt x="326231" y="7144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298" name="Group 1048"/>
            <p:cNvGrpSpPr/>
            <p:nvPr/>
          </p:nvGrpSpPr>
          <p:grpSpPr>
            <a:xfrm>
              <a:off x="2996160" y="2187855"/>
              <a:ext cx="314018" cy="314018"/>
              <a:chOff x="4702639" y="3387272"/>
              <a:chExt cx="1606779" cy="1606779"/>
            </a:xfrm>
          </p:grpSpPr>
          <p:sp>
            <p:nvSpPr>
              <p:cNvPr id="331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32" name="Oval 61"/>
              <p:cNvSpPr/>
              <p:nvPr/>
            </p:nvSpPr>
            <p:spPr>
              <a:xfrm>
                <a:off x="4806661" y="3491294"/>
                <a:ext cx="1398733" cy="1398733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33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334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35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36" name="Freeform 343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37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299" name="Group 1048"/>
            <p:cNvGrpSpPr/>
            <p:nvPr/>
          </p:nvGrpSpPr>
          <p:grpSpPr>
            <a:xfrm>
              <a:off x="3030346" y="3534283"/>
              <a:ext cx="314018" cy="314018"/>
              <a:chOff x="4702639" y="3387272"/>
              <a:chExt cx="1606779" cy="1606779"/>
            </a:xfrm>
          </p:grpSpPr>
          <p:sp>
            <p:nvSpPr>
              <p:cNvPr id="324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5" name="Oval 61"/>
              <p:cNvSpPr/>
              <p:nvPr/>
            </p:nvSpPr>
            <p:spPr>
              <a:xfrm>
                <a:off x="4806661" y="3491294"/>
                <a:ext cx="1398733" cy="1398733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>
                  <a:solidFill>
                    <a:schemeClr val="accent5">
                      <a:lumMod val="20000"/>
                      <a:lumOff val="80000"/>
                    </a:schemeClr>
                  </a:solidFill>
                </a:endParaRPr>
              </a:p>
            </p:txBody>
          </p:sp>
          <p:grpSp>
            <p:nvGrpSpPr>
              <p:cNvPr id="326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327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28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29" name="Freeform 336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30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300" name="Group 1043"/>
            <p:cNvGrpSpPr/>
            <p:nvPr/>
          </p:nvGrpSpPr>
          <p:grpSpPr>
            <a:xfrm>
              <a:off x="2666149" y="2885449"/>
              <a:ext cx="314018" cy="314018"/>
              <a:chOff x="4806663" y="1082635"/>
              <a:chExt cx="1606779" cy="1606779"/>
            </a:xfrm>
          </p:grpSpPr>
          <p:sp>
            <p:nvSpPr>
              <p:cNvPr id="317" name="Oval 69"/>
              <p:cNvSpPr/>
              <p:nvPr/>
            </p:nvSpPr>
            <p:spPr>
              <a:xfrm>
                <a:off x="4806663" y="1082635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8" name="Oval 70"/>
              <p:cNvSpPr/>
              <p:nvPr/>
            </p:nvSpPr>
            <p:spPr>
              <a:xfrm>
                <a:off x="4910685" y="1186657"/>
                <a:ext cx="1398733" cy="139873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9" name="Freeform 44"/>
              <p:cNvSpPr/>
              <p:nvPr/>
            </p:nvSpPr>
            <p:spPr>
              <a:xfrm>
                <a:off x="5259838" y="1570474"/>
                <a:ext cx="678601" cy="670631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670631">
                    <a:moveTo>
                      <a:pt x="70181" y="378744"/>
                    </a:moveTo>
                    <a:cubicBezTo>
                      <a:pt x="91348" y="411552"/>
                      <a:pt x="104048" y="502569"/>
                      <a:pt x="146381" y="550194"/>
                    </a:cubicBezTo>
                    <a:cubicBezTo>
                      <a:pt x="188714" y="597819"/>
                      <a:pt x="277085" y="650207"/>
                      <a:pt x="324181" y="664494"/>
                    </a:cubicBezTo>
                    <a:cubicBezTo>
                      <a:pt x="371277" y="678781"/>
                      <a:pt x="388739" y="667669"/>
                      <a:pt x="428956" y="635919"/>
                    </a:cubicBezTo>
                    <a:cubicBezTo>
                      <a:pt x="469173" y="604169"/>
                      <a:pt x="535848" y="518444"/>
                      <a:pt x="565481" y="473994"/>
                    </a:cubicBezTo>
                    <a:cubicBezTo>
                      <a:pt x="595114" y="429544"/>
                      <a:pt x="595644" y="386152"/>
                      <a:pt x="606756" y="369219"/>
                    </a:cubicBezTo>
                    <a:cubicBezTo>
                      <a:pt x="617868" y="352286"/>
                      <a:pt x="621044" y="383506"/>
                      <a:pt x="632156" y="372394"/>
                    </a:cubicBezTo>
                    <a:cubicBezTo>
                      <a:pt x="643268" y="361282"/>
                      <a:pt x="666023" y="325827"/>
                      <a:pt x="673431" y="302544"/>
                    </a:cubicBezTo>
                    <a:cubicBezTo>
                      <a:pt x="680839" y="279261"/>
                      <a:pt x="678723" y="252802"/>
                      <a:pt x="676606" y="232694"/>
                    </a:cubicBezTo>
                    <a:cubicBezTo>
                      <a:pt x="674489" y="212586"/>
                      <a:pt x="670256" y="190361"/>
                      <a:pt x="660731" y="181894"/>
                    </a:cubicBezTo>
                    <a:cubicBezTo>
                      <a:pt x="651206" y="173427"/>
                      <a:pt x="626864" y="172898"/>
                      <a:pt x="619456" y="181894"/>
                    </a:cubicBezTo>
                    <a:cubicBezTo>
                      <a:pt x="612048" y="190890"/>
                      <a:pt x="620514" y="224227"/>
                      <a:pt x="616281" y="235869"/>
                    </a:cubicBezTo>
                    <a:cubicBezTo>
                      <a:pt x="612048" y="247511"/>
                      <a:pt x="600406" y="267619"/>
                      <a:pt x="594056" y="251744"/>
                    </a:cubicBezTo>
                    <a:cubicBezTo>
                      <a:pt x="587706" y="235869"/>
                      <a:pt x="609931" y="176602"/>
                      <a:pt x="578181" y="140619"/>
                    </a:cubicBezTo>
                    <a:cubicBezTo>
                      <a:pt x="546431" y="104636"/>
                      <a:pt x="470231" y="59127"/>
                      <a:pt x="403556" y="35844"/>
                    </a:cubicBezTo>
                    <a:cubicBezTo>
                      <a:pt x="336881" y="12561"/>
                      <a:pt x="230519" y="3565"/>
                      <a:pt x="178131" y="919"/>
                    </a:cubicBezTo>
                    <a:cubicBezTo>
                      <a:pt x="125744" y="-1727"/>
                      <a:pt x="105635" y="390"/>
                      <a:pt x="89231" y="19969"/>
                    </a:cubicBezTo>
                    <a:cubicBezTo>
                      <a:pt x="72827" y="39548"/>
                      <a:pt x="82881" y="85057"/>
                      <a:pt x="79706" y="118394"/>
                    </a:cubicBezTo>
                    <a:cubicBezTo>
                      <a:pt x="76531" y="151731"/>
                      <a:pt x="76531" y="211527"/>
                      <a:pt x="70181" y="219994"/>
                    </a:cubicBezTo>
                    <a:cubicBezTo>
                      <a:pt x="63831" y="228461"/>
                      <a:pt x="52718" y="169723"/>
                      <a:pt x="41606" y="169194"/>
                    </a:cubicBezTo>
                    <a:cubicBezTo>
                      <a:pt x="30494" y="168665"/>
                      <a:pt x="9856" y="197240"/>
                      <a:pt x="3506" y="216819"/>
                    </a:cubicBezTo>
                    <a:cubicBezTo>
                      <a:pt x="-2844" y="236398"/>
                      <a:pt x="860" y="263915"/>
                      <a:pt x="3506" y="286669"/>
                    </a:cubicBezTo>
                    <a:cubicBezTo>
                      <a:pt x="6152" y="309423"/>
                      <a:pt x="8269" y="335882"/>
                      <a:pt x="19381" y="353344"/>
                    </a:cubicBezTo>
                    <a:cubicBezTo>
                      <a:pt x="30493" y="370806"/>
                      <a:pt x="49014" y="345936"/>
                      <a:pt x="70181" y="378744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0" name="Freeform 20"/>
              <p:cNvSpPr/>
              <p:nvPr/>
            </p:nvSpPr>
            <p:spPr>
              <a:xfrm>
                <a:off x="5259839" y="1294167"/>
                <a:ext cx="650583" cy="551215"/>
              </a:xfrm>
              <a:custGeom>
                <a:avLst/>
                <a:gdLst>
                  <a:gd name="connsiteX0" fmla="*/ 70221 w 498858"/>
                  <a:gd name="connsiteY0" fmla="*/ 435900 h 436233"/>
                  <a:gd name="connsiteX1" fmla="*/ 70221 w 498858"/>
                  <a:gd name="connsiteY1" fmla="*/ 319219 h 436233"/>
                  <a:gd name="connsiteX2" fmla="*/ 191664 w 498858"/>
                  <a:gd name="connsiteY2" fmla="*/ 281119 h 436233"/>
                  <a:gd name="connsiteX3" fmla="*/ 325014 w 498858"/>
                  <a:gd name="connsiteY3" fmla="*/ 276357 h 436233"/>
                  <a:gd name="connsiteX4" fmla="*/ 413121 w 498858"/>
                  <a:gd name="connsiteY4" fmla="*/ 328744 h 436233"/>
                  <a:gd name="connsiteX5" fmla="*/ 417883 w 498858"/>
                  <a:gd name="connsiteY5" fmla="*/ 419232 h 436233"/>
                  <a:gd name="connsiteX6" fmla="*/ 427408 w 498858"/>
                  <a:gd name="connsiteY6" fmla="*/ 426375 h 436233"/>
                  <a:gd name="connsiteX7" fmla="*/ 453602 w 498858"/>
                  <a:gd name="connsiteY7" fmla="*/ 369225 h 436233"/>
                  <a:gd name="connsiteX8" fmla="*/ 482177 w 498858"/>
                  <a:gd name="connsiteY8" fmla="*/ 312075 h 436233"/>
                  <a:gd name="connsiteX9" fmla="*/ 498846 w 498858"/>
                  <a:gd name="connsiteY9" fmla="*/ 162057 h 436233"/>
                  <a:gd name="connsiteX10" fmla="*/ 479796 w 498858"/>
                  <a:gd name="connsiteY10" fmla="*/ 38232 h 436233"/>
                  <a:gd name="connsiteX11" fmla="*/ 451221 w 498858"/>
                  <a:gd name="connsiteY11" fmla="*/ 132 h 436233"/>
                  <a:gd name="connsiteX12" fmla="*/ 420264 w 498858"/>
                  <a:gd name="connsiteY12" fmla="*/ 47757 h 436233"/>
                  <a:gd name="connsiteX13" fmla="*/ 339302 w 498858"/>
                  <a:gd name="connsiteY13" fmla="*/ 69188 h 436233"/>
                  <a:gd name="connsiteX14" fmla="*/ 225002 w 498858"/>
                  <a:gd name="connsiteY14" fmla="*/ 66807 h 436233"/>
                  <a:gd name="connsiteX15" fmla="*/ 115464 w 498858"/>
                  <a:gd name="connsiteY15" fmla="*/ 88238 h 436233"/>
                  <a:gd name="connsiteX16" fmla="*/ 32121 w 498858"/>
                  <a:gd name="connsiteY16" fmla="*/ 150150 h 436233"/>
                  <a:gd name="connsiteX17" fmla="*/ 1164 w 498858"/>
                  <a:gd name="connsiteY17" fmla="*/ 278738 h 436233"/>
                  <a:gd name="connsiteX18" fmla="*/ 70221 w 498858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13121 w 499697"/>
                  <a:gd name="connsiteY4" fmla="*/ 328744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61833 w 499697"/>
                  <a:gd name="connsiteY4" fmla="*/ 318489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524614"/>
                  <a:gd name="connsiteY0" fmla="*/ 435900 h 436233"/>
                  <a:gd name="connsiteX1" fmla="*/ 70221 w 524614"/>
                  <a:gd name="connsiteY1" fmla="*/ 319219 h 436233"/>
                  <a:gd name="connsiteX2" fmla="*/ 191664 w 524614"/>
                  <a:gd name="connsiteY2" fmla="*/ 281119 h 436233"/>
                  <a:gd name="connsiteX3" fmla="*/ 325014 w 524614"/>
                  <a:gd name="connsiteY3" fmla="*/ 276357 h 436233"/>
                  <a:gd name="connsiteX4" fmla="*/ 461833 w 524614"/>
                  <a:gd name="connsiteY4" fmla="*/ 318489 h 436233"/>
                  <a:gd name="connsiteX5" fmla="*/ 417883 w 524614"/>
                  <a:gd name="connsiteY5" fmla="*/ 419232 h 436233"/>
                  <a:gd name="connsiteX6" fmla="*/ 499194 w 524614"/>
                  <a:gd name="connsiteY6" fmla="*/ 403301 h 436233"/>
                  <a:gd name="connsiteX7" fmla="*/ 453602 w 524614"/>
                  <a:gd name="connsiteY7" fmla="*/ 369225 h 436233"/>
                  <a:gd name="connsiteX8" fmla="*/ 523197 w 524614"/>
                  <a:gd name="connsiteY8" fmla="*/ 312075 h 436233"/>
                  <a:gd name="connsiteX9" fmla="*/ 498846 w 524614"/>
                  <a:gd name="connsiteY9" fmla="*/ 162057 h 436233"/>
                  <a:gd name="connsiteX10" fmla="*/ 479796 w 524614"/>
                  <a:gd name="connsiteY10" fmla="*/ 38232 h 436233"/>
                  <a:gd name="connsiteX11" fmla="*/ 451221 w 524614"/>
                  <a:gd name="connsiteY11" fmla="*/ 132 h 436233"/>
                  <a:gd name="connsiteX12" fmla="*/ 420264 w 524614"/>
                  <a:gd name="connsiteY12" fmla="*/ 47757 h 436233"/>
                  <a:gd name="connsiteX13" fmla="*/ 339302 w 524614"/>
                  <a:gd name="connsiteY13" fmla="*/ 69188 h 436233"/>
                  <a:gd name="connsiteX14" fmla="*/ 225002 w 524614"/>
                  <a:gd name="connsiteY14" fmla="*/ 66807 h 436233"/>
                  <a:gd name="connsiteX15" fmla="*/ 115464 w 524614"/>
                  <a:gd name="connsiteY15" fmla="*/ 88238 h 436233"/>
                  <a:gd name="connsiteX16" fmla="*/ 32121 w 524614"/>
                  <a:gd name="connsiteY16" fmla="*/ 150150 h 436233"/>
                  <a:gd name="connsiteX17" fmla="*/ 1164 w 524614"/>
                  <a:gd name="connsiteY17" fmla="*/ 278738 h 436233"/>
                  <a:gd name="connsiteX18" fmla="*/ 70221 w 524614"/>
                  <a:gd name="connsiteY18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453602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4397 w 525340"/>
                  <a:gd name="connsiteY4" fmla="*/ 323616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2474 w 525340"/>
                  <a:gd name="connsiteY4" fmla="*/ 333231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45101"/>
                  <a:gd name="connsiteX1" fmla="*/ 70221 w 525340"/>
                  <a:gd name="connsiteY1" fmla="*/ 319219 h 445101"/>
                  <a:gd name="connsiteX2" fmla="*/ 191664 w 525340"/>
                  <a:gd name="connsiteY2" fmla="*/ 281119 h 445101"/>
                  <a:gd name="connsiteX3" fmla="*/ 325014 w 525340"/>
                  <a:gd name="connsiteY3" fmla="*/ 276357 h 445101"/>
                  <a:gd name="connsiteX4" fmla="*/ 462474 w 525340"/>
                  <a:gd name="connsiteY4" fmla="*/ 333231 h 445101"/>
                  <a:gd name="connsiteX5" fmla="*/ 481337 w 525340"/>
                  <a:gd name="connsiteY5" fmla="*/ 442947 h 445101"/>
                  <a:gd name="connsiteX6" fmla="*/ 499194 w 525340"/>
                  <a:gd name="connsiteY6" fmla="*/ 403301 h 445101"/>
                  <a:gd name="connsiteX7" fmla="*/ 515133 w 525340"/>
                  <a:gd name="connsiteY7" fmla="*/ 369225 h 445101"/>
                  <a:gd name="connsiteX8" fmla="*/ 516238 w 525340"/>
                  <a:gd name="connsiteY8" fmla="*/ 349799 h 445101"/>
                  <a:gd name="connsiteX9" fmla="*/ 523197 w 525340"/>
                  <a:gd name="connsiteY9" fmla="*/ 312075 h 445101"/>
                  <a:gd name="connsiteX10" fmla="*/ 498846 w 525340"/>
                  <a:gd name="connsiteY10" fmla="*/ 162057 h 445101"/>
                  <a:gd name="connsiteX11" fmla="*/ 479796 w 525340"/>
                  <a:gd name="connsiteY11" fmla="*/ 38232 h 445101"/>
                  <a:gd name="connsiteX12" fmla="*/ 451221 w 525340"/>
                  <a:gd name="connsiteY12" fmla="*/ 132 h 445101"/>
                  <a:gd name="connsiteX13" fmla="*/ 420264 w 525340"/>
                  <a:gd name="connsiteY13" fmla="*/ 47757 h 445101"/>
                  <a:gd name="connsiteX14" fmla="*/ 339302 w 525340"/>
                  <a:gd name="connsiteY14" fmla="*/ 69188 h 445101"/>
                  <a:gd name="connsiteX15" fmla="*/ 225002 w 525340"/>
                  <a:gd name="connsiteY15" fmla="*/ 66807 h 445101"/>
                  <a:gd name="connsiteX16" fmla="*/ 115464 w 525340"/>
                  <a:gd name="connsiteY16" fmla="*/ 88238 h 445101"/>
                  <a:gd name="connsiteX17" fmla="*/ 32121 w 525340"/>
                  <a:gd name="connsiteY17" fmla="*/ 150150 h 445101"/>
                  <a:gd name="connsiteX18" fmla="*/ 1164 w 525340"/>
                  <a:gd name="connsiteY18" fmla="*/ 278738 h 445101"/>
                  <a:gd name="connsiteX19" fmla="*/ 70221 w 525340"/>
                  <a:gd name="connsiteY19" fmla="*/ 435900 h 44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5340" h="445101">
                    <a:moveTo>
                      <a:pt x="70221" y="435900"/>
                    </a:moveTo>
                    <a:cubicBezTo>
                      <a:pt x="81730" y="442647"/>
                      <a:pt x="49981" y="345016"/>
                      <a:pt x="70221" y="319219"/>
                    </a:cubicBezTo>
                    <a:cubicBezTo>
                      <a:pt x="90461" y="293422"/>
                      <a:pt x="149199" y="288263"/>
                      <a:pt x="191664" y="281119"/>
                    </a:cubicBezTo>
                    <a:cubicBezTo>
                      <a:pt x="234129" y="273975"/>
                      <a:pt x="279879" y="267672"/>
                      <a:pt x="325014" y="276357"/>
                    </a:cubicBezTo>
                    <a:cubicBezTo>
                      <a:pt x="370149" y="285042"/>
                      <a:pt x="436420" y="305466"/>
                      <a:pt x="462474" y="333231"/>
                    </a:cubicBezTo>
                    <a:cubicBezTo>
                      <a:pt x="488528" y="360996"/>
                      <a:pt x="475217" y="431269"/>
                      <a:pt x="481337" y="442947"/>
                    </a:cubicBezTo>
                    <a:cubicBezTo>
                      <a:pt x="487457" y="454625"/>
                      <a:pt x="493561" y="415588"/>
                      <a:pt x="499194" y="403301"/>
                    </a:cubicBezTo>
                    <a:cubicBezTo>
                      <a:pt x="504827" y="391014"/>
                      <a:pt x="512292" y="378142"/>
                      <a:pt x="515133" y="369225"/>
                    </a:cubicBezTo>
                    <a:cubicBezTo>
                      <a:pt x="517974" y="360308"/>
                      <a:pt x="504639" y="359324"/>
                      <a:pt x="516238" y="349799"/>
                    </a:cubicBezTo>
                    <a:cubicBezTo>
                      <a:pt x="527837" y="340274"/>
                      <a:pt x="526096" y="343365"/>
                      <a:pt x="523197" y="312075"/>
                    </a:cubicBezTo>
                    <a:cubicBezTo>
                      <a:pt x="520298" y="280785"/>
                      <a:pt x="506079" y="207697"/>
                      <a:pt x="498846" y="162057"/>
                    </a:cubicBezTo>
                    <a:cubicBezTo>
                      <a:pt x="491613" y="116417"/>
                      <a:pt x="487733" y="65219"/>
                      <a:pt x="479796" y="38232"/>
                    </a:cubicBezTo>
                    <a:cubicBezTo>
                      <a:pt x="471859" y="11245"/>
                      <a:pt x="461143" y="-1456"/>
                      <a:pt x="451221" y="132"/>
                    </a:cubicBezTo>
                    <a:cubicBezTo>
                      <a:pt x="441299" y="1720"/>
                      <a:pt x="438917" y="36248"/>
                      <a:pt x="420264" y="47757"/>
                    </a:cubicBezTo>
                    <a:cubicBezTo>
                      <a:pt x="401611" y="59266"/>
                      <a:pt x="371846" y="66013"/>
                      <a:pt x="339302" y="69188"/>
                    </a:cubicBezTo>
                    <a:cubicBezTo>
                      <a:pt x="306758" y="72363"/>
                      <a:pt x="262308" y="63632"/>
                      <a:pt x="225002" y="66807"/>
                    </a:cubicBezTo>
                    <a:cubicBezTo>
                      <a:pt x="187696" y="69982"/>
                      <a:pt x="147611" y="74348"/>
                      <a:pt x="115464" y="88238"/>
                    </a:cubicBezTo>
                    <a:cubicBezTo>
                      <a:pt x="83317" y="102128"/>
                      <a:pt x="51171" y="118400"/>
                      <a:pt x="32121" y="150150"/>
                    </a:cubicBezTo>
                    <a:cubicBezTo>
                      <a:pt x="13071" y="181900"/>
                      <a:pt x="-4789" y="231510"/>
                      <a:pt x="1164" y="278738"/>
                    </a:cubicBezTo>
                    <a:cubicBezTo>
                      <a:pt x="7117" y="325966"/>
                      <a:pt x="58712" y="429153"/>
                      <a:pt x="70221" y="43590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1" name="Freeform 1042"/>
              <p:cNvSpPr/>
              <p:nvPr/>
            </p:nvSpPr>
            <p:spPr>
              <a:xfrm>
                <a:off x="5374723" y="2112435"/>
                <a:ext cx="476991" cy="344379"/>
              </a:xfrm>
              <a:custGeom>
                <a:avLst/>
                <a:gdLst>
                  <a:gd name="connsiteX0" fmla="*/ 148049 w 476981"/>
                  <a:gd name="connsiteY0" fmla="*/ 12776 h 315816"/>
                  <a:gd name="connsiteX1" fmla="*/ 148049 w 476981"/>
                  <a:gd name="connsiteY1" fmla="*/ 130251 h 315816"/>
                  <a:gd name="connsiteX2" fmla="*/ 78199 w 476981"/>
                  <a:gd name="connsiteY2" fmla="*/ 133426 h 315816"/>
                  <a:gd name="connsiteX3" fmla="*/ 1999 w 476981"/>
                  <a:gd name="connsiteY3" fmla="*/ 200101 h 315816"/>
                  <a:gd name="connsiteX4" fmla="*/ 163924 w 476981"/>
                  <a:gd name="connsiteY4" fmla="*/ 308051 h 315816"/>
                  <a:gd name="connsiteX5" fmla="*/ 436974 w 476981"/>
                  <a:gd name="connsiteY5" fmla="*/ 295351 h 315816"/>
                  <a:gd name="connsiteX6" fmla="*/ 468724 w 476981"/>
                  <a:gd name="connsiteY6" fmla="*/ 200101 h 315816"/>
                  <a:gd name="connsiteX7" fmla="*/ 370299 w 476981"/>
                  <a:gd name="connsiteY7" fmla="*/ 142951 h 315816"/>
                  <a:gd name="connsiteX8" fmla="*/ 262349 w 476981"/>
                  <a:gd name="connsiteY8" fmla="*/ 108026 h 315816"/>
                  <a:gd name="connsiteX9" fmla="*/ 259174 w 476981"/>
                  <a:gd name="connsiteY9" fmla="*/ 12776 h 315816"/>
                  <a:gd name="connsiteX10" fmla="*/ 148049 w 476981"/>
                  <a:gd name="connsiteY10" fmla="*/ 12776 h 315816"/>
                  <a:gd name="connsiteX0" fmla="*/ 148049 w 476981"/>
                  <a:gd name="connsiteY0" fmla="*/ 14192 h 317232"/>
                  <a:gd name="connsiteX1" fmla="*/ 148049 w 476981"/>
                  <a:gd name="connsiteY1" fmla="*/ 131667 h 317232"/>
                  <a:gd name="connsiteX2" fmla="*/ 78199 w 476981"/>
                  <a:gd name="connsiteY2" fmla="*/ 134842 h 317232"/>
                  <a:gd name="connsiteX3" fmla="*/ 1999 w 476981"/>
                  <a:gd name="connsiteY3" fmla="*/ 201517 h 317232"/>
                  <a:gd name="connsiteX4" fmla="*/ 163924 w 476981"/>
                  <a:gd name="connsiteY4" fmla="*/ 309467 h 317232"/>
                  <a:gd name="connsiteX5" fmla="*/ 436974 w 476981"/>
                  <a:gd name="connsiteY5" fmla="*/ 296767 h 317232"/>
                  <a:gd name="connsiteX6" fmla="*/ 468724 w 476981"/>
                  <a:gd name="connsiteY6" fmla="*/ 201517 h 317232"/>
                  <a:gd name="connsiteX7" fmla="*/ 370299 w 476981"/>
                  <a:gd name="connsiteY7" fmla="*/ 144367 h 317232"/>
                  <a:gd name="connsiteX8" fmla="*/ 276636 w 476981"/>
                  <a:gd name="connsiteY8" fmla="*/ 123729 h 317232"/>
                  <a:gd name="connsiteX9" fmla="*/ 259174 w 476981"/>
                  <a:gd name="connsiteY9" fmla="*/ 14192 h 317232"/>
                  <a:gd name="connsiteX10" fmla="*/ 148049 w 476981"/>
                  <a:gd name="connsiteY10" fmla="*/ 14192 h 317232"/>
                  <a:gd name="connsiteX0" fmla="*/ 148131 w 477063"/>
                  <a:gd name="connsiteY0" fmla="*/ 14344 h 317384"/>
                  <a:gd name="connsiteX1" fmla="*/ 167181 w 477063"/>
                  <a:gd name="connsiteY1" fmla="*/ 134200 h 317384"/>
                  <a:gd name="connsiteX2" fmla="*/ 78281 w 477063"/>
                  <a:gd name="connsiteY2" fmla="*/ 134994 h 317384"/>
                  <a:gd name="connsiteX3" fmla="*/ 2081 w 477063"/>
                  <a:gd name="connsiteY3" fmla="*/ 201669 h 317384"/>
                  <a:gd name="connsiteX4" fmla="*/ 164006 w 477063"/>
                  <a:gd name="connsiteY4" fmla="*/ 309619 h 317384"/>
                  <a:gd name="connsiteX5" fmla="*/ 437056 w 477063"/>
                  <a:gd name="connsiteY5" fmla="*/ 296919 h 317384"/>
                  <a:gd name="connsiteX6" fmla="*/ 468806 w 477063"/>
                  <a:gd name="connsiteY6" fmla="*/ 201669 h 317384"/>
                  <a:gd name="connsiteX7" fmla="*/ 370381 w 477063"/>
                  <a:gd name="connsiteY7" fmla="*/ 144519 h 317384"/>
                  <a:gd name="connsiteX8" fmla="*/ 276718 w 477063"/>
                  <a:gd name="connsiteY8" fmla="*/ 123881 h 317384"/>
                  <a:gd name="connsiteX9" fmla="*/ 259256 w 477063"/>
                  <a:gd name="connsiteY9" fmla="*/ 14344 h 317384"/>
                  <a:gd name="connsiteX10" fmla="*/ 148131 w 477063"/>
                  <a:gd name="connsiteY10" fmla="*/ 14344 h 317384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276718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305293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059 w 476991"/>
                  <a:gd name="connsiteY0" fmla="*/ 41339 h 344379"/>
                  <a:gd name="connsiteX1" fmla="*/ 150441 w 476991"/>
                  <a:gd name="connsiteY1" fmla="*/ 149289 h 344379"/>
                  <a:gd name="connsiteX2" fmla="*/ 78209 w 476991"/>
                  <a:gd name="connsiteY2" fmla="*/ 161989 h 344379"/>
                  <a:gd name="connsiteX3" fmla="*/ 2009 w 476991"/>
                  <a:gd name="connsiteY3" fmla="*/ 228664 h 344379"/>
                  <a:gd name="connsiteX4" fmla="*/ 163934 w 476991"/>
                  <a:gd name="connsiteY4" fmla="*/ 336614 h 344379"/>
                  <a:gd name="connsiteX5" fmla="*/ 436984 w 476991"/>
                  <a:gd name="connsiteY5" fmla="*/ 323914 h 344379"/>
                  <a:gd name="connsiteX6" fmla="*/ 468734 w 476991"/>
                  <a:gd name="connsiteY6" fmla="*/ 228664 h 344379"/>
                  <a:gd name="connsiteX7" fmla="*/ 370309 w 476991"/>
                  <a:gd name="connsiteY7" fmla="*/ 171514 h 344379"/>
                  <a:gd name="connsiteX8" fmla="*/ 305221 w 476991"/>
                  <a:gd name="connsiteY8" fmla="*/ 150876 h 344379"/>
                  <a:gd name="connsiteX9" fmla="*/ 290140 w 476991"/>
                  <a:gd name="connsiteY9" fmla="*/ 5620 h 344379"/>
                  <a:gd name="connsiteX10" fmla="*/ 148059 w 476991"/>
                  <a:gd name="connsiteY10" fmla="*/ 41339 h 34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991" h="344379">
                    <a:moveTo>
                      <a:pt x="148059" y="41339"/>
                    </a:moveTo>
                    <a:cubicBezTo>
                      <a:pt x="124776" y="65284"/>
                      <a:pt x="162083" y="129181"/>
                      <a:pt x="150441" y="149289"/>
                    </a:cubicBezTo>
                    <a:cubicBezTo>
                      <a:pt x="138799" y="169397"/>
                      <a:pt x="102948" y="148760"/>
                      <a:pt x="78209" y="161989"/>
                    </a:cubicBezTo>
                    <a:cubicBezTo>
                      <a:pt x="53470" y="175218"/>
                      <a:pt x="-12278" y="199560"/>
                      <a:pt x="2009" y="228664"/>
                    </a:cubicBezTo>
                    <a:cubicBezTo>
                      <a:pt x="16296" y="257768"/>
                      <a:pt x="91438" y="320739"/>
                      <a:pt x="163934" y="336614"/>
                    </a:cubicBezTo>
                    <a:cubicBezTo>
                      <a:pt x="236430" y="352489"/>
                      <a:pt x="386184" y="341906"/>
                      <a:pt x="436984" y="323914"/>
                    </a:cubicBezTo>
                    <a:cubicBezTo>
                      <a:pt x="487784" y="305922"/>
                      <a:pt x="479846" y="254064"/>
                      <a:pt x="468734" y="228664"/>
                    </a:cubicBezTo>
                    <a:cubicBezTo>
                      <a:pt x="457622" y="203264"/>
                      <a:pt x="397561" y="184479"/>
                      <a:pt x="370309" y="171514"/>
                    </a:cubicBezTo>
                    <a:cubicBezTo>
                      <a:pt x="343057" y="158549"/>
                      <a:pt x="323742" y="172572"/>
                      <a:pt x="305221" y="150876"/>
                    </a:cubicBezTo>
                    <a:cubicBezTo>
                      <a:pt x="286700" y="129180"/>
                      <a:pt x="316334" y="23876"/>
                      <a:pt x="290140" y="5620"/>
                    </a:cubicBezTo>
                    <a:cubicBezTo>
                      <a:pt x="263946" y="-12636"/>
                      <a:pt x="171342" y="17394"/>
                      <a:pt x="148059" y="41339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2" name="Freeform 1026"/>
              <p:cNvSpPr/>
              <p:nvPr/>
            </p:nvSpPr>
            <p:spPr>
              <a:xfrm>
                <a:off x="5225735" y="2273472"/>
                <a:ext cx="768634" cy="312478"/>
              </a:xfrm>
              <a:custGeom>
                <a:avLst/>
                <a:gdLst>
                  <a:gd name="connsiteX0" fmla="*/ 210428 w 768771"/>
                  <a:gd name="connsiteY0" fmla="*/ 1950 h 312478"/>
                  <a:gd name="connsiteX1" fmla="*/ 260434 w 768771"/>
                  <a:gd name="connsiteY1" fmla="*/ 90056 h 312478"/>
                  <a:gd name="connsiteX2" fmla="*/ 372353 w 768771"/>
                  <a:gd name="connsiteY2" fmla="*/ 137681 h 312478"/>
                  <a:gd name="connsiteX3" fmla="*/ 498559 w 768771"/>
                  <a:gd name="connsiteY3" fmla="*/ 97200 h 312478"/>
                  <a:gd name="connsiteX4" fmla="*/ 541422 w 768771"/>
                  <a:gd name="connsiteY4" fmla="*/ 35287 h 312478"/>
                  <a:gd name="connsiteX5" fmla="*/ 558090 w 768771"/>
                  <a:gd name="connsiteY5" fmla="*/ 21000 h 312478"/>
                  <a:gd name="connsiteX6" fmla="*/ 650959 w 768771"/>
                  <a:gd name="connsiteY6" fmla="*/ 49575 h 312478"/>
                  <a:gd name="connsiteX7" fmla="*/ 741447 w 768771"/>
                  <a:gd name="connsiteY7" fmla="*/ 90056 h 312478"/>
                  <a:gd name="connsiteX8" fmla="*/ 765259 w 768771"/>
                  <a:gd name="connsiteY8" fmla="*/ 159112 h 312478"/>
                  <a:gd name="connsiteX9" fmla="*/ 677153 w 768771"/>
                  <a:gd name="connsiteY9" fmla="*/ 228169 h 312478"/>
                  <a:gd name="connsiteX10" fmla="*/ 510465 w 768771"/>
                  <a:gd name="connsiteY10" fmla="*/ 299606 h 312478"/>
                  <a:gd name="connsiteX11" fmla="*/ 327109 w 768771"/>
                  <a:gd name="connsiteY11" fmla="*/ 306750 h 312478"/>
                  <a:gd name="connsiteX12" fmla="*/ 79459 w 768771"/>
                  <a:gd name="connsiteY12" fmla="*/ 237694 h 312478"/>
                  <a:gd name="connsiteX13" fmla="*/ 878 w 768771"/>
                  <a:gd name="connsiteY13" fmla="*/ 161494 h 312478"/>
                  <a:gd name="connsiteX14" fmla="*/ 43740 w 768771"/>
                  <a:gd name="connsiteY14" fmla="*/ 80531 h 312478"/>
                  <a:gd name="connsiteX15" fmla="*/ 141372 w 768771"/>
                  <a:gd name="connsiteY15" fmla="*/ 32906 h 312478"/>
                  <a:gd name="connsiteX16" fmla="*/ 210428 w 768771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58090 w 768634"/>
                  <a:gd name="connsiteY5" fmla="*/ 21000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67615 w 768634"/>
                  <a:gd name="connsiteY5" fmla="*/ 18618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8634" h="312478">
                    <a:moveTo>
                      <a:pt x="210428" y="1950"/>
                    </a:moveTo>
                    <a:cubicBezTo>
                      <a:pt x="230272" y="11475"/>
                      <a:pt x="233447" y="67434"/>
                      <a:pt x="260434" y="90056"/>
                    </a:cubicBezTo>
                    <a:cubicBezTo>
                      <a:pt x="287422" y="112678"/>
                      <a:pt x="332666" y="136490"/>
                      <a:pt x="372353" y="137681"/>
                    </a:cubicBezTo>
                    <a:cubicBezTo>
                      <a:pt x="412040" y="138872"/>
                      <a:pt x="470381" y="114266"/>
                      <a:pt x="498559" y="97200"/>
                    </a:cubicBezTo>
                    <a:cubicBezTo>
                      <a:pt x="526737" y="80134"/>
                      <a:pt x="529913" y="48384"/>
                      <a:pt x="541422" y="35287"/>
                    </a:cubicBezTo>
                    <a:cubicBezTo>
                      <a:pt x="552931" y="22190"/>
                      <a:pt x="548168" y="17031"/>
                      <a:pt x="567615" y="18618"/>
                    </a:cubicBezTo>
                    <a:cubicBezTo>
                      <a:pt x="587062" y="20205"/>
                      <a:pt x="629131" y="32906"/>
                      <a:pt x="658103" y="44812"/>
                    </a:cubicBezTo>
                    <a:cubicBezTo>
                      <a:pt x="687075" y="56718"/>
                      <a:pt x="723588" y="71006"/>
                      <a:pt x="741447" y="90056"/>
                    </a:cubicBezTo>
                    <a:cubicBezTo>
                      <a:pt x="759306" y="109106"/>
                      <a:pt x="775975" y="136093"/>
                      <a:pt x="765259" y="159112"/>
                    </a:cubicBezTo>
                    <a:cubicBezTo>
                      <a:pt x="754543" y="182131"/>
                      <a:pt x="719619" y="204753"/>
                      <a:pt x="677153" y="228169"/>
                    </a:cubicBezTo>
                    <a:cubicBezTo>
                      <a:pt x="634687" y="251585"/>
                      <a:pt x="568806" y="286509"/>
                      <a:pt x="510465" y="299606"/>
                    </a:cubicBezTo>
                    <a:cubicBezTo>
                      <a:pt x="452124" y="312703"/>
                      <a:pt x="398943" y="317069"/>
                      <a:pt x="327109" y="306750"/>
                    </a:cubicBezTo>
                    <a:cubicBezTo>
                      <a:pt x="255275" y="296431"/>
                      <a:pt x="133831" y="261903"/>
                      <a:pt x="79459" y="237694"/>
                    </a:cubicBezTo>
                    <a:cubicBezTo>
                      <a:pt x="25087" y="213485"/>
                      <a:pt x="6831" y="187688"/>
                      <a:pt x="878" y="161494"/>
                    </a:cubicBezTo>
                    <a:cubicBezTo>
                      <a:pt x="-5075" y="135300"/>
                      <a:pt x="20324" y="101962"/>
                      <a:pt x="43740" y="80531"/>
                    </a:cubicBezTo>
                    <a:cubicBezTo>
                      <a:pt x="67156" y="59100"/>
                      <a:pt x="117163" y="45606"/>
                      <a:pt x="141372" y="32906"/>
                    </a:cubicBezTo>
                    <a:cubicBezTo>
                      <a:pt x="165581" y="20206"/>
                      <a:pt x="190584" y="-7575"/>
                      <a:pt x="210428" y="195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3" name="Freeform 1028"/>
              <p:cNvSpPr/>
              <p:nvPr/>
            </p:nvSpPr>
            <p:spPr>
              <a:xfrm>
                <a:off x="5446935" y="2272912"/>
                <a:ext cx="326231" cy="140648"/>
              </a:xfrm>
              <a:custGeom>
                <a:avLst/>
                <a:gdLst>
                  <a:gd name="connsiteX0" fmla="*/ 0 w 326231"/>
                  <a:gd name="connsiteY0" fmla="*/ 0 h 140648"/>
                  <a:gd name="connsiteX1" fmla="*/ 73819 w 326231"/>
                  <a:gd name="connsiteY1" fmla="*/ 102394 h 140648"/>
                  <a:gd name="connsiteX2" fmla="*/ 190500 w 326231"/>
                  <a:gd name="connsiteY2" fmla="*/ 138112 h 140648"/>
                  <a:gd name="connsiteX3" fmla="*/ 302419 w 326231"/>
                  <a:gd name="connsiteY3" fmla="*/ 40481 h 140648"/>
                  <a:gd name="connsiteX4" fmla="*/ 326231 w 326231"/>
                  <a:gd name="connsiteY4" fmla="*/ 7144 h 14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231" h="140648">
                    <a:moveTo>
                      <a:pt x="0" y="0"/>
                    </a:moveTo>
                    <a:cubicBezTo>
                      <a:pt x="21034" y="39687"/>
                      <a:pt x="42069" y="79375"/>
                      <a:pt x="73819" y="102394"/>
                    </a:cubicBezTo>
                    <a:cubicBezTo>
                      <a:pt x="105569" y="125413"/>
                      <a:pt x="152400" y="148431"/>
                      <a:pt x="190500" y="138112"/>
                    </a:cubicBezTo>
                    <a:cubicBezTo>
                      <a:pt x="228600" y="127793"/>
                      <a:pt x="279797" y="62309"/>
                      <a:pt x="302419" y="40481"/>
                    </a:cubicBezTo>
                    <a:cubicBezTo>
                      <a:pt x="325041" y="18653"/>
                      <a:pt x="325636" y="12898"/>
                      <a:pt x="326231" y="7144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301" name="Group 1048"/>
            <p:cNvGrpSpPr/>
            <p:nvPr/>
          </p:nvGrpSpPr>
          <p:grpSpPr>
            <a:xfrm>
              <a:off x="2748050" y="3259437"/>
              <a:ext cx="314018" cy="314018"/>
              <a:chOff x="4702639" y="3387272"/>
              <a:chExt cx="1606779" cy="1606779"/>
            </a:xfrm>
          </p:grpSpPr>
          <p:sp>
            <p:nvSpPr>
              <p:cNvPr id="310" name="Oval 62"/>
              <p:cNvSpPr/>
              <p:nvPr/>
            </p:nvSpPr>
            <p:spPr>
              <a:xfrm>
                <a:off x="4702639" y="3387272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1" name="Oval 61"/>
              <p:cNvSpPr/>
              <p:nvPr/>
            </p:nvSpPr>
            <p:spPr>
              <a:xfrm>
                <a:off x="4806661" y="3491294"/>
                <a:ext cx="1398733" cy="1398733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12" name="Group 18"/>
              <p:cNvGrpSpPr/>
              <p:nvPr/>
            </p:nvGrpSpPr>
            <p:grpSpPr>
              <a:xfrm>
                <a:off x="5073616" y="3614543"/>
                <a:ext cx="864823" cy="1260105"/>
                <a:chOff x="1106540" y="4603956"/>
                <a:chExt cx="1055265" cy="1537592"/>
              </a:xfrm>
            </p:grpSpPr>
            <p:sp>
              <p:nvSpPr>
                <p:cNvPr id="313" name="Rectangle 16"/>
                <p:cNvSpPr/>
                <p:nvPr/>
              </p:nvSpPr>
              <p:spPr>
                <a:xfrm>
                  <a:off x="1513556" y="5386934"/>
                  <a:ext cx="251419" cy="360040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14" name="Freeform 15"/>
                <p:cNvSpPr/>
                <p:nvPr/>
              </p:nvSpPr>
              <p:spPr>
                <a:xfrm>
                  <a:off x="1106540" y="5629156"/>
                  <a:ext cx="1055265" cy="512392"/>
                </a:xfrm>
                <a:custGeom>
                  <a:avLst/>
                  <a:gdLst>
                    <a:gd name="connsiteX0" fmla="*/ 24580 w 1071959"/>
                    <a:gd name="connsiteY0" fmla="*/ 335876 h 511057"/>
                    <a:gd name="connsiteX1" fmla="*/ 57918 w 1071959"/>
                    <a:gd name="connsiteY1" fmla="*/ 135851 h 511057"/>
                    <a:gd name="connsiteX2" fmla="*/ 248418 w 1071959"/>
                    <a:gd name="connsiteY2" fmla="*/ 47745 h 511057"/>
                    <a:gd name="connsiteX3" fmla="*/ 384149 w 1071959"/>
                    <a:gd name="connsiteY3" fmla="*/ 120 h 511057"/>
                    <a:gd name="connsiteX4" fmla="*/ 424630 w 1071959"/>
                    <a:gd name="connsiteY4" fmla="*/ 35839 h 511057"/>
                    <a:gd name="connsiteX5" fmla="*/ 462730 w 1071959"/>
                    <a:gd name="connsiteY5" fmla="*/ 88226 h 511057"/>
                    <a:gd name="connsiteX6" fmla="*/ 577030 w 1071959"/>
                    <a:gd name="connsiteY6" fmla="*/ 107276 h 511057"/>
                    <a:gd name="connsiteX7" fmla="*/ 660374 w 1071959"/>
                    <a:gd name="connsiteY7" fmla="*/ 57270 h 511057"/>
                    <a:gd name="connsiteX8" fmla="*/ 667518 w 1071959"/>
                    <a:gd name="connsiteY8" fmla="*/ 9645 h 511057"/>
                    <a:gd name="connsiteX9" fmla="*/ 707999 w 1071959"/>
                    <a:gd name="connsiteY9" fmla="*/ 16789 h 511057"/>
                    <a:gd name="connsiteX10" fmla="*/ 891355 w 1071959"/>
                    <a:gd name="connsiteY10" fmla="*/ 69176 h 511057"/>
                    <a:gd name="connsiteX11" fmla="*/ 1019943 w 1071959"/>
                    <a:gd name="connsiteY11" fmla="*/ 135851 h 511057"/>
                    <a:gd name="connsiteX12" fmla="*/ 1060424 w 1071959"/>
                    <a:gd name="connsiteY12" fmla="*/ 250151 h 511057"/>
                    <a:gd name="connsiteX13" fmla="*/ 1062805 w 1071959"/>
                    <a:gd name="connsiteY13" fmla="*/ 321589 h 511057"/>
                    <a:gd name="connsiteX14" fmla="*/ 950886 w 1071959"/>
                    <a:gd name="connsiteY14" fmla="*/ 412076 h 511057"/>
                    <a:gd name="connsiteX15" fmla="*/ 669899 w 1071959"/>
                    <a:gd name="connsiteY15" fmla="*/ 500183 h 511057"/>
                    <a:gd name="connsiteX16" fmla="*/ 393674 w 1071959"/>
                    <a:gd name="connsiteY16" fmla="*/ 495420 h 511057"/>
                    <a:gd name="connsiteX17" fmla="*/ 24580 w 1071959"/>
                    <a:gd name="connsiteY17" fmla="*/ 335876 h 511057"/>
                    <a:gd name="connsiteX0" fmla="*/ 7755 w 1055134"/>
                    <a:gd name="connsiteY0" fmla="*/ 335876 h 511057"/>
                    <a:gd name="connsiteX1" fmla="*/ 133962 w 1055134"/>
                    <a:gd name="connsiteY1" fmla="*/ 164426 h 511057"/>
                    <a:gd name="connsiteX2" fmla="*/ 231593 w 1055134"/>
                    <a:gd name="connsiteY2" fmla="*/ 47745 h 511057"/>
                    <a:gd name="connsiteX3" fmla="*/ 367324 w 1055134"/>
                    <a:gd name="connsiteY3" fmla="*/ 120 h 511057"/>
                    <a:gd name="connsiteX4" fmla="*/ 407805 w 1055134"/>
                    <a:gd name="connsiteY4" fmla="*/ 35839 h 511057"/>
                    <a:gd name="connsiteX5" fmla="*/ 445905 w 1055134"/>
                    <a:gd name="connsiteY5" fmla="*/ 88226 h 511057"/>
                    <a:gd name="connsiteX6" fmla="*/ 560205 w 1055134"/>
                    <a:gd name="connsiteY6" fmla="*/ 107276 h 511057"/>
                    <a:gd name="connsiteX7" fmla="*/ 643549 w 1055134"/>
                    <a:gd name="connsiteY7" fmla="*/ 57270 h 511057"/>
                    <a:gd name="connsiteX8" fmla="*/ 650693 w 1055134"/>
                    <a:gd name="connsiteY8" fmla="*/ 9645 h 511057"/>
                    <a:gd name="connsiteX9" fmla="*/ 691174 w 1055134"/>
                    <a:gd name="connsiteY9" fmla="*/ 16789 h 511057"/>
                    <a:gd name="connsiteX10" fmla="*/ 874530 w 1055134"/>
                    <a:gd name="connsiteY10" fmla="*/ 69176 h 511057"/>
                    <a:gd name="connsiteX11" fmla="*/ 1003118 w 1055134"/>
                    <a:gd name="connsiteY11" fmla="*/ 135851 h 511057"/>
                    <a:gd name="connsiteX12" fmla="*/ 1043599 w 1055134"/>
                    <a:gd name="connsiteY12" fmla="*/ 250151 h 511057"/>
                    <a:gd name="connsiteX13" fmla="*/ 1045980 w 1055134"/>
                    <a:gd name="connsiteY13" fmla="*/ 321589 h 511057"/>
                    <a:gd name="connsiteX14" fmla="*/ 934061 w 1055134"/>
                    <a:gd name="connsiteY14" fmla="*/ 412076 h 511057"/>
                    <a:gd name="connsiteX15" fmla="*/ 653074 w 1055134"/>
                    <a:gd name="connsiteY15" fmla="*/ 500183 h 511057"/>
                    <a:gd name="connsiteX16" fmla="*/ 376849 w 1055134"/>
                    <a:gd name="connsiteY16" fmla="*/ 495420 h 511057"/>
                    <a:gd name="connsiteX17" fmla="*/ 7755 w 1055134"/>
                    <a:gd name="connsiteY17" fmla="*/ 335876 h 511057"/>
                    <a:gd name="connsiteX0" fmla="*/ 8494 w 1039204"/>
                    <a:gd name="connsiteY0" fmla="*/ 350164 h 512392"/>
                    <a:gd name="connsiteX1" fmla="*/ 118032 w 1039204"/>
                    <a:gd name="connsiteY1" fmla="*/ 164426 h 512392"/>
                    <a:gd name="connsiteX2" fmla="*/ 215663 w 1039204"/>
                    <a:gd name="connsiteY2" fmla="*/ 47745 h 512392"/>
                    <a:gd name="connsiteX3" fmla="*/ 351394 w 1039204"/>
                    <a:gd name="connsiteY3" fmla="*/ 120 h 512392"/>
                    <a:gd name="connsiteX4" fmla="*/ 391875 w 1039204"/>
                    <a:gd name="connsiteY4" fmla="*/ 35839 h 512392"/>
                    <a:gd name="connsiteX5" fmla="*/ 429975 w 1039204"/>
                    <a:gd name="connsiteY5" fmla="*/ 88226 h 512392"/>
                    <a:gd name="connsiteX6" fmla="*/ 544275 w 1039204"/>
                    <a:gd name="connsiteY6" fmla="*/ 107276 h 512392"/>
                    <a:gd name="connsiteX7" fmla="*/ 627619 w 1039204"/>
                    <a:gd name="connsiteY7" fmla="*/ 57270 h 512392"/>
                    <a:gd name="connsiteX8" fmla="*/ 634763 w 1039204"/>
                    <a:gd name="connsiteY8" fmla="*/ 9645 h 512392"/>
                    <a:gd name="connsiteX9" fmla="*/ 675244 w 1039204"/>
                    <a:gd name="connsiteY9" fmla="*/ 16789 h 512392"/>
                    <a:gd name="connsiteX10" fmla="*/ 858600 w 1039204"/>
                    <a:gd name="connsiteY10" fmla="*/ 69176 h 512392"/>
                    <a:gd name="connsiteX11" fmla="*/ 987188 w 1039204"/>
                    <a:gd name="connsiteY11" fmla="*/ 135851 h 512392"/>
                    <a:gd name="connsiteX12" fmla="*/ 1027669 w 1039204"/>
                    <a:gd name="connsiteY12" fmla="*/ 250151 h 512392"/>
                    <a:gd name="connsiteX13" fmla="*/ 1030050 w 1039204"/>
                    <a:gd name="connsiteY13" fmla="*/ 321589 h 512392"/>
                    <a:gd name="connsiteX14" fmla="*/ 918131 w 1039204"/>
                    <a:gd name="connsiteY14" fmla="*/ 412076 h 512392"/>
                    <a:gd name="connsiteX15" fmla="*/ 637144 w 1039204"/>
                    <a:gd name="connsiteY15" fmla="*/ 500183 h 512392"/>
                    <a:gd name="connsiteX16" fmla="*/ 360919 w 1039204"/>
                    <a:gd name="connsiteY16" fmla="*/ 495420 h 512392"/>
                    <a:gd name="connsiteX17" fmla="*/ 8494 w 1039204"/>
                    <a:gd name="connsiteY17" fmla="*/ 350164 h 512392"/>
                    <a:gd name="connsiteX0" fmla="*/ 30300 w 1061010"/>
                    <a:gd name="connsiteY0" fmla="*/ 350164 h 512392"/>
                    <a:gd name="connsiteX1" fmla="*/ 42206 w 1061010"/>
                    <a:gd name="connsiteY1" fmla="*/ 162045 h 512392"/>
                    <a:gd name="connsiteX2" fmla="*/ 237469 w 1061010"/>
                    <a:gd name="connsiteY2" fmla="*/ 47745 h 512392"/>
                    <a:gd name="connsiteX3" fmla="*/ 373200 w 1061010"/>
                    <a:gd name="connsiteY3" fmla="*/ 120 h 512392"/>
                    <a:gd name="connsiteX4" fmla="*/ 413681 w 1061010"/>
                    <a:gd name="connsiteY4" fmla="*/ 35839 h 512392"/>
                    <a:gd name="connsiteX5" fmla="*/ 451781 w 1061010"/>
                    <a:gd name="connsiteY5" fmla="*/ 88226 h 512392"/>
                    <a:gd name="connsiteX6" fmla="*/ 566081 w 1061010"/>
                    <a:gd name="connsiteY6" fmla="*/ 107276 h 512392"/>
                    <a:gd name="connsiteX7" fmla="*/ 649425 w 1061010"/>
                    <a:gd name="connsiteY7" fmla="*/ 57270 h 512392"/>
                    <a:gd name="connsiteX8" fmla="*/ 656569 w 1061010"/>
                    <a:gd name="connsiteY8" fmla="*/ 9645 h 512392"/>
                    <a:gd name="connsiteX9" fmla="*/ 697050 w 1061010"/>
                    <a:gd name="connsiteY9" fmla="*/ 16789 h 512392"/>
                    <a:gd name="connsiteX10" fmla="*/ 880406 w 1061010"/>
                    <a:gd name="connsiteY10" fmla="*/ 69176 h 512392"/>
                    <a:gd name="connsiteX11" fmla="*/ 1008994 w 1061010"/>
                    <a:gd name="connsiteY11" fmla="*/ 135851 h 512392"/>
                    <a:gd name="connsiteX12" fmla="*/ 1049475 w 1061010"/>
                    <a:gd name="connsiteY12" fmla="*/ 250151 h 512392"/>
                    <a:gd name="connsiteX13" fmla="*/ 1051856 w 1061010"/>
                    <a:gd name="connsiteY13" fmla="*/ 321589 h 512392"/>
                    <a:gd name="connsiteX14" fmla="*/ 939937 w 1061010"/>
                    <a:gd name="connsiteY14" fmla="*/ 412076 h 512392"/>
                    <a:gd name="connsiteX15" fmla="*/ 658950 w 1061010"/>
                    <a:gd name="connsiteY15" fmla="*/ 500183 h 512392"/>
                    <a:gd name="connsiteX16" fmla="*/ 382725 w 1061010"/>
                    <a:gd name="connsiteY16" fmla="*/ 495420 h 512392"/>
                    <a:gd name="connsiteX17" fmla="*/ 30300 w 1061010"/>
                    <a:gd name="connsiteY17" fmla="*/ 350164 h 512392"/>
                    <a:gd name="connsiteX0" fmla="*/ 24555 w 1055265"/>
                    <a:gd name="connsiteY0" fmla="*/ 350164 h 512392"/>
                    <a:gd name="connsiteX1" fmla="*/ 36461 w 1055265"/>
                    <a:gd name="connsiteY1" fmla="*/ 162045 h 512392"/>
                    <a:gd name="connsiteX2" fmla="*/ 231724 w 1055265"/>
                    <a:gd name="connsiteY2" fmla="*/ 47745 h 512392"/>
                    <a:gd name="connsiteX3" fmla="*/ 367455 w 1055265"/>
                    <a:gd name="connsiteY3" fmla="*/ 120 h 512392"/>
                    <a:gd name="connsiteX4" fmla="*/ 407936 w 1055265"/>
                    <a:gd name="connsiteY4" fmla="*/ 35839 h 512392"/>
                    <a:gd name="connsiteX5" fmla="*/ 446036 w 1055265"/>
                    <a:gd name="connsiteY5" fmla="*/ 88226 h 512392"/>
                    <a:gd name="connsiteX6" fmla="*/ 560336 w 1055265"/>
                    <a:gd name="connsiteY6" fmla="*/ 107276 h 512392"/>
                    <a:gd name="connsiteX7" fmla="*/ 643680 w 1055265"/>
                    <a:gd name="connsiteY7" fmla="*/ 57270 h 512392"/>
                    <a:gd name="connsiteX8" fmla="*/ 650824 w 1055265"/>
                    <a:gd name="connsiteY8" fmla="*/ 9645 h 512392"/>
                    <a:gd name="connsiteX9" fmla="*/ 691305 w 1055265"/>
                    <a:gd name="connsiteY9" fmla="*/ 16789 h 512392"/>
                    <a:gd name="connsiteX10" fmla="*/ 874661 w 1055265"/>
                    <a:gd name="connsiteY10" fmla="*/ 69176 h 512392"/>
                    <a:gd name="connsiteX11" fmla="*/ 1003249 w 1055265"/>
                    <a:gd name="connsiteY11" fmla="*/ 135851 h 512392"/>
                    <a:gd name="connsiteX12" fmla="*/ 1043730 w 1055265"/>
                    <a:gd name="connsiteY12" fmla="*/ 250151 h 512392"/>
                    <a:gd name="connsiteX13" fmla="*/ 1046111 w 1055265"/>
                    <a:gd name="connsiteY13" fmla="*/ 321589 h 512392"/>
                    <a:gd name="connsiteX14" fmla="*/ 934192 w 1055265"/>
                    <a:gd name="connsiteY14" fmla="*/ 412076 h 512392"/>
                    <a:gd name="connsiteX15" fmla="*/ 653205 w 1055265"/>
                    <a:gd name="connsiteY15" fmla="*/ 500183 h 512392"/>
                    <a:gd name="connsiteX16" fmla="*/ 376980 w 1055265"/>
                    <a:gd name="connsiteY16" fmla="*/ 495420 h 512392"/>
                    <a:gd name="connsiteX17" fmla="*/ 24555 w 1055265"/>
                    <a:gd name="connsiteY17" fmla="*/ 350164 h 51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55265" h="512392">
                      <a:moveTo>
                        <a:pt x="24555" y="350164"/>
                      </a:moveTo>
                      <a:cubicBezTo>
                        <a:pt x="-32198" y="294602"/>
                        <a:pt x="25746" y="217211"/>
                        <a:pt x="36461" y="162045"/>
                      </a:cubicBezTo>
                      <a:cubicBezTo>
                        <a:pt x="47176" y="106879"/>
                        <a:pt x="176558" y="74732"/>
                        <a:pt x="231724" y="47745"/>
                      </a:cubicBezTo>
                      <a:cubicBezTo>
                        <a:pt x="286890" y="20758"/>
                        <a:pt x="338086" y="2104"/>
                        <a:pt x="367455" y="120"/>
                      </a:cubicBezTo>
                      <a:cubicBezTo>
                        <a:pt x="396824" y="-1864"/>
                        <a:pt x="394839" y="21155"/>
                        <a:pt x="407936" y="35839"/>
                      </a:cubicBezTo>
                      <a:cubicBezTo>
                        <a:pt x="421033" y="50523"/>
                        <a:pt x="420636" y="76320"/>
                        <a:pt x="446036" y="88226"/>
                      </a:cubicBezTo>
                      <a:cubicBezTo>
                        <a:pt x="471436" y="100132"/>
                        <a:pt x="527395" y="112435"/>
                        <a:pt x="560336" y="107276"/>
                      </a:cubicBezTo>
                      <a:cubicBezTo>
                        <a:pt x="593277" y="102117"/>
                        <a:pt x="628599" y="73542"/>
                        <a:pt x="643680" y="57270"/>
                      </a:cubicBezTo>
                      <a:cubicBezTo>
                        <a:pt x="658761" y="40998"/>
                        <a:pt x="642887" y="16392"/>
                        <a:pt x="650824" y="9645"/>
                      </a:cubicBezTo>
                      <a:cubicBezTo>
                        <a:pt x="658762" y="2898"/>
                        <a:pt x="653999" y="6867"/>
                        <a:pt x="691305" y="16789"/>
                      </a:cubicBezTo>
                      <a:cubicBezTo>
                        <a:pt x="728611" y="26711"/>
                        <a:pt x="822670" y="49332"/>
                        <a:pt x="874661" y="69176"/>
                      </a:cubicBezTo>
                      <a:cubicBezTo>
                        <a:pt x="926652" y="89020"/>
                        <a:pt x="975071" y="105689"/>
                        <a:pt x="1003249" y="135851"/>
                      </a:cubicBezTo>
                      <a:cubicBezTo>
                        <a:pt x="1031427" y="166013"/>
                        <a:pt x="1036586" y="219195"/>
                        <a:pt x="1043730" y="250151"/>
                      </a:cubicBezTo>
                      <a:cubicBezTo>
                        <a:pt x="1050874" y="281107"/>
                        <a:pt x="1064367" y="294601"/>
                        <a:pt x="1046111" y="321589"/>
                      </a:cubicBezTo>
                      <a:cubicBezTo>
                        <a:pt x="1027855" y="348577"/>
                        <a:pt x="999676" y="382310"/>
                        <a:pt x="934192" y="412076"/>
                      </a:cubicBezTo>
                      <a:cubicBezTo>
                        <a:pt x="868708" y="441842"/>
                        <a:pt x="746074" y="486292"/>
                        <a:pt x="653205" y="500183"/>
                      </a:cubicBezTo>
                      <a:cubicBezTo>
                        <a:pt x="560336" y="514074"/>
                        <a:pt x="481755" y="520423"/>
                        <a:pt x="376980" y="495420"/>
                      </a:cubicBezTo>
                      <a:cubicBezTo>
                        <a:pt x="272205" y="470417"/>
                        <a:pt x="81308" y="405727"/>
                        <a:pt x="24555" y="350164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15" name="Freeform 322"/>
                <p:cNvSpPr/>
                <p:nvPr/>
              </p:nvSpPr>
              <p:spPr>
                <a:xfrm>
                  <a:off x="1292762" y="4830911"/>
                  <a:ext cx="678601" cy="716719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  <a:gd name="connsiteX0" fmla="*/ 70181 w 678601"/>
                    <a:gd name="connsiteY0" fmla="*/ 424832 h 716719"/>
                    <a:gd name="connsiteX1" fmla="*/ 146381 w 678601"/>
                    <a:gd name="connsiteY1" fmla="*/ 596282 h 716719"/>
                    <a:gd name="connsiteX2" fmla="*/ 324181 w 678601"/>
                    <a:gd name="connsiteY2" fmla="*/ 710582 h 716719"/>
                    <a:gd name="connsiteX3" fmla="*/ 428956 w 678601"/>
                    <a:gd name="connsiteY3" fmla="*/ 682007 h 716719"/>
                    <a:gd name="connsiteX4" fmla="*/ 565481 w 678601"/>
                    <a:gd name="connsiteY4" fmla="*/ 520082 h 716719"/>
                    <a:gd name="connsiteX5" fmla="*/ 606756 w 678601"/>
                    <a:gd name="connsiteY5" fmla="*/ 415307 h 716719"/>
                    <a:gd name="connsiteX6" fmla="*/ 632156 w 678601"/>
                    <a:gd name="connsiteY6" fmla="*/ 418482 h 716719"/>
                    <a:gd name="connsiteX7" fmla="*/ 673431 w 678601"/>
                    <a:gd name="connsiteY7" fmla="*/ 348632 h 716719"/>
                    <a:gd name="connsiteX8" fmla="*/ 676606 w 678601"/>
                    <a:gd name="connsiteY8" fmla="*/ 278782 h 716719"/>
                    <a:gd name="connsiteX9" fmla="*/ 660731 w 678601"/>
                    <a:gd name="connsiteY9" fmla="*/ 227982 h 716719"/>
                    <a:gd name="connsiteX10" fmla="*/ 619456 w 678601"/>
                    <a:gd name="connsiteY10" fmla="*/ 227982 h 716719"/>
                    <a:gd name="connsiteX11" fmla="*/ 616281 w 678601"/>
                    <a:gd name="connsiteY11" fmla="*/ 281957 h 716719"/>
                    <a:gd name="connsiteX12" fmla="*/ 594056 w 678601"/>
                    <a:gd name="connsiteY12" fmla="*/ 297832 h 716719"/>
                    <a:gd name="connsiteX13" fmla="*/ 578181 w 678601"/>
                    <a:gd name="connsiteY13" fmla="*/ 186707 h 716719"/>
                    <a:gd name="connsiteX14" fmla="*/ 579769 w 678601"/>
                    <a:gd name="connsiteY14" fmla="*/ 5732 h 716719"/>
                    <a:gd name="connsiteX15" fmla="*/ 178131 w 678601"/>
                    <a:gd name="connsiteY15" fmla="*/ 47007 h 716719"/>
                    <a:gd name="connsiteX16" fmla="*/ 89231 w 678601"/>
                    <a:gd name="connsiteY16" fmla="*/ 66057 h 716719"/>
                    <a:gd name="connsiteX17" fmla="*/ 79706 w 678601"/>
                    <a:gd name="connsiteY17" fmla="*/ 164482 h 716719"/>
                    <a:gd name="connsiteX18" fmla="*/ 70181 w 678601"/>
                    <a:gd name="connsiteY18" fmla="*/ 266082 h 716719"/>
                    <a:gd name="connsiteX19" fmla="*/ 41606 w 678601"/>
                    <a:gd name="connsiteY19" fmla="*/ 215282 h 716719"/>
                    <a:gd name="connsiteX20" fmla="*/ 3506 w 678601"/>
                    <a:gd name="connsiteY20" fmla="*/ 262907 h 716719"/>
                    <a:gd name="connsiteX21" fmla="*/ 3506 w 678601"/>
                    <a:gd name="connsiteY21" fmla="*/ 332757 h 716719"/>
                    <a:gd name="connsiteX22" fmla="*/ 19381 w 678601"/>
                    <a:gd name="connsiteY22" fmla="*/ 399432 h 716719"/>
                    <a:gd name="connsiteX23" fmla="*/ 70181 w 678601"/>
                    <a:gd name="connsiteY23" fmla="*/ 424832 h 716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716719">
                      <a:moveTo>
                        <a:pt x="70181" y="424832"/>
                      </a:moveTo>
                      <a:cubicBezTo>
                        <a:pt x="91348" y="457640"/>
                        <a:pt x="104048" y="548657"/>
                        <a:pt x="146381" y="596282"/>
                      </a:cubicBezTo>
                      <a:cubicBezTo>
                        <a:pt x="188714" y="643907"/>
                        <a:pt x="277085" y="696295"/>
                        <a:pt x="324181" y="710582"/>
                      </a:cubicBezTo>
                      <a:cubicBezTo>
                        <a:pt x="371277" y="724869"/>
                        <a:pt x="388739" y="713757"/>
                        <a:pt x="428956" y="682007"/>
                      </a:cubicBezTo>
                      <a:cubicBezTo>
                        <a:pt x="469173" y="650257"/>
                        <a:pt x="535848" y="564532"/>
                        <a:pt x="565481" y="520082"/>
                      </a:cubicBezTo>
                      <a:cubicBezTo>
                        <a:pt x="595114" y="475632"/>
                        <a:pt x="595644" y="432240"/>
                        <a:pt x="606756" y="415307"/>
                      </a:cubicBezTo>
                      <a:cubicBezTo>
                        <a:pt x="617868" y="398374"/>
                        <a:pt x="621044" y="429594"/>
                        <a:pt x="632156" y="418482"/>
                      </a:cubicBezTo>
                      <a:cubicBezTo>
                        <a:pt x="643268" y="407370"/>
                        <a:pt x="666023" y="371915"/>
                        <a:pt x="673431" y="348632"/>
                      </a:cubicBezTo>
                      <a:cubicBezTo>
                        <a:pt x="680839" y="325349"/>
                        <a:pt x="678723" y="298890"/>
                        <a:pt x="676606" y="278782"/>
                      </a:cubicBezTo>
                      <a:cubicBezTo>
                        <a:pt x="674489" y="258674"/>
                        <a:pt x="670256" y="236449"/>
                        <a:pt x="660731" y="227982"/>
                      </a:cubicBezTo>
                      <a:cubicBezTo>
                        <a:pt x="651206" y="219515"/>
                        <a:pt x="626864" y="218986"/>
                        <a:pt x="619456" y="227982"/>
                      </a:cubicBezTo>
                      <a:cubicBezTo>
                        <a:pt x="612048" y="236978"/>
                        <a:pt x="620514" y="270315"/>
                        <a:pt x="616281" y="281957"/>
                      </a:cubicBezTo>
                      <a:cubicBezTo>
                        <a:pt x="612048" y="293599"/>
                        <a:pt x="600406" y="313707"/>
                        <a:pt x="594056" y="297832"/>
                      </a:cubicBezTo>
                      <a:cubicBezTo>
                        <a:pt x="587706" y="281957"/>
                        <a:pt x="580562" y="235390"/>
                        <a:pt x="578181" y="186707"/>
                      </a:cubicBezTo>
                      <a:cubicBezTo>
                        <a:pt x="575800" y="138024"/>
                        <a:pt x="646444" y="29015"/>
                        <a:pt x="579769" y="5732"/>
                      </a:cubicBezTo>
                      <a:cubicBezTo>
                        <a:pt x="513094" y="-17551"/>
                        <a:pt x="259887" y="36953"/>
                        <a:pt x="178131" y="47007"/>
                      </a:cubicBezTo>
                      <a:cubicBezTo>
                        <a:pt x="96375" y="57061"/>
                        <a:pt x="105635" y="46478"/>
                        <a:pt x="89231" y="66057"/>
                      </a:cubicBezTo>
                      <a:cubicBezTo>
                        <a:pt x="72827" y="85636"/>
                        <a:pt x="82881" y="131145"/>
                        <a:pt x="79706" y="164482"/>
                      </a:cubicBezTo>
                      <a:cubicBezTo>
                        <a:pt x="76531" y="197819"/>
                        <a:pt x="76531" y="257615"/>
                        <a:pt x="70181" y="266082"/>
                      </a:cubicBezTo>
                      <a:cubicBezTo>
                        <a:pt x="63831" y="274549"/>
                        <a:pt x="52718" y="215811"/>
                        <a:pt x="41606" y="215282"/>
                      </a:cubicBezTo>
                      <a:cubicBezTo>
                        <a:pt x="30494" y="214753"/>
                        <a:pt x="9856" y="243328"/>
                        <a:pt x="3506" y="262907"/>
                      </a:cubicBezTo>
                      <a:cubicBezTo>
                        <a:pt x="-2844" y="282486"/>
                        <a:pt x="860" y="310003"/>
                        <a:pt x="3506" y="332757"/>
                      </a:cubicBezTo>
                      <a:cubicBezTo>
                        <a:pt x="6152" y="355511"/>
                        <a:pt x="8269" y="381970"/>
                        <a:pt x="19381" y="399432"/>
                      </a:cubicBezTo>
                      <a:cubicBezTo>
                        <a:pt x="30493" y="416894"/>
                        <a:pt x="49014" y="392024"/>
                        <a:pt x="70181" y="424832"/>
                      </a:cubicBezTo>
                      <a:close/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16" name="Freeform 14"/>
                <p:cNvSpPr/>
                <p:nvPr/>
              </p:nvSpPr>
              <p:spPr>
                <a:xfrm>
                  <a:off x="1277979" y="4603956"/>
                  <a:ext cx="714925" cy="572272"/>
                </a:xfrm>
                <a:custGeom>
                  <a:avLst/>
                  <a:gdLst>
                    <a:gd name="connsiteX0" fmla="*/ 21977 w 714925"/>
                    <a:gd name="connsiteY0" fmla="*/ 467434 h 572272"/>
                    <a:gd name="connsiteX1" fmla="*/ 7690 w 714925"/>
                    <a:gd name="connsiteY1" fmla="*/ 265028 h 572272"/>
                    <a:gd name="connsiteX2" fmla="*/ 546 w 714925"/>
                    <a:gd name="connsiteY2" fmla="*/ 184065 h 572272"/>
                    <a:gd name="connsiteX3" fmla="*/ 21977 w 714925"/>
                    <a:gd name="connsiteY3" fmla="*/ 86434 h 572272"/>
                    <a:gd name="connsiteX4" fmla="*/ 41027 w 714925"/>
                    <a:gd name="connsiteY4" fmla="*/ 110247 h 572272"/>
                    <a:gd name="connsiteX5" fmla="*/ 67221 w 714925"/>
                    <a:gd name="connsiteY5" fmla="*/ 72147 h 572272"/>
                    <a:gd name="connsiteX6" fmla="*/ 91033 w 714925"/>
                    <a:gd name="connsiteY6" fmla="*/ 50715 h 572272"/>
                    <a:gd name="connsiteX7" fmla="*/ 98177 w 714925"/>
                    <a:gd name="connsiteY7" fmla="*/ 79290 h 572272"/>
                    <a:gd name="connsiteX8" fmla="*/ 102940 w 714925"/>
                    <a:gd name="connsiteY8" fmla="*/ 88815 h 572272"/>
                    <a:gd name="connsiteX9" fmla="*/ 124371 w 714925"/>
                    <a:gd name="connsiteY9" fmla="*/ 55478 h 572272"/>
                    <a:gd name="connsiteX10" fmla="*/ 150565 w 714925"/>
                    <a:gd name="connsiteY10" fmla="*/ 10234 h 572272"/>
                    <a:gd name="connsiteX11" fmla="*/ 167233 w 714925"/>
                    <a:gd name="connsiteY11" fmla="*/ 53097 h 572272"/>
                    <a:gd name="connsiteX12" fmla="*/ 193427 w 714925"/>
                    <a:gd name="connsiteY12" fmla="*/ 67384 h 572272"/>
                    <a:gd name="connsiteX13" fmla="*/ 200571 w 714925"/>
                    <a:gd name="connsiteY13" fmla="*/ 43572 h 572272"/>
                    <a:gd name="connsiteX14" fmla="*/ 195808 w 714925"/>
                    <a:gd name="connsiteY14" fmla="*/ 14997 h 572272"/>
                    <a:gd name="connsiteX15" fmla="*/ 195808 w 714925"/>
                    <a:gd name="connsiteY15" fmla="*/ 709 h 572272"/>
                    <a:gd name="connsiteX16" fmla="*/ 229146 w 714925"/>
                    <a:gd name="connsiteY16" fmla="*/ 36428 h 572272"/>
                    <a:gd name="connsiteX17" fmla="*/ 281533 w 714925"/>
                    <a:gd name="connsiteY17" fmla="*/ 43572 h 572272"/>
                    <a:gd name="connsiteX18" fmla="*/ 260102 w 714925"/>
                    <a:gd name="connsiteY18" fmla="*/ 12615 h 572272"/>
                    <a:gd name="connsiteX19" fmla="*/ 302965 w 714925"/>
                    <a:gd name="connsiteY19" fmla="*/ 34047 h 572272"/>
                    <a:gd name="connsiteX20" fmla="*/ 360115 w 714925"/>
                    <a:gd name="connsiteY20" fmla="*/ 34047 h 572272"/>
                    <a:gd name="connsiteX21" fmla="*/ 374402 w 714925"/>
                    <a:gd name="connsiteY21" fmla="*/ 31665 h 572272"/>
                    <a:gd name="connsiteX22" fmla="*/ 372021 w 714925"/>
                    <a:gd name="connsiteY22" fmla="*/ 5472 h 572272"/>
                    <a:gd name="connsiteX23" fmla="*/ 436315 w 714925"/>
                    <a:gd name="connsiteY23" fmla="*/ 38809 h 572272"/>
                    <a:gd name="connsiteX24" fmla="*/ 452983 w 714925"/>
                    <a:gd name="connsiteY24" fmla="*/ 7853 h 572272"/>
                    <a:gd name="connsiteX25" fmla="*/ 479177 w 714925"/>
                    <a:gd name="connsiteY25" fmla="*/ 55478 h 572272"/>
                    <a:gd name="connsiteX26" fmla="*/ 519658 w 714925"/>
                    <a:gd name="connsiteY26" fmla="*/ 84053 h 572272"/>
                    <a:gd name="connsiteX27" fmla="*/ 576808 w 714925"/>
                    <a:gd name="connsiteY27" fmla="*/ 103103 h 572272"/>
                    <a:gd name="connsiteX28" fmla="*/ 605383 w 714925"/>
                    <a:gd name="connsiteY28" fmla="*/ 115009 h 572272"/>
                    <a:gd name="connsiteX29" fmla="*/ 641102 w 714925"/>
                    <a:gd name="connsiteY29" fmla="*/ 88815 h 572272"/>
                    <a:gd name="connsiteX30" fmla="*/ 633958 w 714925"/>
                    <a:gd name="connsiteY30" fmla="*/ 134059 h 572272"/>
                    <a:gd name="connsiteX31" fmla="*/ 676821 w 714925"/>
                    <a:gd name="connsiteY31" fmla="*/ 134059 h 572272"/>
                    <a:gd name="connsiteX32" fmla="*/ 700633 w 714925"/>
                    <a:gd name="connsiteY32" fmla="*/ 145965 h 572272"/>
                    <a:gd name="connsiteX33" fmla="*/ 686346 w 714925"/>
                    <a:gd name="connsiteY33" fmla="*/ 172159 h 572272"/>
                    <a:gd name="connsiteX34" fmla="*/ 714921 w 714925"/>
                    <a:gd name="connsiteY34" fmla="*/ 212640 h 572272"/>
                    <a:gd name="connsiteX35" fmla="*/ 688727 w 714925"/>
                    <a:gd name="connsiteY35" fmla="*/ 219784 h 572272"/>
                    <a:gd name="connsiteX36" fmla="*/ 700633 w 714925"/>
                    <a:gd name="connsiteY36" fmla="*/ 300747 h 572272"/>
                    <a:gd name="connsiteX37" fmla="*/ 679202 w 714925"/>
                    <a:gd name="connsiteY37" fmla="*/ 476959 h 572272"/>
                    <a:gd name="connsiteX38" fmla="*/ 648246 w 714925"/>
                    <a:gd name="connsiteY38" fmla="*/ 453147 h 572272"/>
                    <a:gd name="connsiteX39" fmla="*/ 631577 w 714925"/>
                    <a:gd name="connsiteY39" fmla="*/ 546015 h 572272"/>
                    <a:gd name="connsiteX40" fmla="*/ 622052 w 714925"/>
                    <a:gd name="connsiteY40" fmla="*/ 569828 h 572272"/>
                    <a:gd name="connsiteX41" fmla="*/ 603002 w 714925"/>
                    <a:gd name="connsiteY41" fmla="*/ 498390 h 572272"/>
                    <a:gd name="connsiteX42" fmla="*/ 572046 w 714925"/>
                    <a:gd name="connsiteY42" fmla="*/ 436478 h 572272"/>
                    <a:gd name="connsiteX43" fmla="*/ 593477 w 714925"/>
                    <a:gd name="connsiteY43" fmla="*/ 384090 h 572272"/>
                    <a:gd name="connsiteX44" fmla="*/ 574427 w 714925"/>
                    <a:gd name="connsiteY44" fmla="*/ 291222 h 572272"/>
                    <a:gd name="connsiteX45" fmla="*/ 495846 w 714925"/>
                    <a:gd name="connsiteY45" fmla="*/ 241215 h 572272"/>
                    <a:gd name="connsiteX46" fmla="*/ 345827 w 714925"/>
                    <a:gd name="connsiteY46" fmla="*/ 279315 h 572272"/>
                    <a:gd name="connsiteX47" fmla="*/ 248196 w 714925"/>
                    <a:gd name="connsiteY47" fmla="*/ 291222 h 572272"/>
                    <a:gd name="connsiteX48" fmla="*/ 164852 w 714925"/>
                    <a:gd name="connsiteY48" fmla="*/ 276934 h 572272"/>
                    <a:gd name="connsiteX49" fmla="*/ 129133 w 714925"/>
                    <a:gd name="connsiteY49" fmla="*/ 343609 h 572272"/>
                    <a:gd name="connsiteX50" fmla="*/ 126752 w 714925"/>
                    <a:gd name="connsiteY50" fmla="*/ 415047 h 572272"/>
                    <a:gd name="connsiteX51" fmla="*/ 138658 w 714925"/>
                    <a:gd name="connsiteY51" fmla="*/ 438859 h 572272"/>
                    <a:gd name="connsiteX52" fmla="*/ 110083 w 714925"/>
                    <a:gd name="connsiteY52" fmla="*/ 486484 h 572272"/>
                    <a:gd name="connsiteX53" fmla="*/ 95796 w 714925"/>
                    <a:gd name="connsiteY53" fmla="*/ 548397 h 572272"/>
                    <a:gd name="connsiteX54" fmla="*/ 81508 w 714925"/>
                    <a:gd name="connsiteY54" fmla="*/ 572209 h 572272"/>
                    <a:gd name="connsiteX55" fmla="*/ 69602 w 714925"/>
                    <a:gd name="connsiteY55" fmla="*/ 550778 h 572272"/>
                    <a:gd name="connsiteX56" fmla="*/ 21977 w 714925"/>
                    <a:gd name="connsiteY56" fmla="*/ 467434 h 57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714925" h="572272">
                      <a:moveTo>
                        <a:pt x="21977" y="467434"/>
                      </a:moveTo>
                      <a:cubicBezTo>
                        <a:pt x="11658" y="419809"/>
                        <a:pt x="11262" y="312256"/>
                        <a:pt x="7690" y="265028"/>
                      </a:cubicBezTo>
                      <a:cubicBezTo>
                        <a:pt x="4118" y="217800"/>
                        <a:pt x="-1835" y="213831"/>
                        <a:pt x="546" y="184065"/>
                      </a:cubicBezTo>
                      <a:cubicBezTo>
                        <a:pt x="2927" y="154299"/>
                        <a:pt x="15230" y="98737"/>
                        <a:pt x="21977" y="86434"/>
                      </a:cubicBezTo>
                      <a:cubicBezTo>
                        <a:pt x="28724" y="74131"/>
                        <a:pt x="33486" y="112628"/>
                        <a:pt x="41027" y="110247"/>
                      </a:cubicBezTo>
                      <a:cubicBezTo>
                        <a:pt x="48568" y="107866"/>
                        <a:pt x="58887" y="82069"/>
                        <a:pt x="67221" y="72147"/>
                      </a:cubicBezTo>
                      <a:cubicBezTo>
                        <a:pt x="75555" y="62225"/>
                        <a:pt x="85874" y="49525"/>
                        <a:pt x="91033" y="50715"/>
                      </a:cubicBezTo>
                      <a:cubicBezTo>
                        <a:pt x="96192" y="51905"/>
                        <a:pt x="96193" y="72940"/>
                        <a:pt x="98177" y="79290"/>
                      </a:cubicBezTo>
                      <a:cubicBezTo>
                        <a:pt x="100162" y="85640"/>
                        <a:pt x="98574" y="92784"/>
                        <a:pt x="102940" y="88815"/>
                      </a:cubicBezTo>
                      <a:cubicBezTo>
                        <a:pt x="107306" y="84846"/>
                        <a:pt x="116434" y="68575"/>
                        <a:pt x="124371" y="55478"/>
                      </a:cubicBezTo>
                      <a:cubicBezTo>
                        <a:pt x="132308" y="42381"/>
                        <a:pt x="143421" y="10631"/>
                        <a:pt x="150565" y="10234"/>
                      </a:cubicBezTo>
                      <a:cubicBezTo>
                        <a:pt x="157709" y="9837"/>
                        <a:pt x="160089" y="43572"/>
                        <a:pt x="167233" y="53097"/>
                      </a:cubicBezTo>
                      <a:cubicBezTo>
                        <a:pt x="174377" y="62622"/>
                        <a:pt x="187871" y="68971"/>
                        <a:pt x="193427" y="67384"/>
                      </a:cubicBezTo>
                      <a:cubicBezTo>
                        <a:pt x="198983" y="65797"/>
                        <a:pt x="200174" y="52303"/>
                        <a:pt x="200571" y="43572"/>
                      </a:cubicBezTo>
                      <a:cubicBezTo>
                        <a:pt x="200968" y="34841"/>
                        <a:pt x="196602" y="22141"/>
                        <a:pt x="195808" y="14997"/>
                      </a:cubicBezTo>
                      <a:cubicBezTo>
                        <a:pt x="195014" y="7853"/>
                        <a:pt x="190252" y="-2863"/>
                        <a:pt x="195808" y="709"/>
                      </a:cubicBezTo>
                      <a:cubicBezTo>
                        <a:pt x="201364" y="4281"/>
                        <a:pt x="214859" y="29284"/>
                        <a:pt x="229146" y="36428"/>
                      </a:cubicBezTo>
                      <a:cubicBezTo>
                        <a:pt x="243434" y="43572"/>
                        <a:pt x="276374" y="47541"/>
                        <a:pt x="281533" y="43572"/>
                      </a:cubicBezTo>
                      <a:cubicBezTo>
                        <a:pt x="286692" y="39603"/>
                        <a:pt x="256530" y="14203"/>
                        <a:pt x="260102" y="12615"/>
                      </a:cubicBezTo>
                      <a:cubicBezTo>
                        <a:pt x="263674" y="11027"/>
                        <a:pt x="286296" y="30475"/>
                        <a:pt x="302965" y="34047"/>
                      </a:cubicBezTo>
                      <a:cubicBezTo>
                        <a:pt x="319634" y="37619"/>
                        <a:pt x="348209" y="34444"/>
                        <a:pt x="360115" y="34047"/>
                      </a:cubicBezTo>
                      <a:cubicBezTo>
                        <a:pt x="372021" y="33650"/>
                        <a:pt x="372418" y="36427"/>
                        <a:pt x="374402" y="31665"/>
                      </a:cubicBezTo>
                      <a:cubicBezTo>
                        <a:pt x="376386" y="26902"/>
                        <a:pt x="361702" y="4281"/>
                        <a:pt x="372021" y="5472"/>
                      </a:cubicBezTo>
                      <a:cubicBezTo>
                        <a:pt x="382340" y="6663"/>
                        <a:pt x="422821" y="38412"/>
                        <a:pt x="436315" y="38809"/>
                      </a:cubicBezTo>
                      <a:cubicBezTo>
                        <a:pt x="449809" y="39206"/>
                        <a:pt x="445840" y="5075"/>
                        <a:pt x="452983" y="7853"/>
                      </a:cubicBezTo>
                      <a:cubicBezTo>
                        <a:pt x="460126" y="10631"/>
                        <a:pt x="468065" y="42778"/>
                        <a:pt x="479177" y="55478"/>
                      </a:cubicBezTo>
                      <a:cubicBezTo>
                        <a:pt x="490289" y="68178"/>
                        <a:pt x="503386" y="76115"/>
                        <a:pt x="519658" y="84053"/>
                      </a:cubicBezTo>
                      <a:cubicBezTo>
                        <a:pt x="535930" y="91990"/>
                        <a:pt x="562521" y="97944"/>
                        <a:pt x="576808" y="103103"/>
                      </a:cubicBezTo>
                      <a:cubicBezTo>
                        <a:pt x="591095" y="108262"/>
                        <a:pt x="594667" y="117390"/>
                        <a:pt x="605383" y="115009"/>
                      </a:cubicBezTo>
                      <a:cubicBezTo>
                        <a:pt x="616099" y="112628"/>
                        <a:pt x="636340" y="85640"/>
                        <a:pt x="641102" y="88815"/>
                      </a:cubicBezTo>
                      <a:cubicBezTo>
                        <a:pt x="645864" y="91990"/>
                        <a:pt x="628005" y="126518"/>
                        <a:pt x="633958" y="134059"/>
                      </a:cubicBezTo>
                      <a:cubicBezTo>
                        <a:pt x="639911" y="141600"/>
                        <a:pt x="665709" y="132075"/>
                        <a:pt x="676821" y="134059"/>
                      </a:cubicBezTo>
                      <a:cubicBezTo>
                        <a:pt x="687934" y="136043"/>
                        <a:pt x="699046" y="139615"/>
                        <a:pt x="700633" y="145965"/>
                      </a:cubicBezTo>
                      <a:cubicBezTo>
                        <a:pt x="702221" y="152315"/>
                        <a:pt x="683965" y="161047"/>
                        <a:pt x="686346" y="172159"/>
                      </a:cubicBezTo>
                      <a:cubicBezTo>
                        <a:pt x="688727" y="183271"/>
                        <a:pt x="714524" y="204703"/>
                        <a:pt x="714921" y="212640"/>
                      </a:cubicBezTo>
                      <a:cubicBezTo>
                        <a:pt x="715318" y="220577"/>
                        <a:pt x="691108" y="205100"/>
                        <a:pt x="688727" y="219784"/>
                      </a:cubicBezTo>
                      <a:cubicBezTo>
                        <a:pt x="686346" y="234468"/>
                        <a:pt x="702220" y="257885"/>
                        <a:pt x="700633" y="300747"/>
                      </a:cubicBezTo>
                      <a:cubicBezTo>
                        <a:pt x="699046" y="343609"/>
                        <a:pt x="687933" y="451559"/>
                        <a:pt x="679202" y="476959"/>
                      </a:cubicBezTo>
                      <a:cubicBezTo>
                        <a:pt x="670471" y="502359"/>
                        <a:pt x="656184" y="441638"/>
                        <a:pt x="648246" y="453147"/>
                      </a:cubicBezTo>
                      <a:cubicBezTo>
                        <a:pt x="640309" y="464656"/>
                        <a:pt x="635943" y="526568"/>
                        <a:pt x="631577" y="546015"/>
                      </a:cubicBezTo>
                      <a:cubicBezTo>
                        <a:pt x="627211" y="565462"/>
                        <a:pt x="626815" y="577766"/>
                        <a:pt x="622052" y="569828"/>
                      </a:cubicBezTo>
                      <a:cubicBezTo>
                        <a:pt x="617290" y="561891"/>
                        <a:pt x="611336" y="520615"/>
                        <a:pt x="603002" y="498390"/>
                      </a:cubicBezTo>
                      <a:cubicBezTo>
                        <a:pt x="594668" y="476165"/>
                        <a:pt x="573633" y="455528"/>
                        <a:pt x="572046" y="436478"/>
                      </a:cubicBezTo>
                      <a:cubicBezTo>
                        <a:pt x="570459" y="417428"/>
                        <a:pt x="593080" y="408299"/>
                        <a:pt x="593477" y="384090"/>
                      </a:cubicBezTo>
                      <a:cubicBezTo>
                        <a:pt x="593874" y="359881"/>
                        <a:pt x="590699" y="315034"/>
                        <a:pt x="574427" y="291222"/>
                      </a:cubicBezTo>
                      <a:cubicBezTo>
                        <a:pt x="558155" y="267410"/>
                        <a:pt x="533946" y="243199"/>
                        <a:pt x="495846" y="241215"/>
                      </a:cubicBezTo>
                      <a:cubicBezTo>
                        <a:pt x="457746" y="239231"/>
                        <a:pt x="387102" y="270980"/>
                        <a:pt x="345827" y="279315"/>
                      </a:cubicBezTo>
                      <a:cubicBezTo>
                        <a:pt x="304552" y="287649"/>
                        <a:pt x="278358" y="291619"/>
                        <a:pt x="248196" y="291222"/>
                      </a:cubicBezTo>
                      <a:cubicBezTo>
                        <a:pt x="218034" y="290825"/>
                        <a:pt x="184696" y="268203"/>
                        <a:pt x="164852" y="276934"/>
                      </a:cubicBezTo>
                      <a:cubicBezTo>
                        <a:pt x="145008" y="285665"/>
                        <a:pt x="135483" y="320590"/>
                        <a:pt x="129133" y="343609"/>
                      </a:cubicBezTo>
                      <a:cubicBezTo>
                        <a:pt x="122783" y="366628"/>
                        <a:pt x="125165" y="399172"/>
                        <a:pt x="126752" y="415047"/>
                      </a:cubicBezTo>
                      <a:cubicBezTo>
                        <a:pt x="128340" y="430922"/>
                        <a:pt x="141436" y="426953"/>
                        <a:pt x="138658" y="438859"/>
                      </a:cubicBezTo>
                      <a:cubicBezTo>
                        <a:pt x="135880" y="450765"/>
                        <a:pt x="117227" y="468228"/>
                        <a:pt x="110083" y="486484"/>
                      </a:cubicBezTo>
                      <a:cubicBezTo>
                        <a:pt x="102939" y="504740"/>
                        <a:pt x="100559" y="534109"/>
                        <a:pt x="95796" y="548397"/>
                      </a:cubicBezTo>
                      <a:cubicBezTo>
                        <a:pt x="91033" y="562685"/>
                        <a:pt x="85874" y="571812"/>
                        <a:pt x="81508" y="572209"/>
                      </a:cubicBezTo>
                      <a:cubicBezTo>
                        <a:pt x="77142" y="572606"/>
                        <a:pt x="71983" y="565066"/>
                        <a:pt x="69602" y="550778"/>
                      </a:cubicBezTo>
                      <a:cubicBezTo>
                        <a:pt x="67221" y="536491"/>
                        <a:pt x="32296" y="515059"/>
                        <a:pt x="21977" y="467434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302" name="Group 1043"/>
            <p:cNvGrpSpPr/>
            <p:nvPr/>
          </p:nvGrpSpPr>
          <p:grpSpPr>
            <a:xfrm>
              <a:off x="2722580" y="2514443"/>
              <a:ext cx="314018" cy="314018"/>
              <a:chOff x="4806663" y="1082635"/>
              <a:chExt cx="1606779" cy="1606779"/>
            </a:xfrm>
          </p:grpSpPr>
          <p:sp>
            <p:nvSpPr>
              <p:cNvPr id="303" name="Oval 69"/>
              <p:cNvSpPr/>
              <p:nvPr/>
            </p:nvSpPr>
            <p:spPr>
              <a:xfrm>
                <a:off x="4806663" y="1082635"/>
                <a:ext cx="1606779" cy="160677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4" name="Oval 70"/>
              <p:cNvSpPr/>
              <p:nvPr/>
            </p:nvSpPr>
            <p:spPr>
              <a:xfrm>
                <a:off x="4910685" y="1186657"/>
                <a:ext cx="1398733" cy="1398733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5" name="Freeform 44"/>
              <p:cNvSpPr/>
              <p:nvPr/>
            </p:nvSpPr>
            <p:spPr>
              <a:xfrm>
                <a:off x="5259838" y="1570474"/>
                <a:ext cx="678601" cy="670631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670631">
                    <a:moveTo>
                      <a:pt x="70181" y="378744"/>
                    </a:moveTo>
                    <a:cubicBezTo>
                      <a:pt x="91348" y="411552"/>
                      <a:pt x="104048" y="502569"/>
                      <a:pt x="146381" y="550194"/>
                    </a:cubicBezTo>
                    <a:cubicBezTo>
                      <a:pt x="188714" y="597819"/>
                      <a:pt x="277085" y="650207"/>
                      <a:pt x="324181" y="664494"/>
                    </a:cubicBezTo>
                    <a:cubicBezTo>
                      <a:pt x="371277" y="678781"/>
                      <a:pt x="388739" y="667669"/>
                      <a:pt x="428956" y="635919"/>
                    </a:cubicBezTo>
                    <a:cubicBezTo>
                      <a:pt x="469173" y="604169"/>
                      <a:pt x="535848" y="518444"/>
                      <a:pt x="565481" y="473994"/>
                    </a:cubicBezTo>
                    <a:cubicBezTo>
                      <a:pt x="595114" y="429544"/>
                      <a:pt x="595644" y="386152"/>
                      <a:pt x="606756" y="369219"/>
                    </a:cubicBezTo>
                    <a:cubicBezTo>
                      <a:pt x="617868" y="352286"/>
                      <a:pt x="621044" y="383506"/>
                      <a:pt x="632156" y="372394"/>
                    </a:cubicBezTo>
                    <a:cubicBezTo>
                      <a:pt x="643268" y="361282"/>
                      <a:pt x="666023" y="325827"/>
                      <a:pt x="673431" y="302544"/>
                    </a:cubicBezTo>
                    <a:cubicBezTo>
                      <a:pt x="680839" y="279261"/>
                      <a:pt x="678723" y="252802"/>
                      <a:pt x="676606" y="232694"/>
                    </a:cubicBezTo>
                    <a:cubicBezTo>
                      <a:pt x="674489" y="212586"/>
                      <a:pt x="670256" y="190361"/>
                      <a:pt x="660731" y="181894"/>
                    </a:cubicBezTo>
                    <a:cubicBezTo>
                      <a:pt x="651206" y="173427"/>
                      <a:pt x="626864" y="172898"/>
                      <a:pt x="619456" y="181894"/>
                    </a:cubicBezTo>
                    <a:cubicBezTo>
                      <a:pt x="612048" y="190890"/>
                      <a:pt x="620514" y="224227"/>
                      <a:pt x="616281" y="235869"/>
                    </a:cubicBezTo>
                    <a:cubicBezTo>
                      <a:pt x="612048" y="247511"/>
                      <a:pt x="600406" y="267619"/>
                      <a:pt x="594056" y="251744"/>
                    </a:cubicBezTo>
                    <a:cubicBezTo>
                      <a:pt x="587706" y="235869"/>
                      <a:pt x="609931" y="176602"/>
                      <a:pt x="578181" y="140619"/>
                    </a:cubicBezTo>
                    <a:cubicBezTo>
                      <a:pt x="546431" y="104636"/>
                      <a:pt x="470231" y="59127"/>
                      <a:pt x="403556" y="35844"/>
                    </a:cubicBezTo>
                    <a:cubicBezTo>
                      <a:pt x="336881" y="12561"/>
                      <a:pt x="230519" y="3565"/>
                      <a:pt x="178131" y="919"/>
                    </a:cubicBezTo>
                    <a:cubicBezTo>
                      <a:pt x="125744" y="-1727"/>
                      <a:pt x="105635" y="390"/>
                      <a:pt x="89231" y="19969"/>
                    </a:cubicBezTo>
                    <a:cubicBezTo>
                      <a:pt x="72827" y="39548"/>
                      <a:pt x="82881" y="85057"/>
                      <a:pt x="79706" y="118394"/>
                    </a:cubicBezTo>
                    <a:cubicBezTo>
                      <a:pt x="76531" y="151731"/>
                      <a:pt x="76531" y="211527"/>
                      <a:pt x="70181" y="219994"/>
                    </a:cubicBezTo>
                    <a:cubicBezTo>
                      <a:pt x="63831" y="228461"/>
                      <a:pt x="52718" y="169723"/>
                      <a:pt x="41606" y="169194"/>
                    </a:cubicBezTo>
                    <a:cubicBezTo>
                      <a:pt x="30494" y="168665"/>
                      <a:pt x="9856" y="197240"/>
                      <a:pt x="3506" y="216819"/>
                    </a:cubicBezTo>
                    <a:cubicBezTo>
                      <a:pt x="-2844" y="236398"/>
                      <a:pt x="860" y="263915"/>
                      <a:pt x="3506" y="286669"/>
                    </a:cubicBezTo>
                    <a:cubicBezTo>
                      <a:pt x="6152" y="309423"/>
                      <a:pt x="8269" y="335882"/>
                      <a:pt x="19381" y="353344"/>
                    </a:cubicBezTo>
                    <a:cubicBezTo>
                      <a:pt x="30493" y="370806"/>
                      <a:pt x="49014" y="345936"/>
                      <a:pt x="70181" y="378744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6" name="Freeform 20"/>
              <p:cNvSpPr/>
              <p:nvPr/>
            </p:nvSpPr>
            <p:spPr>
              <a:xfrm>
                <a:off x="5259839" y="1294167"/>
                <a:ext cx="650583" cy="551215"/>
              </a:xfrm>
              <a:custGeom>
                <a:avLst/>
                <a:gdLst>
                  <a:gd name="connsiteX0" fmla="*/ 70221 w 498858"/>
                  <a:gd name="connsiteY0" fmla="*/ 435900 h 436233"/>
                  <a:gd name="connsiteX1" fmla="*/ 70221 w 498858"/>
                  <a:gd name="connsiteY1" fmla="*/ 319219 h 436233"/>
                  <a:gd name="connsiteX2" fmla="*/ 191664 w 498858"/>
                  <a:gd name="connsiteY2" fmla="*/ 281119 h 436233"/>
                  <a:gd name="connsiteX3" fmla="*/ 325014 w 498858"/>
                  <a:gd name="connsiteY3" fmla="*/ 276357 h 436233"/>
                  <a:gd name="connsiteX4" fmla="*/ 413121 w 498858"/>
                  <a:gd name="connsiteY4" fmla="*/ 328744 h 436233"/>
                  <a:gd name="connsiteX5" fmla="*/ 417883 w 498858"/>
                  <a:gd name="connsiteY5" fmla="*/ 419232 h 436233"/>
                  <a:gd name="connsiteX6" fmla="*/ 427408 w 498858"/>
                  <a:gd name="connsiteY6" fmla="*/ 426375 h 436233"/>
                  <a:gd name="connsiteX7" fmla="*/ 453602 w 498858"/>
                  <a:gd name="connsiteY7" fmla="*/ 369225 h 436233"/>
                  <a:gd name="connsiteX8" fmla="*/ 482177 w 498858"/>
                  <a:gd name="connsiteY8" fmla="*/ 312075 h 436233"/>
                  <a:gd name="connsiteX9" fmla="*/ 498846 w 498858"/>
                  <a:gd name="connsiteY9" fmla="*/ 162057 h 436233"/>
                  <a:gd name="connsiteX10" fmla="*/ 479796 w 498858"/>
                  <a:gd name="connsiteY10" fmla="*/ 38232 h 436233"/>
                  <a:gd name="connsiteX11" fmla="*/ 451221 w 498858"/>
                  <a:gd name="connsiteY11" fmla="*/ 132 h 436233"/>
                  <a:gd name="connsiteX12" fmla="*/ 420264 w 498858"/>
                  <a:gd name="connsiteY12" fmla="*/ 47757 h 436233"/>
                  <a:gd name="connsiteX13" fmla="*/ 339302 w 498858"/>
                  <a:gd name="connsiteY13" fmla="*/ 69188 h 436233"/>
                  <a:gd name="connsiteX14" fmla="*/ 225002 w 498858"/>
                  <a:gd name="connsiteY14" fmla="*/ 66807 h 436233"/>
                  <a:gd name="connsiteX15" fmla="*/ 115464 w 498858"/>
                  <a:gd name="connsiteY15" fmla="*/ 88238 h 436233"/>
                  <a:gd name="connsiteX16" fmla="*/ 32121 w 498858"/>
                  <a:gd name="connsiteY16" fmla="*/ 150150 h 436233"/>
                  <a:gd name="connsiteX17" fmla="*/ 1164 w 498858"/>
                  <a:gd name="connsiteY17" fmla="*/ 278738 h 436233"/>
                  <a:gd name="connsiteX18" fmla="*/ 70221 w 498858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13121 w 499697"/>
                  <a:gd name="connsiteY4" fmla="*/ 328744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499697"/>
                  <a:gd name="connsiteY0" fmla="*/ 435900 h 436233"/>
                  <a:gd name="connsiteX1" fmla="*/ 70221 w 499697"/>
                  <a:gd name="connsiteY1" fmla="*/ 319219 h 436233"/>
                  <a:gd name="connsiteX2" fmla="*/ 191664 w 499697"/>
                  <a:gd name="connsiteY2" fmla="*/ 281119 h 436233"/>
                  <a:gd name="connsiteX3" fmla="*/ 325014 w 499697"/>
                  <a:gd name="connsiteY3" fmla="*/ 276357 h 436233"/>
                  <a:gd name="connsiteX4" fmla="*/ 461833 w 499697"/>
                  <a:gd name="connsiteY4" fmla="*/ 318489 h 436233"/>
                  <a:gd name="connsiteX5" fmla="*/ 417883 w 499697"/>
                  <a:gd name="connsiteY5" fmla="*/ 419232 h 436233"/>
                  <a:gd name="connsiteX6" fmla="*/ 499194 w 499697"/>
                  <a:gd name="connsiteY6" fmla="*/ 403301 h 436233"/>
                  <a:gd name="connsiteX7" fmla="*/ 453602 w 499697"/>
                  <a:gd name="connsiteY7" fmla="*/ 369225 h 436233"/>
                  <a:gd name="connsiteX8" fmla="*/ 482177 w 499697"/>
                  <a:gd name="connsiteY8" fmla="*/ 312075 h 436233"/>
                  <a:gd name="connsiteX9" fmla="*/ 498846 w 499697"/>
                  <a:gd name="connsiteY9" fmla="*/ 162057 h 436233"/>
                  <a:gd name="connsiteX10" fmla="*/ 479796 w 499697"/>
                  <a:gd name="connsiteY10" fmla="*/ 38232 h 436233"/>
                  <a:gd name="connsiteX11" fmla="*/ 451221 w 499697"/>
                  <a:gd name="connsiteY11" fmla="*/ 132 h 436233"/>
                  <a:gd name="connsiteX12" fmla="*/ 420264 w 499697"/>
                  <a:gd name="connsiteY12" fmla="*/ 47757 h 436233"/>
                  <a:gd name="connsiteX13" fmla="*/ 339302 w 499697"/>
                  <a:gd name="connsiteY13" fmla="*/ 69188 h 436233"/>
                  <a:gd name="connsiteX14" fmla="*/ 225002 w 499697"/>
                  <a:gd name="connsiteY14" fmla="*/ 66807 h 436233"/>
                  <a:gd name="connsiteX15" fmla="*/ 115464 w 499697"/>
                  <a:gd name="connsiteY15" fmla="*/ 88238 h 436233"/>
                  <a:gd name="connsiteX16" fmla="*/ 32121 w 499697"/>
                  <a:gd name="connsiteY16" fmla="*/ 150150 h 436233"/>
                  <a:gd name="connsiteX17" fmla="*/ 1164 w 499697"/>
                  <a:gd name="connsiteY17" fmla="*/ 278738 h 436233"/>
                  <a:gd name="connsiteX18" fmla="*/ 70221 w 499697"/>
                  <a:gd name="connsiteY18" fmla="*/ 435900 h 436233"/>
                  <a:gd name="connsiteX0" fmla="*/ 70221 w 524614"/>
                  <a:gd name="connsiteY0" fmla="*/ 435900 h 436233"/>
                  <a:gd name="connsiteX1" fmla="*/ 70221 w 524614"/>
                  <a:gd name="connsiteY1" fmla="*/ 319219 h 436233"/>
                  <a:gd name="connsiteX2" fmla="*/ 191664 w 524614"/>
                  <a:gd name="connsiteY2" fmla="*/ 281119 h 436233"/>
                  <a:gd name="connsiteX3" fmla="*/ 325014 w 524614"/>
                  <a:gd name="connsiteY3" fmla="*/ 276357 h 436233"/>
                  <a:gd name="connsiteX4" fmla="*/ 461833 w 524614"/>
                  <a:gd name="connsiteY4" fmla="*/ 318489 h 436233"/>
                  <a:gd name="connsiteX5" fmla="*/ 417883 w 524614"/>
                  <a:gd name="connsiteY5" fmla="*/ 419232 h 436233"/>
                  <a:gd name="connsiteX6" fmla="*/ 499194 w 524614"/>
                  <a:gd name="connsiteY6" fmla="*/ 403301 h 436233"/>
                  <a:gd name="connsiteX7" fmla="*/ 453602 w 524614"/>
                  <a:gd name="connsiteY7" fmla="*/ 369225 h 436233"/>
                  <a:gd name="connsiteX8" fmla="*/ 523197 w 524614"/>
                  <a:gd name="connsiteY8" fmla="*/ 312075 h 436233"/>
                  <a:gd name="connsiteX9" fmla="*/ 498846 w 524614"/>
                  <a:gd name="connsiteY9" fmla="*/ 162057 h 436233"/>
                  <a:gd name="connsiteX10" fmla="*/ 479796 w 524614"/>
                  <a:gd name="connsiteY10" fmla="*/ 38232 h 436233"/>
                  <a:gd name="connsiteX11" fmla="*/ 451221 w 524614"/>
                  <a:gd name="connsiteY11" fmla="*/ 132 h 436233"/>
                  <a:gd name="connsiteX12" fmla="*/ 420264 w 524614"/>
                  <a:gd name="connsiteY12" fmla="*/ 47757 h 436233"/>
                  <a:gd name="connsiteX13" fmla="*/ 339302 w 524614"/>
                  <a:gd name="connsiteY13" fmla="*/ 69188 h 436233"/>
                  <a:gd name="connsiteX14" fmla="*/ 225002 w 524614"/>
                  <a:gd name="connsiteY14" fmla="*/ 66807 h 436233"/>
                  <a:gd name="connsiteX15" fmla="*/ 115464 w 524614"/>
                  <a:gd name="connsiteY15" fmla="*/ 88238 h 436233"/>
                  <a:gd name="connsiteX16" fmla="*/ 32121 w 524614"/>
                  <a:gd name="connsiteY16" fmla="*/ 150150 h 436233"/>
                  <a:gd name="connsiteX17" fmla="*/ 1164 w 524614"/>
                  <a:gd name="connsiteY17" fmla="*/ 278738 h 436233"/>
                  <a:gd name="connsiteX18" fmla="*/ 70221 w 524614"/>
                  <a:gd name="connsiteY18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453602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17883 w 525340"/>
                  <a:gd name="connsiteY5" fmla="*/ 419232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1833 w 525340"/>
                  <a:gd name="connsiteY4" fmla="*/ 318489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4397 w 525340"/>
                  <a:gd name="connsiteY4" fmla="*/ 323616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36233"/>
                  <a:gd name="connsiteX1" fmla="*/ 70221 w 525340"/>
                  <a:gd name="connsiteY1" fmla="*/ 319219 h 436233"/>
                  <a:gd name="connsiteX2" fmla="*/ 191664 w 525340"/>
                  <a:gd name="connsiteY2" fmla="*/ 281119 h 436233"/>
                  <a:gd name="connsiteX3" fmla="*/ 325014 w 525340"/>
                  <a:gd name="connsiteY3" fmla="*/ 276357 h 436233"/>
                  <a:gd name="connsiteX4" fmla="*/ 462474 w 525340"/>
                  <a:gd name="connsiteY4" fmla="*/ 333231 h 436233"/>
                  <a:gd name="connsiteX5" fmla="*/ 471723 w 525340"/>
                  <a:gd name="connsiteY5" fmla="*/ 421796 h 436233"/>
                  <a:gd name="connsiteX6" fmla="*/ 499194 w 525340"/>
                  <a:gd name="connsiteY6" fmla="*/ 403301 h 436233"/>
                  <a:gd name="connsiteX7" fmla="*/ 515133 w 525340"/>
                  <a:gd name="connsiteY7" fmla="*/ 369225 h 436233"/>
                  <a:gd name="connsiteX8" fmla="*/ 516238 w 525340"/>
                  <a:gd name="connsiteY8" fmla="*/ 349799 h 436233"/>
                  <a:gd name="connsiteX9" fmla="*/ 523197 w 525340"/>
                  <a:gd name="connsiteY9" fmla="*/ 312075 h 436233"/>
                  <a:gd name="connsiteX10" fmla="*/ 498846 w 525340"/>
                  <a:gd name="connsiteY10" fmla="*/ 162057 h 436233"/>
                  <a:gd name="connsiteX11" fmla="*/ 479796 w 525340"/>
                  <a:gd name="connsiteY11" fmla="*/ 38232 h 436233"/>
                  <a:gd name="connsiteX12" fmla="*/ 451221 w 525340"/>
                  <a:gd name="connsiteY12" fmla="*/ 132 h 436233"/>
                  <a:gd name="connsiteX13" fmla="*/ 420264 w 525340"/>
                  <a:gd name="connsiteY13" fmla="*/ 47757 h 436233"/>
                  <a:gd name="connsiteX14" fmla="*/ 339302 w 525340"/>
                  <a:gd name="connsiteY14" fmla="*/ 69188 h 436233"/>
                  <a:gd name="connsiteX15" fmla="*/ 225002 w 525340"/>
                  <a:gd name="connsiteY15" fmla="*/ 66807 h 436233"/>
                  <a:gd name="connsiteX16" fmla="*/ 115464 w 525340"/>
                  <a:gd name="connsiteY16" fmla="*/ 88238 h 436233"/>
                  <a:gd name="connsiteX17" fmla="*/ 32121 w 525340"/>
                  <a:gd name="connsiteY17" fmla="*/ 150150 h 436233"/>
                  <a:gd name="connsiteX18" fmla="*/ 1164 w 525340"/>
                  <a:gd name="connsiteY18" fmla="*/ 278738 h 436233"/>
                  <a:gd name="connsiteX19" fmla="*/ 70221 w 525340"/>
                  <a:gd name="connsiteY19" fmla="*/ 435900 h 436233"/>
                  <a:gd name="connsiteX0" fmla="*/ 70221 w 525340"/>
                  <a:gd name="connsiteY0" fmla="*/ 435900 h 445101"/>
                  <a:gd name="connsiteX1" fmla="*/ 70221 w 525340"/>
                  <a:gd name="connsiteY1" fmla="*/ 319219 h 445101"/>
                  <a:gd name="connsiteX2" fmla="*/ 191664 w 525340"/>
                  <a:gd name="connsiteY2" fmla="*/ 281119 h 445101"/>
                  <a:gd name="connsiteX3" fmla="*/ 325014 w 525340"/>
                  <a:gd name="connsiteY3" fmla="*/ 276357 h 445101"/>
                  <a:gd name="connsiteX4" fmla="*/ 462474 w 525340"/>
                  <a:gd name="connsiteY4" fmla="*/ 333231 h 445101"/>
                  <a:gd name="connsiteX5" fmla="*/ 481337 w 525340"/>
                  <a:gd name="connsiteY5" fmla="*/ 442947 h 445101"/>
                  <a:gd name="connsiteX6" fmla="*/ 499194 w 525340"/>
                  <a:gd name="connsiteY6" fmla="*/ 403301 h 445101"/>
                  <a:gd name="connsiteX7" fmla="*/ 515133 w 525340"/>
                  <a:gd name="connsiteY7" fmla="*/ 369225 h 445101"/>
                  <a:gd name="connsiteX8" fmla="*/ 516238 w 525340"/>
                  <a:gd name="connsiteY8" fmla="*/ 349799 h 445101"/>
                  <a:gd name="connsiteX9" fmla="*/ 523197 w 525340"/>
                  <a:gd name="connsiteY9" fmla="*/ 312075 h 445101"/>
                  <a:gd name="connsiteX10" fmla="*/ 498846 w 525340"/>
                  <a:gd name="connsiteY10" fmla="*/ 162057 h 445101"/>
                  <a:gd name="connsiteX11" fmla="*/ 479796 w 525340"/>
                  <a:gd name="connsiteY11" fmla="*/ 38232 h 445101"/>
                  <a:gd name="connsiteX12" fmla="*/ 451221 w 525340"/>
                  <a:gd name="connsiteY12" fmla="*/ 132 h 445101"/>
                  <a:gd name="connsiteX13" fmla="*/ 420264 w 525340"/>
                  <a:gd name="connsiteY13" fmla="*/ 47757 h 445101"/>
                  <a:gd name="connsiteX14" fmla="*/ 339302 w 525340"/>
                  <a:gd name="connsiteY14" fmla="*/ 69188 h 445101"/>
                  <a:gd name="connsiteX15" fmla="*/ 225002 w 525340"/>
                  <a:gd name="connsiteY15" fmla="*/ 66807 h 445101"/>
                  <a:gd name="connsiteX16" fmla="*/ 115464 w 525340"/>
                  <a:gd name="connsiteY16" fmla="*/ 88238 h 445101"/>
                  <a:gd name="connsiteX17" fmla="*/ 32121 w 525340"/>
                  <a:gd name="connsiteY17" fmla="*/ 150150 h 445101"/>
                  <a:gd name="connsiteX18" fmla="*/ 1164 w 525340"/>
                  <a:gd name="connsiteY18" fmla="*/ 278738 h 445101"/>
                  <a:gd name="connsiteX19" fmla="*/ 70221 w 525340"/>
                  <a:gd name="connsiteY19" fmla="*/ 435900 h 445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5340" h="445101">
                    <a:moveTo>
                      <a:pt x="70221" y="435900"/>
                    </a:moveTo>
                    <a:cubicBezTo>
                      <a:pt x="81730" y="442647"/>
                      <a:pt x="49981" y="345016"/>
                      <a:pt x="70221" y="319219"/>
                    </a:cubicBezTo>
                    <a:cubicBezTo>
                      <a:pt x="90461" y="293422"/>
                      <a:pt x="149199" y="288263"/>
                      <a:pt x="191664" y="281119"/>
                    </a:cubicBezTo>
                    <a:cubicBezTo>
                      <a:pt x="234129" y="273975"/>
                      <a:pt x="279879" y="267672"/>
                      <a:pt x="325014" y="276357"/>
                    </a:cubicBezTo>
                    <a:cubicBezTo>
                      <a:pt x="370149" y="285042"/>
                      <a:pt x="436420" y="305466"/>
                      <a:pt x="462474" y="333231"/>
                    </a:cubicBezTo>
                    <a:cubicBezTo>
                      <a:pt x="488528" y="360996"/>
                      <a:pt x="475217" y="431269"/>
                      <a:pt x="481337" y="442947"/>
                    </a:cubicBezTo>
                    <a:cubicBezTo>
                      <a:pt x="487457" y="454625"/>
                      <a:pt x="493561" y="415588"/>
                      <a:pt x="499194" y="403301"/>
                    </a:cubicBezTo>
                    <a:cubicBezTo>
                      <a:pt x="504827" y="391014"/>
                      <a:pt x="512292" y="378142"/>
                      <a:pt x="515133" y="369225"/>
                    </a:cubicBezTo>
                    <a:cubicBezTo>
                      <a:pt x="517974" y="360308"/>
                      <a:pt x="504639" y="359324"/>
                      <a:pt x="516238" y="349799"/>
                    </a:cubicBezTo>
                    <a:cubicBezTo>
                      <a:pt x="527837" y="340274"/>
                      <a:pt x="526096" y="343365"/>
                      <a:pt x="523197" y="312075"/>
                    </a:cubicBezTo>
                    <a:cubicBezTo>
                      <a:pt x="520298" y="280785"/>
                      <a:pt x="506079" y="207697"/>
                      <a:pt x="498846" y="162057"/>
                    </a:cubicBezTo>
                    <a:cubicBezTo>
                      <a:pt x="491613" y="116417"/>
                      <a:pt x="487733" y="65219"/>
                      <a:pt x="479796" y="38232"/>
                    </a:cubicBezTo>
                    <a:cubicBezTo>
                      <a:pt x="471859" y="11245"/>
                      <a:pt x="461143" y="-1456"/>
                      <a:pt x="451221" y="132"/>
                    </a:cubicBezTo>
                    <a:cubicBezTo>
                      <a:pt x="441299" y="1720"/>
                      <a:pt x="438917" y="36248"/>
                      <a:pt x="420264" y="47757"/>
                    </a:cubicBezTo>
                    <a:cubicBezTo>
                      <a:pt x="401611" y="59266"/>
                      <a:pt x="371846" y="66013"/>
                      <a:pt x="339302" y="69188"/>
                    </a:cubicBezTo>
                    <a:cubicBezTo>
                      <a:pt x="306758" y="72363"/>
                      <a:pt x="262308" y="63632"/>
                      <a:pt x="225002" y="66807"/>
                    </a:cubicBezTo>
                    <a:cubicBezTo>
                      <a:pt x="187696" y="69982"/>
                      <a:pt x="147611" y="74348"/>
                      <a:pt x="115464" y="88238"/>
                    </a:cubicBezTo>
                    <a:cubicBezTo>
                      <a:pt x="83317" y="102128"/>
                      <a:pt x="51171" y="118400"/>
                      <a:pt x="32121" y="150150"/>
                    </a:cubicBezTo>
                    <a:cubicBezTo>
                      <a:pt x="13071" y="181900"/>
                      <a:pt x="-4789" y="231510"/>
                      <a:pt x="1164" y="278738"/>
                    </a:cubicBezTo>
                    <a:cubicBezTo>
                      <a:pt x="7117" y="325966"/>
                      <a:pt x="58712" y="429153"/>
                      <a:pt x="70221" y="435900"/>
                    </a:cubicBezTo>
                    <a:close/>
                  </a:path>
                </a:pathLst>
              </a:custGeom>
              <a:solidFill>
                <a:srgbClr val="EDD2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7" name="Freeform 1042"/>
              <p:cNvSpPr/>
              <p:nvPr/>
            </p:nvSpPr>
            <p:spPr>
              <a:xfrm>
                <a:off x="5374723" y="2112435"/>
                <a:ext cx="476991" cy="344379"/>
              </a:xfrm>
              <a:custGeom>
                <a:avLst/>
                <a:gdLst>
                  <a:gd name="connsiteX0" fmla="*/ 148049 w 476981"/>
                  <a:gd name="connsiteY0" fmla="*/ 12776 h 315816"/>
                  <a:gd name="connsiteX1" fmla="*/ 148049 w 476981"/>
                  <a:gd name="connsiteY1" fmla="*/ 130251 h 315816"/>
                  <a:gd name="connsiteX2" fmla="*/ 78199 w 476981"/>
                  <a:gd name="connsiteY2" fmla="*/ 133426 h 315816"/>
                  <a:gd name="connsiteX3" fmla="*/ 1999 w 476981"/>
                  <a:gd name="connsiteY3" fmla="*/ 200101 h 315816"/>
                  <a:gd name="connsiteX4" fmla="*/ 163924 w 476981"/>
                  <a:gd name="connsiteY4" fmla="*/ 308051 h 315816"/>
                  <a:gd name="connsiteX5" fmla="*/ 436974 w 476981"/>
                  <a:gd name="connsiteY5" fmla="*/ 295351 h 315816"/>
                  <a:gd name="connsiteX6" fmla="*/ 468724 w 476981"/>
                  <a:gd name="connsiteY6" fmla="*/ 200101 h 315816"/>
                  <a:gd name="connsiteX7" fmla="*/ 370299 w 476981"/>
                  <a:gd name="connsiteY7" fmla="*/ 142951 h 315816"/>
                  <a:gd name="connsiteX8" fmla="*/ 262349 w 476981"/>
                  <a:gd name="connsiteY8" fmla="*/ 108026 h 315816"/>
                  <a:gd name="connsiteX9" fmla="*/ 259174 w 476981"/>
                  <a:gd name="connsiteY9" fmla="*/ 12776 h 315816"/>
                  <a:gd name="connsiteX10" fmla="*/ 148049 w 476981"/>
                  <a:gd name="connsiteY10" fmla="*/ 12776 h 315816"/>
                  <a:gd name="connsiteX0" fmla="*/ 148049 w 476981"/>
                  <a:gd name="connsiteY0" fmla="*/ 14192 h 317232"/>
                  <a:gd name="connsiteX1" fmla="*/ 148049 w 476981"/>
                  <a:gd name="connsiteY1" fmla="*/ 131667 h 317232"/>
                  <a:gd name="connsiteX2" fmla="*/ 78199 w 476981"/>
                  <a:gd name="connsiteY2" fmla="*/ 134842 h 317232"/>
                  <a:gd name="connsiteX3" fmla="*/ 1999 w 476981"/>
                  <a:gd name="connsiteY3" fmla="*/ 201517 h 317232"/>
                  <a:gd name="connsiteX4" fmla="*/ 163924 w 476981"/>
                  <a:gd name="connsiteY4" fmla="*/ 309467 h 317232"/>
                  <a:gd name="connsiteX5" fmla="*/ 436974 w 476981"/>
                  <a:gd name="connsiteY5" fmla="*/ 296767 h 317232"/>
                  <a:gd name="connsiteX6" fmla="*/ 468724 w 476981"/>
                  <a:gd name="connsiteY6" fmla="*/ 201517 h 317232"/>
                  <a:gd name="connsiteX7" fmla="*/ 370299 w 476981"/>
                  <a:gd name="connsiteY7" fmla="*/ 144367 h 317232"/>
                  <a:gd name="connsiteX8" fmla="*/ 276636 w 476981"/>
                  <a:gd name="connsiteY8" fmla="*/ 123729 h 317232"/>
                  <a:gd name="connsiteX9" fmla="*/ 259174 w 476981"/>
                  <a:gd name="connsiteY9" fmla="*/ 14192 h 317232"/>
                  <a:gd name="connsiteX10" fmla="*/ 148049 w 476981"/>
                  <a:gd name="connsiteY10" fmla="*/ 14192 h 317232"/>
                  <a:gd name="connsiteX0" fmla="*/ 148131 w 477063"/>
                  <a:gd name="connsiteY0" fmla="*/ 14344 h 317384"/>
                  <a:gd name="connsiteX1" fmla="*/ 167181 w 477063"/>
                  <a:gd name="connsiteY1" fmla="*/ 134200 h 317384"/>
                  <a:gd name="connsiteX2" fmla="*/ 78281 w 477063"/>
                  <a:gd name="connsiteY2" fmla="*/ 134994 h 317384"/>
                  <a:gd name="connsiteX3" fmla="*/ 2081 w 477063"/>
                  <a:gd name="connsiteY3" fmla="*/ 201669 h 317384"/>
                  <a:gd name="connsiteX4" fmla="*/ 164006 w 477063"/>
                  <a:gd name="connsiteY4" fmla="*/ 309619 h 317384"/>
                  <a:gd name="connsiteX5" fmla="*/ 437056 w 477063"/>
                  <a:gd name="connsiteY5" fmla="*/ 296919 h 317384"/>
                  <a:gd name="connsiteX6" fmla="*/ 468806 w 477063"/>
                  <a:gd name="connsiteY6" fmla="*/ 201669 h 317384"/>
                  <a:gd name="connsiteX7" fmla="*/ 370381 w 477063"/>
                  <a:gd name="connsiteY7" fmla="*/ 144519 h 317384"/>
                  <a:gd name="connsiteX8" fmla="*/ 276718 w 477063"/>
                  <a:gd name="connsiteY8" fmla="*/ 123881 h 317384"/>
                  <a:gd name="connsiteX9" fmla="*/ 259256 w 477063"/>
                  <a:gd name="connsiteY9" fmla="*/ 14344 h 317384"/>
                  <a:gd name="connsiteX10" fmla="*/ 148131 w 477063"/>
                  <a:gd name="connsiteY10" fmla="*/ 14344 h 317384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276718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131 w 477063"/>
                  <a:gd name="connsiteY0" fmla="*/ 41561 h 344601"/>
                  <a:gd name="connsiteX1" fmla="*/ 167181 w 477063"/>
                  <a:gd name="connsiteY1" fmla="*/ 161417 h 344601"/>
                  <a:gd name="connsiteX2" fmla="*/ 78281 w 477063"/>
                  <a:gd name="connsiteY2" fmla="*/ 162211 h 344601"/>
                  <a:gd name="connsiteX3" fmla="*/ 2081 w 477063"/>
                  <a:gd name="connsiteY3" fmla="*/ 228886 h 344601"/>
                  <a:gd name="connsiteX4" fmla="*/ 164006 w 477063"/>
                  <a:gd name="connsiteY4" fmla="*/ 336836 h 344601"/>
                  <a:gd name="connsiteX5" fmla="*/ 437056 w 477063"/>
                  <a:gd name="connsiteY5" fmla="*/ 324136 h 344601"/>
                  <a:gd name="connsiteX6" fmla="*/ 468806 w 477063"/>
                  <a:gd name="connsiteY6" fmla="*/ 228886 h 344601"/>
                  <a:gd name="connsiteX7" fmla="*/ 370381 w 477063"/>
                  <a:gd name="connsiteY7" fmla="*/ 171736 h 344601"/>
                  <a:gd name="connsiteX8" fmla="*/ 305293 w 477063"/>
                  <a:gd name="connsiteY8" fmla="*/ 151098 h 344601"/>
                  <a:gd name="connsiteX9" fmla="*/ 290212 w 477063"/>
                  <a:gd name="connsiteY9" fmla="*/ 5842 h 344601"/>
                  <a:gd name="connsiteX10" fmla="*/ 148131 w 477063"/>
                  <a:gd name="connsiteY10" fmla="*/ 41561 h 344601"/>
                  <a:gd name="connsiteX0" fmla="*/ 148059 w 476991"/>
                  <a:gd name="connsiteY0" fmla="*/ 41339 h 344379"/>
                  <a:gd name="connsiteX1" fmla="*/ 150441 w 476991"/>
                  <a:gd name="connsiteY1" fmla="*/ 149289 h 344379"/>
                  <a:gd name="connsiteX2" fmla="*/ 78209 w 476991"/>
                  <a:gd name="connsiteY2" fmla="*/ 161989 h 344379"/>
                  <a:gd name="connsiteX3" fmla="*/ 2009 w 476991"/>
                  <a:gd name="connsiteY3" fmla="*/ 228664 h 344379"/>
                  <a:gd name="connsiteX4" fmla="*/ 163934 w 476991"/>
                  <a:gd name="connsiteY4" fmla="*/ 336614 h 344379"/>
                  <a:gd name="connsiteX5" fmla="*/ 436984 w 476991"/>
                  <a:gd name="connsiteY5" fmla="*/ 323914 h 344379"/>
                  <a:gd name="connsiteX6" fmla="*/ 468734 w 476991"/>
                  <a:gd name="connsiteY6" fmla="*/ 228664 h 344379"/>
                  <a:gd name="connsiteX7" fmla="*/ 370309 w 476991"/>
                  <a:gd name="connsiteY7" fmla="*/ 171514 h 344379"/>
                  <a:gd name="connsiteX8" fmla="*/ 305221 w 476991"/>
                  <a:gd name="connsiteY8" fmla="*/ 150876 h 344379"/>
                  <a:gd name="connsiteX9" fmla="*/ 290140 w 476991"/>
                  <a:gd name="connsiteY9" fmla="*/ 5620 h 344379"/>
                  <a:gd name="connsiteX10" fmla="*/ 148059 w 476991"/>
                  <a:gd name="connsiteY10" fmla="*/ 41339 h 34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6991" h="344379">
                    <a:moveTo>
                      <a:pt x="148059" y="41339"/>
                    </a:moveTo>
                    <a:cubicBezTo>
                      <a:pt x="124776" y="65284"/>
                      <a:pt x="162083" y="129181"/>
                      <a:pt x="150441" y="149289"/>
                    </a:cubicBezTo>
                    <a:cubicBezTo>
                      <a:pt x="138799" y="169397"/>
                      <a:pt x="102948" y="148760"/>
                      <a:pt x="78209" y="161989"/>
                    </a:cubicBezTo>
                    <a:cubicBezTo>
                      <a:pt x="53470" y="175218"/>
                      <a:pt x="-12278" y="199560"/>
                      <a:pt x="2009" y="228664"/>
                    </a:cubicBezTo>
                    <a:cubicBezTo>
                      <a:pt x="16296" y="257768"/>
                      <a:pt x="91438" y="320739"/>
                      <a:pt x="163934" y="336614"/>
                    </a:cubicBezTo>
                    <a:cubicBezTo>
                      <a:pt x="236430" y="352489"/>
                      <a:pt x="386184" y="341906"/>
                      <a:pt x="436984" y="323914"/>
                    </a:cubicBezTo>
                    <a:cubicBezTo>
                      <a:pt x="487784" y="305922"/>
                      <a:pt x="479846" y="254064"/>
                      <a:pt x="468734" y="228664"/>
                    </a:cubicBezTo>
                    <a:cubicBezTo>
                      <a:pt x="457622" y="203264"/>
                      <a:pt x="397561" y="184479"/>
                      <a:pt x="370309" y="171514"/>
                    </a:cubicBezTo>
                    <a:cubicBezTo>
                      <a:pt x="343057" y="158549"/>
                      <a:pt x="323742" y="172572"/>
                      <a:pt x="305221" y="150876"/>
                    </a:cubicBezTo>
                    <a:cubicBezTo>
                      <a:pt x="286700" y="129180"/>
                      <a:pt x="316334" y="23876"/>
                      <a:pt x="290140" y="5620"/>
                    </a:cubicBezTo>
                    <a:cubicBezTo>
                      <a:pt x="263946" y="-12636"/>
                      <a:pt x="171342" y="17394"/>
                      <a:pt x="148059" y="41339"/>
                    </a:cubicBezTo>
                    <a:close/>
                  </a:path>
                </a:pathLst>
              </a:custGeom>
              <a:solidFill>
                <a:srgbClr val="FFD3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8" name="Freeform 1026"/>
              <p:cNvSpPr/>
              <p:nvPr/>
            </p:nvSpPr>
            <p:spPr>
              <a:xfrm>
                <a:off x="5225735" y="2273472"/>
                <a:ext cx="768634" cy="312478"/>
              </a:xfrm>
              <a:custGeom>
                <a:avLst/>
                <a:gdLst>
                  <a:gd name="connsiteX0" fmla="*/ 210428 w 768771"/>
                  <a:gd name="connsiteY0" fmla="*/ 1950 h 312478"/>
                  <a:gd name="connsiteX1" fmla="*/ 260434 w 768771"/>
                  <a:gd name="connsiteY1" fmla="*/ 90056 h 312478"/>
                  <a:gd name="connsiteX2" fmla="*/ 372353 w 768771"/>
                  <a:gd name="connsiteY2" fmla="*/ 137681 h 312478"/>
                  <a:gd name="connsiteX3" fmla="*/ 498559 w 768771"/>
                  <a:gd name="connsiteY3" fmla="*/ 97200 h 312478"/>
                  <a:gd name="connsiteX4" fmla="*/ 541422 w 768771"/>
                  <a:gd name="connsiteY4" fmla="*/ 35287 h 312478"/>
                  <a:gd name="connsiteX5" fmla="*/ 558090 w 768771"/>
                  <a:gd name="connsiteY5" fmla="*/ 21000 h 312478"/>
                  <a:gd name="connsiteX6" fmla="*/ 650959 w 768771"/>
                  <a:gd name="connsiteY6" fmla="*/ 49575 h 312478"/>
                  <a:gd name="connsiteX7" fmla="*/ 741447 w 768771"/>
                  <a:gd name="connsiteY7" fmla="*/ 90056 h 312478"/>
                  <a:gd name="connsiteX8" fmla="*/ 765259 w 768771"/>
                  <a:gd name="connsiteY8" fmla="*/ 159112 h 312478"/>
                  <a:gd name="connsiteX9" fmla="*/ 677153 w 768771"/>
                  <a:gd name="connsiteY9" fmla="*/ 228169 h 312478"/>
                  <a:gd name="connsiteX10" fmla="*/ 510465 w 768771"/>
                  <a:gd name="connsiteY10" fmla="*/ 299606 h 312478"/>
                  <a:gd name="connsiteX11" fmla="*/ 327109 w 768771"/>
                  <a:gd name="connsiteY11" fmla="*/ 306750 h 312478"/>
                  <a:gd name="connsiteX12" fmla="*/ 79459 w 768771"/>
                  <a:gd name="connsiteY12" fmla="*/ 237694 h 312478"/>
                  <a:gd name="connsiteX13" fmla="*/ 878 w 768771"/>
                  <a:gd name="connsiteY13" fmla="*/ 161494 h 312478"/>
                  <a:gd name="connsiteX14" fmla="*/ 43740 w 768771"/>
                  <a:gd name="connsiteY14" fmla="*/ 80531 h 312478"/>
                  <a:gd name="connsiteX15" fmla="*/ 141372 w 768771"/>
                  <a:gd name="connsiteY15" fmla="*/ 32906 h 312478"/>
                  <a:gd name="connsiteX16" fmla="*/ 210428 w 768771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58090 w 768634"/>
                  <a:gd name="connsiteY5" fmla="*/ 21000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  <a:gd name="connsiteX0" fmla="*/ 210428 w 768634"/>
                  <a:gd name="connsiteY0" fmla="*/ 1950 h 312478"/>
                  <a:gd name="connsiteX1" fmla="*/ 260434 w 768634"/>
                  <a:gd name="connsiteY1" fmla="*/ 90056 h 312478"/>
                  <a:gd name="connsiteX2" fmla="*/ 372353 w 768634"/>
                  <a:gd name="connsiteY2" fmla="*/ 137681 h 312478"/>
                  <a:gd name="connsiteX3" fmla="*/ 498559 w 768634"/>
                  <a:gd name="connsiteY3" fmla="*/ 97200 h 312478"/>
                  <a:gd name="connsiteX4" fmla="*/ 541422 w 768634"/>
                  <a:gd name="connsiteY4" fmla="*/ 35287 h 312478"/>
                  <a:gd name="connsiteX5" fmla="*/ 567615 w 768634"/>
                  <a:gd name="connsiteY5" fmla="*/ 18618 h 312478"/>
                  <a:gd name="connsiteX6" fmla="*/ 658103 w 768634"/>
                  <a:gd name="connsiteY6" fmla="*/ 44812 h 312478"/>
                  <a:gd name="connsiteX7" fmla="*/ 741447 w 768634"/>
                  <a:gd name="connsiteY7" fmla="*/ 90056 h 312478"/>
                  <a:gd name="connsiteX8" fmla="*/ 765259 w 768634"/>
                  <a:gd name="connsiteY8" fmla="*/ 159112 h 312478"/>
                  <a:gd name="connsiteX9" fmla="*/ 677153 w 768634"/>
                  <a:gd name="connsiteY9" fmla="*/ 228169 h 312478"/>
                  <a:gd name="connsiteX10" fmla="*/ 510465 w 768634"/>
                  <a:gd name="connsiteY10" fmla="*/ 299606 h 312478"/>
                  <a:gd name="connsiteX11" fmla="*/ 327109 w 768634"/>
                  <a:gd name="connsiteY11" fmla="*/ 306750 h 312478"/>
                  <a:gd name="connsiteX12" fmla="*/ 79459 w 768634"/>
                  <a:gd name="connsiteY12" fmla="*/ 237694 h 312478"/>
                  <a:gd name="connsiteX13" fmla="*/ 878 w 768634"/>
                  <a:gd name="connsiteY13" fmla="*/ 161494 h 312478"/>
                  <a:gd name="connsiteX14" fmla="*/ 43740 w 768634"/>
                  <a:gd name="connsiteY14" fmla="*/ 80531 h 312478"/>
                  <a:gd name="connsiteX15" fmla="*/ 141372 w 768634"/>
                  <a:gd name="connsiteY15" fmla="*/ 32906 h 312478"/>
                  <a:gd name="connsiteX16" fmla="*/ 210428 w 768634"/>
                  <a:gd name="connsiteY16" fmla="*/ 1950 h 312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8634" h="312478">
                    <a:moveTo>
                      <a:pt x="210428" y="1950"/>
                    </a:moveTo>
                    <a:cubicBezTo>
                      <a:pt x="230272" y="11475"/>
                      <a:pt x="233447" y="67434"/>
                      <a:pt x="260434" y="90056"/>
                    </a:cubicBezTo>
                    <a:cubicBezTo>
                      <a:pt x="287422" y="112678"/>
                      <a:pt x="332666" y="136490"/>
                      <a:pt x="372353" y="137681"/>
                    </a:cubicBezTo>
                    <a:cubicBezTo>
                      <a:pt x="412040" y="138872"/>
                      <a:pt x="470381" y="114266"/>
                      <a:pt x="498559" y="97200"/>
                    </a:cubicBezTo>
                    <a:cubicBezTo>
                      <a:pt x="526737" y="80134"/>
                      <a:pt x="529913" y="48384"/>
                      <a:pt x="541422" y="35287"/>
                    </a:cubicBezTo>
                    <a:cubicBezTo>
                      <a:pt x="552931" y="22190"/>
                      <a:pt x="548168" y="17031"/>
                      <a:pt x="567615" y="18618"/>
                    </a:cubicBezTo>
                    <a:cubicBezTo>
                      <a:pt x="587062" y="20205"/>
                      <a:pt x="629131" y="32906"/>
                      <a:pt x="658103" y="44812"/>
                    </a:cubicBezTo>
                    <a:cubicBezTo>
                      <a:pt x="687075" y="56718"/>
                      <a:pt x="723588" y="71006"/>
                      <a:pt x="741447" y="90056"/>
                    </a:cubicBezTo>
                    <a:cubicBezTo>
                      <a:pt x="759306" y="109106"/>
                      <a:pt x="775975" y="136093"/>
                      <a:pt x="765259" y="159112"/>
                    </a:cubicBezTo>
                    <a:cubicBezTo>
                      <a:pt x="754543" y="182131"/>
                      <a:pt x="719619" y="204753"/>
                      <a:pt x="677153" y="228169"/>
                    </a:cubicBezTo>
                    <a:cubicBezTo>
                      <a:pt x="634687" y="251585"/>
                      <a:pt x="568806" y="286509"/>
                      <a:pt x="510465" y="299606"/>
                    </a:cubicBezTo>
                    <a:cubicBezTo>
                      <a:pt x="452124" y="312703"/>
                      <a:pt x="398943" y="317069"/>
                      <a:pt x="327109" y="306750"/>
                    </a:cubicBezTo>
                    <a:cubicBezTo>
                      <a:pt x="255275" y="296431"/>
                      <a:pt x="133831" y="261903"/>
                      <a:pt x="79459" y="237694"/>
                    </a:cubicBezTo>
                    <a:cubicBezTo>
                      <a:pt x="25087" y="213485"/>
                      <a:pt x="6831" y="187688"/>
                      <a:pt x="878" y="161494"/>
                    </a:cubicBezTo>
                    <a:cubicBezTo>
                      <a:pt x="-5075" y="135300"/>
                      <a:pt x="20324" y="101962"/>
                      <a:pt x="43740" y="80531"/>
                    </a:cubicBezTo>
                    <a:cubicBezTo>
                      <a:pt x="67156" y="59100"/>
                      <a:pt x="117163" y="45606"/>
                      <a:pt x="141372" y="32906"/>
                    </a:cubicBezTo>
                    <a:cubicBezTo>
                      <a:pt x="165581" y="20206"/>
                      <a:pt x="190584" y="-7575"/>
                      <a:pt x="210428" y="195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9" name="Freeform 1028"/>
              <p:cNvSpPr/>
              <p:nvPr/>
            </p:nvSpPr>
            <p:spPr>
              <a:xfrm>
                <a:off x="5446935" y="2272912"/>
                <a:ext cx="326231" cy="140648"/>
              </a:xfrm>
              <a:custGeom>
                <a:avLst/>
                <a:gdLst>
                  <a:gd name="connsiteX0" fmla="*/ 0 w 326231"/>
                  <a:gd name="connsiteY0" fmla="*/ 0 h 140648"/>
                  <a:gd name="connsiteX1" fmla="*/ 73819 w 326231"/>
                  <a:gd name="connsiteY1" fmla="*/ 102394 h 140648"/>
                  <a:gd name="connsiteX2" fmla="*/ 190500 w 326231"/>
                  <a:gd name="connsiteY2" fmla="*/ 138112 h 140648"/>
                  <a:gd name="connsiteX3" fmla="*/ 302419 w 326231"/>
                  <a:gd name="connsiteY3" fmla="*/ 40481 h 140648"/>
                  <a:gd name="connsiteX4" fmla="*/ 326231 w 326231"/>
                  <a:gd name="connsiteY4" fmla="*/ 7144 h 14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231" h="140648">
                    <a:moveTo>
                      <a:pt x="0" y="0"/>
                    </a:moveTo>
                    <a:cubicBezTo>
                      <a:pt x="21034" y="39687"/>
                      <a:pt x="42069" y="79375"/>
                      <a:pt x="73819" y="102394"/>
                    </a:cubicBezTo>
                    <a:cubicBezTo>
                      <a:pt x="105569" y="125413"/>
                      <a:pt x="152400" y="148431"/>
                      <a:pt x="190500" y="138112"/>
                    </a:cubicBezTo>
                    <a:cubicBezTo>
                      <a:pt x="228600" y="127793"/>
                      <a:pt x="279797" y="62309"/>
                      <a:pt x="302419" y="40481"/>
                    </a:cubicBezTo>
                    <a:cubicBezTo>
                      <a:pt x="325041" y="18653"/>
                      <a:pt x="325636" y="12898"/>
                      <a:pt x="326231" y="7144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417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6" dur="1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0" dur="100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4" dur="10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0" dur="1000" fill="hold"/>
                                            <p:tgtEl>
                                              <p:spTgt spid="12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5" dur="1000" fill="hold"/>
                                            <p:tgtEl>
                                              <p:spTgt spid="16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8" grpId="1"/>
          <p:bldP spid="9" grpId="0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000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0" fill="hold"/>
                                            <p:tgtEl>
                                              <p:spTgt spid="8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000" fill="hold"/>
                                            <p:tgtEl>
                                              <p:spTgt spid="12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1000" fill="hold"/>
                                            <p:tgtEl>
                                              <p:spTgt spid="16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8" grpId="1"/>
          <p:bldP spid="9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2480" y="221715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Customer Acquisition (Plan B)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148" y="6511873"/>
            <a:ext cx="108000" cy="168197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0" y="6516370"/>
            <a:ext cx="9144000" cy="361168"/>
            <a:chOff x="0" y="5869308"/>
            <a:chExt cx="9144000" cy="361168"/>
          </a:xfrm>
        </p:grpSpPr>
        <p:grpSp>
          <p:nvGrpSpPr>
            <p:cNvPr id="38" name="组 37"/>
            <p:cNvGrpSpPr/>
            <p:nvPr/>
          </p:nvGrpSpPr>
          <p:grpSpPr>
            <a:xfrm>
              <a:off x="0" y="5869308"/>
              <a:ext cx="9144000" cy="359989"/>
              <a:chOff x="0" y="6525344"/>
              <a:chExt cx="9144000" cy="359989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0" y="6525344"/>
                <a:ext cx="9144000" cy="359989"/>
                <a:chOff x="0" y="6516370"/>
                <a:chExt cx="9144000" cy="359989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0" y="6516370"/>
                  <a:ext cx="9144000" cy="341630"/>
                </a:xfrm>
                <a:prstGeom prst="rect">
                  <a:avLst/>
                </a:prstGeom>
                <a:solidFill>
                  <a:srgbClr val="536075"/>
                </a:solidFill>
                <a:ln>
                  <a:solidFill>
                    <a:srgbClr val="53607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800">
                    <a:solidFill>
                      <a:srgbClr val="FFFFCE"/>
                    </a:solidFill>
                  </a:endParaRPr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12588" y="6597352"/>
                  <a:ext cx="10824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92A9C0"/>
                      </a:solidFill>
                      <a:latin typeface="Helvetica"/>
                      <a:cs typeface="Helvetica"/>
                    </a:rPr>
                    <a:t>Innovation</a:t>
                  </a:r>
                  <a:endParaRPr kumimoji="1" lang="zh-CN" altLang="en-US" sz="1200" dirty="0">
                    <a:solidFill>
                      <a:srgbClr val="92A9C0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4941028" y="6599360"/>
                  <a:ext cx="12406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Financials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2394692" y="6597352"/>
                  <a:ext cx="17667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Customer Acquisition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elvetica"/>
                    <a:cs typeface="Helvetica"/>
                  </a:endParaRPr>
                </a:p>
              </p:txBody>
            </p:sp>
          </p:grpSp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MosiaicBubbl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6074" y="6525414"/>
                <a:ext cx="108000" cy="168197"/>
              </a:xfrm>
              <a:prstGeom prst="rect">
                <a:avLst/>
              </a:prstGeom>
            </p:spPr>
          </p:pic>
        </p:grpSp>
        <p:sp>
          <p:nvSpPr>
            <p:cNvPr id="47" name="文本框 46"/>
            <p:cNvSpPr txBox="1"/>
            <p:nvPr/>
          </p:nvSpPr>
          <p:spPr>
            <a:xfrm>
              <a:off x="7016205" y="5953477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8098B3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8098B3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3663953" y="2280544"/>
            <a:ext cx="1802445" cy="1802445"/>
            <a:chOff x="3663953" y="2730787"/>
            <a:chExt cx="1802445" cy="1802445"/>
          </a:xfrm>
        </p:grpSpPr>
        <p:sp>
          <p:nvSpPr>
            <p:cNvPr id="449" name="椭圆 448"/>
            <p:cNvSpPr/>
            <p:nvPr/>
          </p:nvSpPr>
          <p:spPr>
            <a:xfrm>
              <a:off x="3663953" y="2730787"/>
              <a:ext cx="1802445" cy="1802445"/>
            </a:xfrm>
            <a:prstGeom prst="ellipse">
              <a:avLst/>
            </a:prstGeom>
            <a:solidFill>
              <a:srgbClr val="F3AF0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3960441" y="2840983"/>
              <a:ext cx="1213310" cy="1688762"/>
              <a:chOff x="5474333" y="3099406"/>
              <a:chExt cx="1213310" cy="1688762"/>
            </a:xfrm>
          </p:grpSpPr>
          <p:grpSp>
            <p:nvGrpSpPr>
              <p:cNvPr id="390" name="Group 46"/>
              <p:cNvGrpSpPr/>
              <p:nvPr/>
            </p:nvGrpSpPr>
            <p:grpSpPr>
              <a:xfrm>
                <a:off x="5474333" y="4060170"/>
                <a:ext cx="1213310" cy="727998"/>
                <a:chOff x="5937116" y="4045520"/>
                <a:chExt cx="1213310" cy="727998"/>
              </a:xfrm>
            </p:grpSpPr>
            <p:grpSp>
              <p:nvGrpSpPr>
                <p:cNvPr id="391" name="Group 39"/>
                <p:cNvGrpSpPr/>
                <p:nvPr/>
              </p:nvGrpSpPr>
              <p:grpSpPr>
                <a:xfrm>
                  <a:off x="5937116" y="4045520"/>
                  <a:ext cx="1213310" cy="727998"/>
                  <a:chOff x="3518732" y="4097373"/>
                  <a:chExt cx="1213310" cy="727998"/>
                </a:xfrm>
              </p:grpSpPr>
              <p:sp>
                <p:nvSpPr>
                  <p:cNvPr id="393" name="Rectangle 31"/>
                  <p:cNvSpPr/>
                  <p:nvPr/>
                </p:nvSpPr>
                <p:spPr>
                  <a:xfrm>
                    <a:off x="3985970" y="4103240"/>
                    <a:ext cx="258147" cy="96044"/>
                  </a:xfrm>
                  <a:prstGeom prst="rect">
                    <a:avLst/>
                  </a:prstGeom>
                  <a:solidFill>
                    <a:srgbClr val="FFCC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394" name="Freeform 14"/>
                  <p:cNvSpPr/>
                  <p:nvPr/>
                </p:nvSpPr>
                <p:spPr>
                  <a:xfrm>
                    <a:off x="3518732" y="4221088"/>
                    <a:ext cx="1213310" cy="601771"/>
                  </a:xfrm>
                  <a:custGeom>
                    <a:avLst/>
                    <a:gdLst>
                      <a:gd name="connsiteX0" fmla="*/ 17732 w 1213310"/>
                      <a:gd name="connsiteY0" fmla="*/ 392197 h 597016"/>
                      <a:gd name="connsiteX1" fmla="*/ 46307 w 1213310"/>
                      <a:gd name="connsiteY1" fmla="*/ 204078 h 597016"/>
                      <a:gd name="connsiteX2" fmla="*/ 141557 w 1213310"/>
                      <a:gd name="connsiteY2" fmla="*/ 118353 h 597016"/>
                      <a:gd name="connsiteX3" fmla="*/ 429688 w 1213310"/>
                      <a:gd name="connsiteY3" fmla="*/ 15960 h 597016"/>
                      <a:gd name="connsiteX4" fmla="*/ 586850 w 1213310"/>
                      <a:gd name="connsiteY4" fmla="*/ 1672 h 597016"/>
                      <a:gd name="connsiteX5" fmla="*/ 763063 w 1213310"/>
                      <a:gd name="connsiteY5" fmla="*/ 6435 h 597016"/>
                      <a:gd name="connsiteX6" fmla="*/ 936894 w 1213310"/>
                      <a:gd name="connsiteY6" fmla="*/ 56441 h 597016"/>
                      <a:gd name="connsiteX7" fmla="*/ 1129775 w 1213310"/>
                      <a:gd name="connsiteY7" fmla="*/ 151691 h 597016"/>
                      <a:gd name="connsiteX8" fmla="*/ 1189307 w 1213310"/>
                      <a:gd name="connsiteY8" fmla="*/ 237416 h 597016"/>
                      <a:gd name="connsiteX9" fmla="*/ 1210738 w 1213310"/>
                      <a:gd name="connsiteY9" fmla="*/ 375528 h 597016"/>
                      <a:gd name="connsiteX10" fmla="*/ 1134538 w 1213310"/>
                      <a:gd name="connsiteY10" fmla="*/ 449347 h 597016"/>
                      <a:gd name="connsiteX11" fmla="*/ 879744 w 1213310"/>
                      <a:gd name="connsiteY11" fmla="*/ 558885 h 597016"/>
                      <a:gd name="connsiteX12" fmla="*/ 622569 w 1213310"/>
                      <a:gd name="connsiteY12" fmla="*/ 596985 h 597016"/>
                      <a:gd name="connsiteX13" fmla="*/ 317769 w 1213310"/>
                      <a:gd name="connsiteY13" fmla="*/ 554122 h 597016"/>
                      <a:gd name="connsiteX14" fmla="*/ 17732 w 1213310"/>
                      <a:gd name="connsiteY14" fmla="*/ 392197 h 597016"/>
                      <a:gd name="connsiteX0" fmla="*/ 17732 w 1213310"/>
                      <a:gd name="connsiteY0" fmla="*/ 392197 h 599393"/>
                      <a:gd name="connsiteX1" fmla="*/ 46307 w 1213310"/>
                      <a:gd name="connsiteY1" fmla="*/ 204078 h 599393"/>
                      <a:gd name="connsiteX2" fmla="*/ 141557 w 1213310"/>
                      <a:gd name="connsiteY2" fmla="*/ 118353 h 599393"/>
                      <a:gd name="connsiteX3" fmla="*/ 429688 w 1213310"/>
                      <a:gd name="connsiteY3" fmla="*/ 15960 h 599393"/>
                      <a:gd name="connsiteX4" fmla="*/ 586850 w 1213310"/>
                      <a:gd name="connsiteY4" fmla="*/ 1672 h 599393"/>
                      <a:gd name="connsiteX5" fmla="*/ 763063 w 1213310"/>
                      <a:gd name="connsiteY5" fmla="*/ 6435 h 599393"/>
                      <a:gd name="connsiteX6" fmla="*/ 936894 w 1213310"/>
                      <a:gd name="connsiteY6" fmla="*/ 56441 h 599393"/>
                      <a:gd name="connsiteX7" fmla="*/ 1129775 w 1213310"/>
                      <a:gd name="connsiteY7" fmla="*/ 151691 h 599393"/>
                      <a:gd name="connsiteX8" fmla="*/ 1189307 w 1213310"/>
                      <a:gd name="connsiteY8" fmla="*/ 237416 h 599393"/>
                      <a:gd name="connsiteX9" fmla="*/ 1210738 w 1213310"/>
                      <a:gd name="connsiteY9" fmla="*/ 375528 h 599393"/>
                      <a:gd name="connsiteX10" fmla="*/ 1134538 w 1213310"/>
                      <a:gd name="connsiteY10" fmla="*/ 449347 h 599393"/>
                      <a:gd name="connsiteX11" fmla="*/ 879744 w 1213310"/>
                      <a:gd name="connsiteY11" fmla="*/ 558885 h 599393"/>
                      <a:gd name="connsiteX12" fmla="*/ 608281 w 1213310"/>
                      <a:gd name="connsiteY12" fmla="*/ 599366 h 599393"/>
                      <a:gd name="connsiteX13" fmla="*/ 317769 w 1213310"/>
                      <a:gd name="connsiteY13" fmla="*/ 554122 h 599393"/>
                      <a:gd name="connsiteX14" fmla="*/ 17732 w 1213310"/>
                      <a:gd name="connsiteY14" fmla="*/ 392197 h 599393"/>
                      <a:gd name="connsiteX0" fmla="*/ 17732 w 1213310"/>
                      <a:gd name="connsiteY0" fmla="*/ 392197 h 601771"/>
                      <a:gd name="connsiteX1" fmla="*/ 46307 w 1213310"/>
                      <a:gd name="connsiteY1" fmla="*/ 204078 h 601771"/>
                      <a:gd name="connsiteX2" fmla="*/ 141557 w 1213310"/>
                      <a:gd name="connsiteY2" fmla="*/ 118353 h 601771"/>
                      <a:gd name="connsiteX3" fmla="*/ 429688 w 1213310"/>
                      <a:gd name="connsiteY3" fmla="*/ 15960 h 601771"/>
                      <a:gd name="connsiteX4" fmla="*/ 586850 w 1213310"/>
                      <a:gd name="connsiteY4" fmla="*/ 1672 h 601771"/>
                      <a:gd name="connsiteX5" fmla="*/ 763063 w 1213310"/>
                      <a:gd name="connsiteY5" fmla="*/ 6435 h 601771"/>
                      <a:gd name="connsiteX6" fmla="*/ 936894 w 1213310"/>
                      <a:gd name="connsiteY6" fmla="*/ 56441 h 601771"/>
                      <a:gd name="connsiteX7" fmla="*/ 1129775 w 1213310"/>
                      <a:gd name="connsiteY7" fmla="*/ 151691 h 601771"/>
                      <a:gd name="connsiteX8" fmla="*/ 1189307 w 1213310"/>
                      <a:gd name="connsiteY8" fmla="*/ 237416 h 601771"/>
                      <a:gd name="connsiteX9" fmla="*/ 1210738 w 1213310"/>
                      <a:gd name="connsiteY9" fmla="*/ 375528 h 601771"/>
                      <a:gd name="connsiteX10" fmla="*/ 1134538 w 1213310"/>
                      <a:gd name="connsiteY10" fmla="*/ 449347 h 601771"/>
                      <a:gd name="connsiteX11" fmla="*/ 879744 w 1213310"/>
                      <a:gd name="connsiteY11" fmla="*/ 558885 h 601771"/>
                      <a:gd name="connsiteX12" fmla="*/ 608281 w 1213310"/>
                      <a:gd name="connsiteY12" fmla="*/ 601747 h 601771"/>
                      <a:gd name="connsiteX13" fmla="*/ 317769 w 1213310"/>
                      <a:gd name="connsiteY13" fmla="*/ 554122 h 601771"/>
                      <a:gd name="connsiteX14" fmla="*/ 17732 w 1213310"/>
                      <a:gd name="connsiteY14" fmla="*/ 392197 h 601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213310" h="601771">
                        <a:moveTo>
                          <a:pt x="17732" y="392197"/>
                        </a:moveTo>
                        <a:cubicBezTo>
                          <a:pt x="-27512" y="333856"/>
                          <a:pt x="25670" y="249718"/>
                          <a:pt x="46307" y="204078"/>
                        </a:cubicBezTo>
                        <a:cubicBezTo>
                          <a:pt x="66944" y="158438"/>
                          <a:pt x="77660" y="149706"/>
                          <a:pt x="141557" y="118353"/>
                        </a:cubicBezTo>
                        <a:cubicBezTo>
                          <a:pt x="205454" y="87000"/>
                          <a:pt x="355473" y="35407"/>
                          <a:pt x="429688" y="15960"/>
                        </a:cubicBezTo>
                        <a:cubicBezTo>
                          <a:pt x="503903" y="-3487"/>
                          <a:pt x="531288" y="3259"/>
                          <a:pt x="586850" y="1672"/>
                        </a:cubicBezTo>
                        <a:cubicBezTo>
                          <a:pt x="642412" y="85"/>
                          <a:pt x="704722" y="-2693"/>
                          <a:pt x="763063" y="6435"/>
                        </a:cubicBezTo>
                        <a:cubicBezTo>
                          <a:pt x="821404" y="15563"/>
                          <a:pt x="875775" y="32232"/>
                          <a:pt x="936894" y="56441"/>
                        </a:cubicBezTo>
                        <a:cubicBezTo>
                          <a:pt x="998013" y="80650"/>
                          <a:pt x="1087706" y="121529"/>
                          <a:pt x="1129775" y="151691"/>
                        </a:cubicBezTo>
                        <a:cubicBezTo>
                          <a:pt x="1171844" y="181853"/>
                          <a:pt x="1175813" y="200110"/>
                          <a:pt x="1189307" y="237416"/>
                        </a:cubicBezTo>
                        <a:cubicBezTo>
                          <a:pt x="1202801" y="274722"/>
                          <a:pt x="1219866" y="340206"/>
                          <a:pt x="1210738" y="375528"/>
                        </a:cubicBezTo>
                        <a:cubicBezTo>
                          <a:pt x="1201610" y="410850"/>
                          <a:pt x="1189704" y="418788"/>
                          <a:pt x="1134538" y="449347"/>
                        </a:cubicBezTo>
                        <a:cubicBezTo>
                          <a:pt x="1079372" y="479907"/>
                          <a:pt x="967453" y="533485"/>
                          <a:pt x="879744" y="558885"/>
                        </a:cubicBezTo>
                        <a:cubicBezTo>
                          <a:pt x="792035" y="584285"/>
                          <a:pt x="701943" y="602541"/>
                          <a:pt x="608281" y="601747"/>
                        </a:cubicBezTo>
                        <a:cubicBezTo>
                          <a:pt x="514619" y="600953"/>
                          <a:pt x="416194" y="589047"/>
                          <a:pt x="317769" y="554122"/>
                        </a:cubicBezTo>
                        <a:cubicBezTo>
                          <a:pt x="219344" y="519197"/>
                          <a:pt x="62976" y="450538"/>
                          <a:pt x="17732" y="392197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395" name="Freeform 37"/>
                  <p:cNvSpPr/>
                  <p:nvPr/>
                </p:nvSpPr>
                <p:spPr>
                  <a:xfrm>
                    <a:off x="4107229" y="4219651"/>
                    <a:ext cx="624813" cy="605720"/>
                  </a:xfrm>
                  <a:custGeom>
                    <a:avLst/>
                    <a:gdLst>
                      <a:gd name="connsiteX0" fmla="*/ 65151 w 653465"/>
                      <a:gd name="connsiteY0" fmla="*/ 11017 h 605567"/>
                      <a:gd name="connsiteX1" fmla="*/ 260414 w 653465"/>
                      <a:gd name="connsiteY1" fmla="*/ 25304 h 605567"/>
                      <a:gd name="connsiteX2" fmla="*/ 372332 w 653465"/>
                      <a:gd name="connsiteY2" fmla="*/ 63404 h 605567"/>
                      <a:gd name="connsiteX3" fmla="*/ 481870 w 653465"/>
                      <a:gd name="connsiteY3" fmla="*/ 111029 h 605567"/>
                      <a:gd name="connsiteX4" fmla="*/ 555689 w 653465"/>
                      <a:gd name="connsiteY4" fmla="*/ 156273 h 605567"/>
                      <a:gd name="connsiteX5" fmla="*/ 608076 w 653465"/>
                      <a:gd name="connsiteY5" fmla="*/ 191992 h 605567"/>
                      <a:gd name="connsiteX6" fmla="*/ 627126 w 653465"/>
                      <a:gd name="connsiteY6" fmla="*/ 237235 h 605567"/>
                      <a:gd name="connsiteX7" fmla="*/ 646176 w 653465"/>
                      <a:gd name="connsiteY7" fmla="*/ 311054 h 605567"/>
                      <a:gd name="connsiteX8" fmla="*/ 650939 w 653465"/>
                      <a:gd name="connsiteY8" fmla="*/ 375348 h 605567"/>
                      <a:gd name="connsiteX9" fmla="*/ 608076 w 653465"/>
                      <a:gd name="connsiteY9" fmla="*/ 425354 h 605567"/>
                      <a:gd name="connsiteX10" fmla="*/ 474726 w 653465"/>
                      <a:gd name="connsiteY10" fmla="*/ 499173 h 605567"/>
                      <a:gd name="connsiteX11" fmla="*/ 296132 w 653465"/>
                      <a:gd name="connsiteY11" fmla="*/ 572992 h 605567"/>
                      <a:gd name="connsiteX12" fmla="*/ 48482 w 653465"/>
                      <a:gd name="connsiteY12" fmla="*/ 601567 h 605567"/>
                      <a:gd name="connsiteX13" fmla="*/ 857 w 653465"/>
                      <a:gd name="connsiteY13" fmla="*/ 489648 h 605567"/>
                      <a:gd name="connsiteX14" fmla="*/ 65151 w 653465"/>
                      <a:gd name="connsiteY14" fmla="*/ 194373 h 605567"/>
                      <a:gd name="connsiteX15" fmla="*/ 65151 w 653465"/>
                      <a:gd name="connsiteY15" fmla="*/ 11017 h 605567"/>
                      <a:gd name="connsiteX0" fmla="*/ 36499 w 624813"/>
                      <a:gd name="connsiteY0" fmla="*/ 11017 h 605720"/>
                      <a:gd name="connsiteX1" fmla="*/ 231762 w 624813"/>
                      <a:gd name="connsiteY1" fmla="*/ 25304 h 605720"/>
                      <a:gd name="connsiteX2" fmla="*/ 343680 w 624813"/>
                      <a:gd name="connsiteY2" fmla="*/ 63404 h 605720"/>
                      <a:gd name="connsiteX3" fmla="*/ 453218 w 624813"/>
                      <a:gd name="connsiteY3" fmla="*/ 111029 h 605720"/>
                      <a:gd name="connsiteX4" fmla="*/ 527037 w 624813"/>
                      <a:gd name="connsiteY4" fmla="*/ 156273 h 605720"/>
                      <a:gd name="connsiteX5" fmla="*/ 579424 w 624813"/>
                      <a:gd name="connsiteY5" fmla="*/ 191992 h 605720"/>
                      <a:gd name="connsiteX6" fmla="*/ 598474 w 624813"/>
                      <a:gd name="connsiteY6" fmla="*/ 237235 h 605720"/>
                      <a:gd name="connsiteX7" fmla="*/ 617524 w 624813"/>
                      <a:gd name="connsiteY7" fmla="*/ 311054 h 605720"/>
                      <a:gd name="connsiteX8" fmla="*/ 622287 w 624813"/>
                      <a:gd name="connsiteY8" fmla="*/ 375348 h 605720"/>
                      <a:gd name="connsiteX9" fmla="*/ 579424 w 624813"/>
                      <a:gd name="connsiteY9" fmla="*/ 425354 h 605720"/>
                      <a:gd name="connsiteX10" fmla="*/ 446074 w 624813"/>
                      <a:gd name="connsiteY10" fmla="*/ 499173 h 605720"/>
                      <a:gd name="connsiteX11" fmla="*/ 267480 w 624813"/>
                      <a:gd name="connsiteY11" fmla="*/ 572992 h 605720"/>
                      <a:gd name="connsiteX12" fmla="*/ 19830 w 624813"/>
                      <a:gd name="connsiteY12" fmla="*/ 601567 h 605720"/>
                      <a:gd name="connsiteX13" fmla="*/ 17449 w 624813"/>
                      <a:gd name="connsiteY13" fmla="*/ 487267 h 605720"/>
                      <a:gd name="connsiteX14" fmla="*/ 36499 w 624813"/>
                      <a:gd name="connsiteY14" fmla="*/ 194373 h 605720"/>
                      <a:gd name="connsiteX15" fmla="*/ 36499 w 624813"/>
                      <a:gd name="connsiteY15" fmla="*/ 11017 h 605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24813" h="605720">
                        <a:moveTo>
                          <a:pt x="36499" y="11017"/>
                        </a:moveTo>
                        <a:cubicBezTo>
                          <a:pt x="69043" y="-17161"/>
                          <a:pt x="180565" y="16573"/>
                          <a:pt x="231762" y="25304"/>
                        </a:cubicBezTo>
                        <a:cubicBezTo>
                          <a:pt x="282959" y="34035"/>
                          <a:pt x="306771" y="49117"/>
                          <a:pt x="343680" y="63404"/>
                        </a:cubicBezTo>
                        <a:cubicBezTo>
                          <a:pt x="380589" y="77691"/>
                          <a:pt x="422659" y="95551"/>
                          <a:pt x="453218" y="111029"/>
                        </a:cubicBezTo>
                        <a:cubicBezTo>
                          <a:pt x="483777" y="126507"/>
                          <a:pt x="506003" y="142779"/>
                          <a:pt x="527037" y="156273"/>
                        </a:cubicBezTo>
                        <a:cubicBezTo>
                          <a:pt x="548071" y="169767"/>
                          <a:pt x="567518" y="178498"/>
                          <a:pt x="579424" y="191992"/>
                        </a:cubicBezTo>
                        <a:cubicBezTo>
                          <a:pt x="591330" y="205486"/>
                          <a:pt x="592124" y="217391"/>
                          <a:pt x="598474" y="237235"/>
                        </a:cubicBezTo>
                        <a:cubicBezTo>
                          <a:pt x="604824" y="257079"/>
                          <a:pt x="613555" y="288035"/>
                          <a:pt x="617524" y="311054"/>
                        </a:cubicBezTo>
                        <a:cubicBezTo>
                          <a:pt x="621493" y="334073"/>
                          <a:pt x="628637" y="356298"/>
                          <a:pt x="622287" y="375348"/>
                        </a:cubicBezTo>
                        <a:cubicBezTo>
                          <a:pt x="615937" y="394398"/>
                          <a:pt x="608793" y="404717"/>
                          <a:pt x="579424" y="425354"/>
                        </a:cubicBezTo>
                        <a:cubicBezTo>
                          <a:pt x="550055" y="445991"/>
                          <a:pt x="498065" y="474567"/>
                          <a:pt x="446074" y="499173"/>
                        </a:cubicBezTo>
                        <a:cubicBezTo>
                          <a:pt x="394083" y="523779"/>
                          <a:pt x="338521" y="555926"/>
                          <a:pt x="267480" y="572992"/>
                        </a:cubicBezTo>
                        <a:cubicBezTo>
                          <a:pt x="196439" y="590058"/>
                          <a:pt x="61502" y="615854"/>
                          <a:pt x="19830" y="601567"/>
                        </a:cubicBezTo>
                        <a:cubicBezTo>
                          <a:pt x="-21842" y="587280"/>
                          <a:pt x="14671" y="555133"/>
                          <a:pt x="17449" y="487267"/>
                        </a:cubicBezTo>
                        <a:cubicBezTo>
                          <a:pt x="20227" y="419401"/>
                          <a:pt x="33324" y="273748"/>
                          <a:pt x="36499" y="194373"/>
                        </a:cubicBezTo>
                        <a:cubicBezTo>
                          <a:pt x="39674" y="114998"/>
                          <a:pt x="3955" y="39195"/>
                          <a:pt x="36499" y="11017"/>
                        </a:cubicBezTo>
                        <a:close/>
                      </a:path>
                    </a:pathLst>
                  </a:custGeom>
                  <a:solidFill>
                    <a:srgbClr val="84C6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396" name="Freeform 35"/>
                  <p:cNvSpPr/>
                  <p:nvPr/>
                </p:nvSpPr>
                <p:spPr>
                  <a:xfrm>
                    <a:off x="3978924" y="4097373"/>
                    <a:ext cx="298065" cy="199916"/>
                  </a:xfrm>
                  <a:custGeom>
                    <a:avLst/>
                    <a:gdLst>
                      <a:gd name="connsiteX0" fmla="*/ 16581 w 326618"/>
                      <a:gd name="connsiteY0" fmla="*/ 10997 h 206810"/>
                      <a:gd name="connsiteX1" fmla="*/ 140406 w 326618"/>
                      <a:gd name="connsiteY1" fmla="*/ 58622 h 206810"/>
                      <a:gd name="connsiteX2" fmla="*/ 235656 w 326618"/>
                      <a:gd name="connsiteY2" fmla="*/ 34810 h 206810"/>
                      <a:gd name="connsiteX3" fmla="*/ 292806 w 326618"/>
                      <a:gd name="connsiteY3" fmla="*/ 1472 h 206810"/>
                      <a:gd name="connsiteX4" fmla="*/ 292806 w 326618"/>
                      <a:gd name="connsiteY4" fmla="*/ 87197 h 206810"/>
                      <a:gd name="connsiteX5" fmla="*/ 326144 w 326618"/>
                      <a:gd name="connsiteY5" fmla="*/ 139585 h 206810"/>
                      <a:gd name="connsiteX6" fmla="*/ 264231 w 326618"/>
                      <a:gd name="connsiteY6" fmla="*/ 187210 h 206810"/>
                      <a:gd name="connsiteX7" fmla="*/ 154694 w 326618"/>
                      <a:gd name="connsiteY7" fmla="*/ 206260 h 206810"/>
                      <a:gd name="connsiteX8" fmla="*/ 54681 w 326618"/>
                      <a:gd name="connsiteY8" fmla="*/ 168160 h 206810"/>
                      <a:gd name="connsiteX9" fmla="*/ 21344 w 326618"/>
                      <a:gd name="connsiteY9" fmla="*/ 134822 h 206810"/>
                      <a:gd name="connsiteX10" fmla="*/ 2294 w 326618"/>
                      <a:gd name="connsiteY10" fmla="*/ 77672 h 206810"/>
                      <a:gd name="connsiteX11" fmla="*/ 16581 w 326618"/>
                      <a:gd name="connsiteY11" fmla="*/ 10997 h 206810"/>
                      <a:gd name="connsiteX0" fmla="*/ 16581 w 298065"/>
                      <a:gd name="connsiteY0" fmla="*/ 10997 h 206757"/>
                      <a:gd name="connsiteX1" fmla="*/ 140406 w 298065"/>
                      <a:gd name="connsiteY1" fmla="*/ 58622 h 206757"/>
                      <a:gd name="connsiteX2" fmla="*/ 235656 w 298065"/>
                      <a:gd name="connsiteY2" fmla="*/ 34810 h 206757"/>
                      <a:gd name="connsiteX3" fmla="*/ 292806 w 298065"/>
                      <a:gd name="connsiteY3" fmla="*/ 1472 h 206757"/>
                      <a:gd name="connsiteX4" fmla="*/ 292806 w 298065"/>
                      <a:gd name="connsiteY4" fmla="*/ 87197 h 206757"/>
                      <a:gd name="connsiteX5" fmla="*/ 268994 w 298065"/>
                      <a:gd name="connsiteY5" fmla="*/ 149110 h 206757"/>
                      <a:gd name="connsiteX6" fmla="*/ 264231 w 298065"/>
                      <a:gd name="connsiteY6" fmla="*/ 187210 h 206757"/>
                      <a:gd name="connsiteX7" fmla="*/ 154694 w 298065"/>
                      <a:gd name="connsiteY7" fmla="*/ 206260 h 206757"/>
                      <a:gd name="connsiteX8" fmla="*/ 54681 w 298065"/>
                      <a:gd name="connsiteY8" fmla="*/ 168160 h 206757"/>
                      <a:gd name="connsiteX9" fmla="*/ 21344 w 298065"/>
                      <a:gd name="connsiteY9" fmla="*/ 134822 h 206757"/>
                      <a:gd name="connsiteX10" fmla="*/ 2294 w 298065"/>
                      <a:gd name="connsiteY10" fmla="*/ 77672 h 206757"/>
                      <a:gd name="connsiteX11" fmla="*/ 16581 w 298065"/>
                      <a:gd name="connsiteY11" fmla="*/ 10997 h 206757"/>
                      <a:gd name="connsiteX0" fmla="*/ 16581 w 298065"/>
                      <a:gd name="connsiteY0" fmla="*/ 10997 h 199916"/>
                      <a:gd name="connsiteX1" fmla="*/ 140406 w 298065"/>
                      <a:gd name="connsiteY1" fmla="*/ 58622 h 199916"/>
                      <a:gd name="connsiteX2" fmla="*/ 235656 w 298065"/>
                      <a:gd name="connsiteY2" fmla="*/ 34810 h 199916"/>
                      <a:gd name="connsiteX3" fmla="*/ 292806 w 298065"/>
                      <a:gd name="connsiteY3" fmla="*/ 1472 h 199916"/>
                      <a:gd name="connsiteX4" fmla="*/ 292806 w 298065"/>
                      <a:gd name="connsiteY4" fmla="*/ 87197 h 199916"/>
                      <a:gd name="connsiteX5" fmla="*/ 268994 w 298065"/>
                      <a:gd name="connsiteY5" fmla="*/ 149110 h 199916"/>
                      <a:gd name="connsiteX6" fmla="*/ 264231 w 298065"/>
                      <a:gd name="connsiteY6" fmla="*/ 187210 h 199916"/>
                      <a:gd name="connsiteX7" fmla="*/ 149932 w 298065"/>
                      <a:gd name="connsiteY7" fmla="*/ 199116 h 199916"/>
                      <a:gd name="connsiteX8" fmla="*/ 54681 w 298065"/>
                      <a:gd name="connsiteY8" fmla="*/ 168160 h 199916"/>
                      <a:gd name="connsiteX9" fmla="*/ 21344 w 298065"/>
                      <a:gd name="connsiteY9" fmla="*/ 134822 h 199916"/>
                      <a:gd name="connsiteX10" fmla="*/ 2294 w 298065"/>
                      <a:gd name="connsiteY10" fmla="*/ 77672 h 199916"/>
                      <a:gd name="connsiteX11" fmla="*/ 16581 w 298065"/>
                      <a:gd name="connsiteY11" fmla="*/ 10997 h 199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98065" h="199916">
                        <a:moveTo>
                          <a:pt x="16581" y="10997"/>
                        </a:moveTo>
                        <a:cubicBezTo>
                          <a:pt x="39600" y="7822"/>
                          <a:pt x="103894" y="54653"/>
                          <a:pt x="140406" y="58622"/>
                        </a:cubicBezTo>
                        <a:cubicBezTo>
                          <a:pt x="176919" y="62591"/>
                          <a:pt x="210256" y="44335"/>
                          <a:pt x="235656" y="34810"/>
                        </a:cubicBezTo>
                        <a:cubicBezTo>
                          <a:pt x="261056" y="25285"/>
                          <a:pt x="283281" y="-7259"/>
                          <a:pt x="292806" y="1472"/>
                        </a:cubicBezTo>
                        <a:cubicBezTo>
                          <a:pt x="302331" y="10203"/>
                          <a:pt x="296775" y="62591"/>
                          <a:pt x="292806" y="87197"/>
                        </a:cubicBezTo>
                        <a:cubicBezTo>
                          <a:pt x="288837" y="111803"/>
                          <a:pt x="273757" y="132441"/>
                          <a:pt x="268994" y="149110"/>
                        </a:cubicBezTo>
                        <a:cubicBezTo>
                          <a:pt x="264232" y="165779"/>
                          <a:pt x="284075" y="178876"/>
                          <a:pt x="264231" y="187210"/>
                        </a:cubicBezTo>
                        <a:cubicBezTo>
                          <a:pt x="244387" y="195544"/>
                          <a:pt x="184857" y="202291"/>
                          <a:pt x="149932" y="199116"/>
                        </a:cubicBezTo>
                        <a:cubicBezTo>
                          <a:pt x="115007" y="195941"/>
                          <a:pt x="76112" y="178876"/>
                          <a:pt x="54681" y="168160"/>
                        </a:cubicBezTo>
                        <a:cubicBezTo>
                          <a:pt x="33250" y="157444"/>
                          <a:pt x="30075" y="149903"/>
                          <a:pt x="21344" y="134822"/>
                        </a:cubicBezTo>
                        <a:cubicBezTo>
                          <a:pt x="12613" y="119741"/>
                          <a:pt x="3881" y="92753"/>
                          <a:pt x="2294" y="77672"/>
                        </a:cubicBezTo>
                        <a:cubicBezTo>
                          <a:pt x="707" y="62591"/>
                          <a:pt x="-6438" y="14172"/>
                          <a:pt x="16581" y="10997"/>
                        </a:cubicBezTo>
                        <a:close/>
                      </a:path>
                    </a:pathLst>
                  </a:custGeom>
                  <a:solidFill>
                    <a:srgbClr val="FFCC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grpSp>
                <p:nvGrpSpPr>
                  <p:cNvPr id="397" name="Group 2047"/>
                  <p:cNvGrpSpPr/>
                  <p:nvPr/>
                </p:nvGrpSpPr>
                <p:grpSpPr>
                  <a:xfrm>
                    <a:off x="3978924" y="4219650"/>
                    <a:ext cx="289606" cy="182008"/>
                    <a:chOff x="3972484" y="4185761"/>
                    <a:chExt cx="289606" cy="182008"/>
                  </a:xfrm>
                  <a:solidFill>
                    <a:schemeClr val="accent5">
                      <a:lumMod val="40000"/>
                      <a:lumOff val="60000"/>
                    </a:schemeClr>
                  </a:solidFill>
                </p:grpSpPr>
                <p:sp>
                  <p:nvSpPr>
                    <p:cNvPr id="405" name="Freeform 15"/>
                    <p:cNvSpPr/>
                    <p:nvPr/>
                  </p:nvSpPr>
                  <p:spPr>
                    <a:xfrm>
                      <a:off x="3972484" y="4189023"/>
                      <a:ext cx="146463" cy="178746"/>
                    </a:xfrm>
                    <a:custGeom>
                      <a:avLst/>
                      <a:gdLst>
                        <a:gd name="connsiteX0" fmla="*/ 3261 w 120409"/>
                        <a:gd name="connsiteY0" fmla="*/ 392 h 178527"/>
                        <a:gd name="connsiteX1" fmla="*/ 86605 w 120409"/>
                        <a:gd name="connsiteY1" fmla="*/ 69448 h 178527"/>
                        <a:gd name="connsiteX2" fmla="*/ 119942 w 120409"/>
                        <a:gd name="connsiteY2" fmla="*/ 69448 h 178527"/>
                        <a:gd name="connsiteX3" fmla="*/ 65173 w 120409"/>
                        <a:gd name="connsiteY3" fmla="*/ 150411 h 178527"/>
                        <a:gd name="connsiteX4" fmla="*/ 48505 w 120409"/>
                        <a:gd name="connsiteY4" fmla="*/ 176605 h 178527"/>
                        <a:gd name="connsiteX5" fmla="*/ 19930 w 120409"/>
                        <a:gd name="connsiteY5" fmla="*/ 105167 h 178527"/>
                        <a:gd name="connsiteX6" fmla="*/ 3261 w 120409"/>
                        <a:gd name="connsiteY6" fmla="*/ 392 h 178527"/>
                        <a:gd name="connsiteX0" fmla="*/ 3915 w 122042"/>
                        <a:gd name="connsiteY0" fmla="*/ 611 h 178746"/>
                        <a:gd name="connsiteX1" fmla="*/ 97180 w 122042"/>
                        <a:gd name="connsiteY1" fmla="*/ 62523 h 178746"/>
                        <a:gd name="connsiteX2" fmla="*/ 120596 w 122042"/>
                        <a:gd name="connsiteY2" fmla="*/ 69667 h 178746"/>
                        <a:gd name="connsiteX3" fmla="*/ 65827 w 122042"/>
                        <a:gd name="connsiteY3" fmla="*/ 150630 h 178746"/>
                        <a:gd name="connsiteX4" fmla="*/ 49159 w 122042"/>
                        <a:gd name="connsiteY4" fmla="*/ 176824 h 178746"/>
                        <a:gd name="connsiteX5" fmla="*/ 20584 w 122042"/>
                        <a:gd name="connsiteY5" fmla="*/ 105386 h 178746"/>
                        <a:gd name="connsiteX6" fmla="*/ 3915 w 122042"/>
                        <a:gd name="connsiteY6" fmla="*/ 611 h 178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42" h="178746">
                          <a:moveTo>
                            <a:pt x="3915" y="611"/>
                          </a:moveTo>
                          <a:cubicBezTo>
                            <a:pt x="16681" y="-6533"/>
                            <a:pt x="77733" y="51014"/>
                            <a:pt x="97180" y="62523"/>
                          </a:cubicBezTo>
                          <a:cubicBezTo>
                            <a:pt x="116627" y="74032"/>
                            <a:pt x="125822" y="54982"/>
                            <a:pt x="120596" y="69667"/>
                          </a:cubicBezTo>
                          <a:cubicBezTo>
                            <a:pt x="115370" y="84352"/>
                            <a:pt x="77733" y="132771"/>
                            <a:pt x="65827" y="150630"/>
                          </a:cubicBezTo>
                          <a:cubicBezTo>
                            <a:pt x="53921" y="168490"/>
                            <a:pt x="56699" y="184365"/>
                            <a:pt x="49159" y="176824"/>
                          </a:cubicBezTo>
                          <a:cubicBezTo>
                            <a:pt x="41619" y="169283"/>
                            <a:pt x="28125" y="133564"/>
                            <a:pt x="20584" y="105386"/>
                          </a:cubicBezTo>
                          <a:cubicBezTo>
                            <a:pt x="13043" y="77208"/>
                            <a:pt x="-8851" y="7755"/>
                            <a:pt x="3915" y="61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406" name="Freeform 32"/>
                    <p:cNvSpPr/>
                    <p:nvPr/>
                  </p:nvSpPr>
                  <p:spPr>
                    <a:xfrm flipH="1">
                      <a:off x="4117027" y="4185761"/>
                      <a:ext cx="145063" cy="178548"/>
                    </a:xfrm>
                    <a:custGeom>
                      <a:avLst/>
                      <a:gdLst>
                        <a:gd name="connsiteX0" fmla="*/ 3261 w 120409"/>
                        <a:gd name="connsiteY0" fmla="*/ 392 h 178527"/>
                        <a:gd name="connsiteX1" fmla="*/ 86605 w 120409"/>
                        <a:gd name="connsiteY1" fmla="*/ 69448 h 178527"/>
                        <a:gd name="connsiteX2" fmla="*/ 119942 w 120409"/>
                        <a:gd name="connsiteY2" fmla="*/ 69448 h 178527"/>
                        <a:gd name="connsiteX3" fmla="*/ 65173 w 120409"/>
                        <a:gd name="connsiteY3" fmla="*/ 150411 h 178527"/>
                        <a:gd name="connsiteX4" fmla="*/ 48505 w 120409"/>
                        <a:gd name="connsiteY4" fmla="*/ 176605 h 178527"/>
                        <a:gd name="connsiteX5" fmla="*/ 19930 w 120409"/>
                        <a:gd name="connsiteY5" fmla="*/ 105167 h 178527"/>
                        <a:gd name="connsiteX6" fmla="*/ 3261 w 120409"/>
                        <a:gd name="connsiteY6" fmla="*/ 392 h 178527"/>
                        <a:gd name="connsiteX0" fmla="*/ 3261 w 133439"/>
                        <a:gd name="connsiteY0" fmla="*/ 395 h 178500"/>
                        <a:gd name="connsiteX1" fmla="*/ 86605 w 133439"/>
                        <a:gd name="connsiteY1" fmla="*/ 69451 h 178500"/>
                        <a:gd name="connsiteX2" fmla="*/ 133134 w 133439"/>
                        <a:gd name="connsiteY2" fmla="*/ 71832 h 178500"/>
                        <a:gd name="connsiteX3" fmla="*/ 65173 w 133439"/>
                        <a:gd name="connsiteY3" fmla="*/ 150414 h 178500"/>
                        <a:gd name="connsiteX4" fmla="*/ 48505 w 133439"/>
                        <a:gd name="connsiteY4" fmla="*/ 176608 h 178500"/>
                        <a:gd name="connsiteX5" fmla="*/ 19930 w 133439"/>
                        <a:gd name="connsiteY5" fmla="*/ 105170 h 178500"/>
                        <a:gd name="connsiteX6" fmla="*/ 3261 w 133439"/>
                        <a:gd name="connsiteY6" fmla="*/ 395 h 178500"/>
                        <a:gd name="connsiteX0" fmla="*/ 3694 w 134177"/>
                        <a:gd name="connsiteY0" fmla="*/ 615 h 178720"/>
                        <a:gd name="connsiteX1" fmla="*/ 93634 w 134177"/>
                        <a:gd name="connsiteY1" fmla="*/ 62527 h 178720"/>
                        <a:gd name="connsiteX2" fmla="*/ 133567 w 134177"/>
                        <a:gd name="connsiteY2" fmla="*/ 72052 h 178720"/>
                        <a:gd name="connsiteX3" fmla="*/ 65606 w 134177"/>
                        <a:gd name="connsiteY3" fmla="*/ 150634 h 178720"/>
                        <a:gd name="connsiteX4" fmla="*/ 48938 w 134177"/>
                        <a:gd name="connsiteY4" fmla="*/ 176828 h 178720"/>
                        <a:gd name="connsiteX5" fmla="*/ 20363 w 134177"/>
                        <a:gd name="connsiteY5" fmla="*/ 105390 h 178720"/>
                        <a:gd name="connsiteX6" fmla="*/ 3694 w 134177"/>
                        <a:gd name="connsiteY6" fmla="*/ 615 h 178720"/>
                        <a:gd name="connsiteX0" fmla="*/ 3694 w 133952"/>
                        <a:gd name="connsiteY0" fmla="*/ 615 h 178548"/>
                        <a:gd name="connsiteX1" fmla="*/ 93634 w 133952"/>
                        <a:gd name="connsiteY1" fmla="*/ 62527 h 178548"/>
                        <a:gd name="connsiteX2" fmla="*/ 133567 w 133952"/>
                        <a:gd name="connsiteY2" fmla="*/ 72052 h 178548"/>
                        <a:gd name="connsiteX3" fmla="*/ 72203 w 133952"/>
                        <a:gd name="connsiteY3" fmla="*/ 148253 h 178548"/>
                        <a:gd name="connsiteX4" fmla="*/ 48938 w 133952"/>
                        <a:gd name="connsiteY4" fmla="*/ 176828 h 178548"/>
                        <a:gd name="connsiteX5" fmla="*/ 20363 w 133952"/>
                        <a:gd name="connsiteY5" fmla="*/ 105390 h 178548"/>
                        <a:gd name="connsiteX6" fmla="*/ 3694 w 133952"/>
                        <a:gd name="connsiteY6" fmla="*/ 615 h 1785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33952" h="178548">
                          <a:moveTo>
                            <a:pt x="3694" y="615"/>
                          </a:moveTo>
                          <a:cubicBezTo>
                            <a:pt x="15906" y="-6529"/>
                            <a:pt x="71989" y="50621"/>
                            <a:pt x="93634" y="62527"/>
                          </a:cubicBezTo>
                          <a:cubicBezTo>
                            <a:pt x="115279" y="74433"/>
                            <a:pt x="137139" y="57764"/>
                            <a:pt x="133567" y="72052"/>
                          </a:cubicBezTo>
                          <a:cubicBezTo>
                            <a:pt x="129995" y="86340"/>
                            <a:pt x="86308" y="130790"/>
                            <a:pt x="72203" y="148253"/>
                          </a:cubicBezTo>
                          <a:cubicBezTo>
                            <a:pt x="58098" y="165716"/>
                            <a:pt x="56478" y="184369"/>
                            <a:pt x="48938" y="176828"/>
                          </a:cubicBezTo>
                          <a:cubicBezTo>
                            <a:pt x="41398" y="169287"/>
                            <a:pt x="27904" y="133568"/>
                            <a:pt x="20363" y="105390"/>
                          </a:cubicBezTo>
                          <a:cubicBezTo>
                            <a:pt x="12822" y="77212"/>
                            <a:pt x="-8518" y="7759"/>
                            <a:pt x="3694" y="615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</p:grpSp>
            </p:grpSp>
            <p:sp>
              <p:nvSpPr>
                <p:cNvPr id="392" name="Rectangle 45"/>
                <p:cNvSpPr/>
                <p:nvPr/>
              </p:nvSpPr>
              <p:spPr>
                <a:xfrm>
                  <a:off x="6786162" y="4503967"/>
                  <a:ext cx="144708" cy="3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433" name="Freeform 2052"/>
              <p:cNvSpPr/>
              <p:nvPr/>
            </p:nvSpPr>
            <p:spPr>
              <a:xfrm>
                <a:off x="6030188" y="4268719"/>
                <a:ext cx="101600" cy="120650"/>
              </a:xfrm>
              <a:custGeom>
                <a:avLst/>
                <a:gdLst>
                  <a:gd name="connsiteX0" fmla="*/ 44450 w 101600"/>
                  <a:gd name="connsiteY0" fmla="*/ 0 h 120650"/>
                  <a:gd name="connsiteX1" fmla="*/ 101600 w 101600"/>
                  <a:gd name="connsiteY1" fmla="*/ 63500 h 120650"/>
                  <a:gd name="connsiteX2" fmla="*/ 57150 w 101600"/>
                  <a:gd name="connsiteY2" fmla="*/ 120650 h 120650"/>
                  <a:gd name="connsiteX3" fmla="*/ 0 w 101600"/>
                  <a:gd name="connsiteY3" fmla="*/ 82550 h 120650"/>
                  <a:gd name="connsiteX4" fmla="*/ 44450 w 101600"/>
                  <a:gd name="connsiteY4" fmla="*/ 0 h 12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600" h="120650">
                    <a:moveTo>
                      <a:pt x="44450" y="0"/>
                    </a:moveTo>
                    <a:lnTo>
                      <a:pt x="101600" y="63500"/>
                    </a:lnTo>
                    <a:lnTo>
                      <a:pt x="57150" y="120650"/>
                    </a:lnTo>
                    <a:lnTo>
                      <a:pt x="0" y="82550"/>
                    </a:lnTo>
                    <a:lnTo>
                      <a:pt x="4445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34" name="Freeform 2053"/>
              <p:cNvSpPr/>
              <p:nvPr/>
            </p:nvSpPr>
            <p:spPr>
              <a:xfrm>
                <a:off x="6043912" y="4375792"/>
                <a:ext cx="95354" cy="321840"/>
              </a:xfrm>
              <a:custGeom>
                <a:avLst/>
                <a:gdLst>
                  <a:gd name="connsiteX0" fmla="*/ 45333 w 95354"/>
                  <a:gd name="connsiteY0" fmla="*/ 127 h 321840"/>
                  <a:gd name="connsiteX1" fmla="*/ 95339 w 95354"/>
                  <a:gd name="connsiteY1" fmla="*/ 178721 h 321840"/>
                  <a:gd name="connsiteX2" fmla="*/ 50096 w 95354"/>
                  <a:gd name="connsiteY2" fmla="*/ 321596 h 321840"/>
                  <a:gd name="connsiteX3" fmla="*/ 89 w 95354"/>
                  <a:gd name="connsiteY3" fmla="*/ 207296 h 321840"/>
                  <a:gd name="connsiteX4" fmla="*/ 45333 w 95354"/>
                  <a:gd name="connsiteY4" fmla="*/ 127 h 32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354" h="321840">
                    <a:moveTo>
                      <a:pt x="45333" y="127"/>
                    </a:moveTo>
                    <a:cubicBezTo>
                      <a:pt x="61208" y="-4635"/>
                      <a:pt x="94545" y="125143"/>
                      <a:pt x="95339" y="178721"/>
                    </a:cubicBezTo>
                    <a:cubicBezTo>
                      <a:pt x="96133" y="232299"/>
                      <a:pt x="65971" y="316834"/>
                      <a:pt x="50096" y="321596"/>
                    </a:cubicBezTo>
                    <a:cubicBezTo>
                      <a:pt x="34221" y="326358"/>
                      <a:pt x="2073" y="260477"/>
                      <a:pt x="89" y="207296"/>
                    </a:cubicBezTo>
                    <a:cubicBezTo>
                      <a:pt x="-1896" y="154115"/>
                      <a:pt x="29458" y="4889"/>
                      <a:pt x="45333" y="12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35" name="Freeform 2058"/>
              <p:cNvSpPr/>
              <p:nvPr/>
            </p:nvSpPr>
            <p:spPr>
              <a:xfrm>
                <a:off x="5695408" y="3200254"/>
                <a:ext cx="789434" cy="968321"/>
              </a:xfrm>
              <a:custGeom>
                <a:avLst/>
                <a:gdLst>
                  <a:gd name="connsiteX0" fmla="*/ 42019 w 789434"/>
                  <a:gd name="connsiteY0" fmla="*/ 152159 h 968321"/>
                  <a:gd name="connsiteX1" fmla="*/ 194419 w 789434"/>
                  <a:gd name="connsiteY1" fmla="*/ 18809 h 968321"/>
                  <a:gd name="connsiteX2" fmla="*/ 461119 w 789434"/>
                  <a:gd name="connsiteY2" fmla="*/ 18809 h 968321"/>
                  <a:gd name="connsiteX3" fmla="*/ 623044 w 789434"/>
                  <a:gd name="connsiteY3" fmla="*/ 185496 h 968321"/>
                  <a:gd name="connsiteX4" fmla="*/ 723057 w 789434"/>
                  <a:gd name="connsiteY4" fmla="*/ 218834 h 968321"/>
                  <a:gd name="connsiteX5" fmla="*/ 737344 w 789434"/>
                  <a:gd name="connsiteY5" fmla="*/ 299796 h 968321"/>
                  <a:gd name="connsiteX6" fmla="*/ 751632 w 789434"/>
                  <a:gd name="connsiteY6" fmla="*/ 347421 h 968321"/>
                  <a:gd name="connsiteX7" fmla="*/ 770682 w 789434"/>
                  <a:gd name="connsiteY7" fmla="*/ 347421 h 968321"/>
                  <a:gd name="connsiteX8" fmla="*/ 784969 w 789434"/>
                  <a:gd name="connsiteY8" fmla="*/ 395046 h 968321"/>
                  <a:gd name="connsiteX9" fmla="*/ 784969 w 789434"/>
                  <a:gd name="connsiteY9" fmla="*/ 495059 h 968321"/>
                  <a:gd name="connsiteX10" fmla="*/ 732582 w 789434"/>
                  <a:gd name="connsiteY10" fmla="*/ 580784 h 968321"/>
                  <a:gd name="connsiteX11" fmla="*/ 713532 w 789434"/>
                  <a:gd name="connsiteY11" fmla="*/ 599834 h 968321"/>
                  <a:gd name="connsiteX12" fmla="*/ 680194 w 789434"/>
                  <a:gd name="connsiteY12" fmla="*/ 652221 h 968321"/>
                  <a:gd name="connsiteX13" fmla="*/ 642094 w 789434"/>
                  <a:gd name="connsiteY13" fmla="*/ 742709 h 968321"/>
                  <a:gd name="connsiteX14" fmla="*/ 523032 w 789434"/>
                  <a:gd name="connsiteY14" fmla="*/ 890346 h 968321"/>
                  <a:gd name="connsiteX15" fmla="*/ 427782 w 789434"/>
                  <a:gd name="connsiteY15" fmla="*/ 966546 h 968321"/>
                  <a:gd name="connsiteX16" fmla="*/ 303957 w 789434"/>
                  <a:gd name="connsiteY16" fmla="*/ 933209 h 968321"/>
                  <a:gd name="connsiteX17" fmla="*/ 189657 w 789434"/>
                  <a:gd name="connsiteY17" fmla="*/ 814146 h 968321"/>
                  <a:gd name="connsiteX18" fmla="*/ 122982 w 789434"/>
                  <a:gd name="connsiteY18" fmla="*/ 690321 h 968321"/>
                  <a:gd name="connsiteX19" fmla="*/ 89644 w 789434"/>
                  <a:gd name="connsiteY19" fmla="*/ 585546 h 968321"/>
                  <a:gd name="connsiteX20" fmla="*/ 42019 w 789434"/>
                  <a:gd name="connsiteY20" fmla="*/ 571259 h 968321"/>
                  <a:gd name="connsiteX21" fmla="*/ 3919 w 789434"/>
                  <a:gd name="connsiteY21" fmla="*/ 499821 h 968321"/>
                  <a:gd name="connsiteX22" fmla="*/ 3919 w 789434"/>
                  <a:gd name="connsiteY22" fmla="*/ 399809 h 968321"/>
                  <a:gd name="connsiteX23" fmla="*/ 27732 w 789434"/>
                  <a:gd name="connsiteY23" fmla="*/ 337896 h 968321"/>
                  <a:gd name="connsiteX24" fmla="*/ 51544 w 789434"/>
                  <a:gd name="connsiteY24" fmla="*/ 337896 h 968321"/>
                  <a:gd name="connsiteX25" fmla="*/ 89644 w 789434"/>
                  <a:gd name="connsiteY25" fmla="*/ 337896 h 968321"/>
                  <a:gd name="connsiteX26" fmla="*/ 32494 w 789434"/>
                  <a:gd name="connsiteY26" fmla="*/ 218834 h 968321"/>
                  <a:gd name="connsiteX27" fmla="*/ 42019 w 789434"/>
                  <a:gd name="connsiteY27" fmla="*/ 152159 h 968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89434" h="968321">
                    <a:moveTo>
                      <a:pt x="42019" y="152159"/>
                    </a:moveTo>
                    <a:cubicBezTo>
                      <a:pt x="69007" y="118821"/>
                      <a:pt x="124569" y="41034"/>
                      <a:pt x="194419" y="18809"/>
                    </a:cubicBezTo>
                    <a:cubicBezTo>
                      <a:pt x="264269" y="-3416"/>
                      <a:pt x="389682" y="-8972"/>
                      <a:pt x="461119" y="18809"/>
                    </a:cubicBezTo>
                    <a:cubicBezTo>
                      <a:pt x="532556" y="46590"/>
                      <a:pt x="579388" y="152159"/>
                      <a:pt x="623044" y="185496"/>
                    </a:cubicBezTo>
                    <a:cubicBezTo>
                      <a:pt x="666700" y="218833"/>
                      <a:pt x="704007" y="199784"/>
                      <a:pt x="723057" y="218834"/>
                    </a:cubicBezTo>
                    <a:cubicBezTo>
                      <a:pt x="742107" y="237884"/>
                      <a:pt x="732582" y="278365"/>
                      <a:pt x="737344" y="299796"/>
                    </a:cubicBezTo>
                    <a:cubicBezTo>
                      <a:pt x="742106" y="321227"/>
                      <a:pt x="746076" y="339484"/>
                      <a:pt x="751632" y="347421"/>
                    </a:cubicBezTo>
                    <a:cubicBezTo>
                      <a:pt x="757188" y="355359"/>
                      <a:pt x="765126" y="339483"/>
                      <a:pt x="770682" y="347421"/>
                    </a:cubicBezTo>
                    <a:cubicBezTo>
                      <a:pt x="776238" y="355359"/>
                      <a:pt x="782588" y="370440"/>
                      <a:pt x="784969" y="395046"/>
                    </a:cubicBezTo>
                    <a:cubicBezTo>
                      <a:pt x="787350" y="419652"/>
                      <a:pt x="793700" y="464103"/>
                      <a:pt x="784969" y="495059"/>
                    </a:cubicBezTo>
                    <a:cubicBezTo>
                      <a:pt x="776238" y="526015"/>
                      <a:pt x="744488" y="563322"/>
                      <a:pt x="732582" y="580784"/>
                    </a:cubicBezTo>
                    <a:cubicBezTo>
                      <a:pt x="720676" y="598246"/>
                      <a:pt x="722263" y="587928"/>
                      <a:pt x="713532" y="599834"/>
                    </a:cubicBezTo>
                    <a:cubicBezTo>
                      <a:pt x="704801" y="611740"/>
                      <a:pt x="692100" y="628409"/>
                      <a:pt x="680194" y="652221"/>
                    </a:cubicBezTo>
                    <a:cubicBezTo>
                      <a:pt x="668288" y="676033"/>
                      <a:pt x="668288" y="703022"/>
                      <a:pt x="642094" y="742709"/>
                    </a:cubicBezTo>
                    <a:cubicBezTo>
                      <a:pt x="615900" y="782397"/>
                      <a:pt x="558751" y="853040"/>
                      <a:pt x="523032" y="890346"/>
                    </a:cubicBezTo>
                    <a:cubicBezTo>
                      <a:pt x="487313" y="927652"/>
                      <a:pt x="464294" y="959402"/>
                      <a:pt x="427782" y="966546"/>
                    </a:cubicBezTo>
                    <a:cubicBezTo>
                      <a:pt x="391270" y="973690"/>
                      <a:pt x="343645" y="958609"/>
                      <a:pt x="303957" y="933209"/>
                    </a:cubicBezTo>
                    <a:cubicBezTo>
                      <a:pt x="264270" y="907809"/>
                      <a:pt x="219819" y="854627"/>
                      <a:pt x="189657" y="814146"/>
                    </a:cubicBezTo>
                    <a:cubicBezTo>
                      <a:pt x="159495" y="773665"/>
                      <a:pt x="139651" y="728421"/>
                      <a:pt x="122982" y="690321"/>
                    </a:cubicBezTo>
                    <a:cubicBezTo>
                      <a:pt x="106313" y="652221"/>
                      <a:pt x="103138" y="605390"/>
                      <a:pt x="89644" y="585546"/>
                    </a:cubicBezTo>
                    <a:cubicBezTo>
                      <a:pt x="76150" y="565702"/>
                      <a:pt x="56306" y="585546"/>
                      <a:pt x="42019" y="571259"/>
                    </a:cubicBezTo>
                    <a:cubicBezTo>
                      <a:pt x="27732" y="556972"/>
                      <a:pt x="10269" y="528396"/>
                      <a:pt x="3919" y="499821"/>
                    </a:cubicBezTo>
                    <a:cubicBezTo>
                      <a:pt x="-2431" y="471246"/>
                      <a:pt x="-50" y="426797"/>
                      <a:pt x="3919" y="399809"/>
                    </a:cubicBezTo>
                    <a:cubicBezTo>
                      <a:pt x="7888" y="372822"/>
                      <a:pt x="19795" y="348215"/>
                      <a:pt x="27732" y="337896"/>
                    </a:cubicBezTo>
                    <a:cubicBezTo>
                      <a:pt x="35669" y="327577"/>
                      <a:pt x="51544" y="337896"/>
                      <a:pt x="51544" y="337896"/>
                    </a:cubicBezTo>
                    <a:cubicBezTo>
                      <a:pt x="61863" y="337896"/>
                      <a:pt x="92819" y="357740"/>
                      <a:pt x="89644" y="337896"/>
                    </a:cubicBezTo>
                    <a:cubicBezTo>
                      <a:pt x="86469" y="318052"/>
                      <a:pt x="41225" y="245028"/>
                      <a:pt x="32494" y="218834"/>
                    </a:cubicBezTo>
                    <a:cubicBezTo>
                      <a:pt x="23763" y="192640"/>
                      <a:pt x="15031" y="185497"/>
                      <a:pt x="42019" y="152159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36" name="Freeform 4"/>
              <p:cNvSpPr/>
              <p:nvPr/>
            </p:nvSpPr>
            <p:spPr>
              <a:xfrm>
                <a:off x="5703286" y="3099406"/>
                <a:ext cx="737883" cy="585009"/>
              </a:xfrm>
              <a:custGeom>
                <a:avLst/>
                <a:gdLst>
                  <a:gd name="connsiteX0" fmla="*/ 52061 w 435889"/>
                  <a:gd name="connsiteY0" fmla="*/ 331259 h 345582"/>
                  <a:gd name="connsiteX1" fmla="*/ 83017 w 435889"/>
                  <a:gd name="connsiteY1" fmla="*/ 247915 h 345582"/>
                  <a:gd name="connsiteX2" fmla="*/ 54442 w 435889"/>
                  <a:gd name="connsiteY2" fmla="*/ 188384 h 345582"/>
                  <a:gd name="connsiteX3" fmla="*/ 71111 w 435889"/>
                  <a:gd name="connsiteY3" fmla="*/ 143140 h 345582"/>
                  <a:gd name="connsiteX4" fmla="*/ 125880 w 435889"/>
                  <a:gd name="connsiteY4" fmla="*/ 131234 h 345582"/>
                  <a:gd name="connsiteX5" fmla="*/ 185411 w 435889"/>
                  <a:gd name="connsiteY5" fmla="*/ 186003 h 345582"/>
                  <a:gd name="connsiteX6" fmla="*/ 273517 w 435889"/>
                  <a:gd name="connsiteY6" fmla="*/ 197909 h 345582"/>
                  <a:gd name="connsiteX7" fmla="*/ 366386 w 435889"/>
                  <a:gd name="connsiteY7" fmla="*/ 212196 h 345582"/>
                  <a:gd name="connsiteX8" fmla="*/ 371148 w 435889"/>
                  <a:gd name="connsiteY8" fmla="*/ 226484 h 345582"/>
                  <a:gd name="connsiteX9" fmla="*/ 371148 w 435889"/>
                  <a:gd name="connsiteY9" fmla="*/ 243153 h 345582"/>
                  <a:gd name="connsiteX10" fmla="*/ 373530 w 435889"/>
                  <a:gd name="connsiteY10" fmla="*/ 271728 h 345582"/>
                  <a:gd name="connsiteX11" fmla="*/ 404486 w 435889"/>
                  <a:gd name="connsiteY11" fmla="*/ 345546 h 345582"/>
                  <a:gd name="connsiteX12" fmla="*/ 406867 w 435889"/>
                  <a:gd name="connsiteY12" fmla="*/ 281253 h 345582"/>
                  <a:gd name="connsiteX13" fmla="*/ 418773 w 435889"/>
                  <a:gd name="connsiteY13" fmla="*/ 250296 h 345582"/>
                  <a:gd name="connsiteX14" fmla="*/ 433061 w 435889"/>
                  <a:gd name="connsiteY14" fmla="*/ 262203 h 345582"/>
                  <a:gd name="connsiteX15" fmla="*/ 430680 w 435889"/>
                  <a:gd name="connsiteY15" fmla="*/ 197909 h 345582"/>
                  <a:gd name="connsiteX16" fmla="*/ 433061 w 435889"/>
                  <a:gd name="connsiteY16" fmla="*/ 121709 h 345582"/>
                  <a:gd name="connsiteX17" fmla="*/ 385436 w 435889"/>
                  <a:gd name="connsiteY17" fmla="*/ 50271 h 345582"/>
                  <a:gd name="connsiteX18" fmla="*/ 285423 w 435889"/>
                  <a:gd name="connsiteY18" fmla="*/ 2646 h 345582"/>
                  <a:gd name="connsiteX19" fmla="*/ 142548 w 435889"/>
                  <a:gd name="connsiteY19" fmla="*/ 9790 h 345582"/>
                  <a:gd name="connsiteX20" fmla="*/ 56823 w 435889"/>
                  <a:gd name="connsiteY20" fmla="*/ 40746 h 345582"/>
                  <a:gd name="connsiteX21" fmla="*/ 18723 w 435889"/>
                  <a:gd name="connsiteY21" fmla="*/ 90753 h 345582"/>
                  <a:gd name="connsiteX22" fmla="*/ 6817 w 435889"/>
                  <a:gd name="connsiteY22" fmla="*/ 162190 h 345582"/>
                  <a:gd name="connsiteX23" fmla="*/ 6817 w 435889"/>
                  <a:gd name="connsiteY23" fmla="*/ 228865 h 345582"/>
                  <a:gd name="connsiteX24" fmla="*/ 2055 w 435889"/>
                  <a:gd name="connsiteY24" fmla="*/ 278871 h 345582"/>
                  <a:gd name="connsiteX25" fmla="*/ 44917 w 435889"/>
                  <a:gd name="connsiteY25" fmla="*/ 269346 h 345582"/>
                  <a:gd name="connsiteX26" fmla="*/ 52061 w 435889"/>
                  <a:gd name="connsiteY26" fmla="*/ 331259 h 345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35889" h="345582">
                    <a:moveTo>
                      <a:pt x="52061" y="331259"/>
                    </a:moveTo>
                    <a:cubicBezTo>
                      <a:pt x="58411" y="327687"/>
                      <a:pt x="82620" y="271727"/>
                      <a:pt x="83017" y="247915"/>
                    </a:cubicBezTo>
                    <a:cubicBezTo>
                      <a:pt x="83414" y="224102"/>
                      <a:pt x="56426" y="205846"/>
                      <a:pt x="54442" y="188384"/>
                    </a:cubicBezTo>
                    <a:cubicBezTo>
                      <a:pt x="52458" y="170921"/>
                      <a:pt x="59205" y="152665"/>
                      <a:pt x="71111" y="143140"/>
                    </a:cubicBezTo>
                    <a:cubicBezTo>
                      <a:pt x="83017" y="133615"/>
                      <a:pt x="106830" y="124090"/>
                      <a:pt x="125880" y="131234"/>
                    </a:cubicBezTo>
                    <a:cubicBezTo>
                      <a:pt x="144930" y="138378"/>
                      <a:pt x="160805" y="174891"/>
                      <a:pt x="185411" y="186003"/>
                    </a:cubicBezTo>
                    <a:cubicBezTo>
                      <a:pt x="210017" y="197115"/>
                      <a:pt x="273517" y="197909"/>
                      <a:pt x="273517" y="197909"/>
                    </a:cubicBezTo>
                    <a:cubicBezTo>
                      <a:pt x="303680" y="202274"/>
                      <a:pt x="350114" y="207434"/>
                      <a:pt x="366386" y="212196"/>
                    </a:cubicBezTo>
                    <a:cubicBezTo>
                      <a:pt x="382658" y="216958"/>
                      <a:pt x="370354" y="221324"/>
                      <a:pt x="371148" y="226484"/>
                    </a:cubicBezTo>
                    <a:cubicBezTo>
                      <a:pt x="371942" y="231643"/>
                      <a:pt x="370751" y="235612"/>
                      <a:pt x="371148" y="243153"/>
                    </a:cubicBezTo>
                    <a:cubicBezTo>
                      <a:pt x="371545" y="250694"/>
                      <a:pt x="367974" y="254663"/>
                      <a:pt x="373530" y="271728"/>
                    </a:cubicBezTo>
                    <a:cubicBezTo>
                      <a:pt x="379086" y="288793"/>
                      <a:pt x="398930" y="343959"/>
                      <a:pt x="404486" y="345546"/>
                    </a:cubicBezTo>
                    <a:cubicBezTo>
                      <a:pt x="410042" y="347133"/>
                      <a:pt x="404486" y="297128"/>
                      <a:pt x="406867" y="281253"/>
                    </a:cubicBezTo>
                    <a:cubicBezTo>
                      <a:pt x="409248" y="265378"/>
                      <a:pt x="414407" y="253471"/>
                      <a:pt x="418773" y="250296"/>
                    </a:cubicBezTo>
                    <a:cubicBezTo>
                      <a:pt x="423139" y="247121"/>
                      <a:pt x="431077" y="270934"/>
                      <a:pt x="433061" y="262203"/>
                    </a:cubicBezTo>
                    <a:cubicBezTo>
                      <a:pt x="435045" y="253472"/>
                      <a:pt x="430680" y="221325"/>
                      <a:pt x="430680" y="197909"/>
                    </a:cubicBezTo>
                    <a:cubicBezTo>
                      <a:pt x="430680" y="174493"/>
                      <a:pt x="440602" y="146315"/>
                      <a:pt x="433061" y="121709"/>
                    </a:cubicBezTo>
                    <a:cubicBezTo>
                      <a:pt x="425520" y="97103"/>
                      <a:pt x="410042" y="70115"/>
                      <a:pt x="385436" y="50271"/>
                    </a:cubicBezTo>
                    <a:cubicBezTo>
                      <a:pt x="360830" y="30427"/>
                      <a:pt x="325904" y="9393"/>
                      <a:pt x="285423" y="2646"/>
                    </a:cubicBezTo>
                    <a:cubicBezTo>
                      <a:pt x="244942" y="-4101"/>
                      <a:pt x="180648" y="3440"/>
                      <a:pt x="142548" y="9790"/>
                    </a:cubicBezTo>
                    <a:cubicBezTo>
                      <a:pt x="104448" y="16140"/>
                      <a:pt x="77460" y="27252"/>
                      <a:pt x="56823" y="40746"/>
                    </a:cubicBezTo>
                    <a:cubicBezTo>
                      <a:pt x="36186" y="54240"/>
                      <a:pt x="27057" y="70512"/>
                      <a:pt x="18723" y="90753"/>
                    </a:cubicBezTo>
                    <a:cubicBezTo>
                      <a:pt x="10389" y="110994"/>
                      <a:pt x="8801" y="139171"/>
                      <a:pt x="6817" y="162190"/>
                    </a:cubicBezTo>
                    <a:cubicBezTo>
                      <a:pt x="4833" y="185209"/>
                      <a:pt x="7611" y="209418"/>
                      <a:pt x="6817" y="228865"/>
                    </a:cubicBezTo>
                    <a:cubicBezTo>
                      <a:pt x="6023" y="248312"/>
                      <a:pt x="-4295" y="272124"/>
                      <a:pt x="2055" y="278871"/>
                    </a:cubicBezTo>
                    <a:cubicBezTo>
                      <a:pt x="8405" y="285618"/>
                      <a:pt x="37773" y="260615"/>
                      <a:pt x="44917" y="269346"/>
                    </a:cubicBezTo>
                    <a:cubicBezTo>
                      <a:pt x="52061" y="278077"/>
                      <a:pt x="45711" y="334831"/>
                      <a:pt x="52061" y="33125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21" name="组 20"/>
          <p:cNvGrpSpPr>
            <a:grpSpLocks noChangeAspect="1"/>
          </p:cNvGrpSpPr>
          <p:nvPr/>
        </p:nvGrpSpPr>
        <p:grpSpPr>
          <a:xfrm>
            <a:off x="785457" y="2274726"/>
            <a:ext cx="1802445" cy="1802445"/>
            <a:chOff x="893627" y="1520449"/>
            <a:chExt cx="2342447" cy="2342447"/>
          </a:xfrm>
        </p:grpSpPr>
        <p:sp>
          <p:nvSpPr>
            <p:cNvPr id="20" name="椭圆 19"/>
            <p:cNvSpPr/>
            <p:nvPr/>
          </p:nvSpPr>
          <p:spPr>
            <a:xfrm>
              <a:off x="893627" y="1520449"/>
              <a:ext cx="2342447" cy="2342447"/>
            </a:xfrm>
            <a:prstGeom prst="ellipse">
              <a:avLst/>
            </a:prstGeom>
            <a:solidFill>
              <a:srgbClr val="16A1D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2" name="组 11"/>
            <p:cNvGrpSpPr/>
            <p:nvPr/>
          </p:nvGrpSpPr>
          <p:grpSpPr>
            <a:xfrm>
              <a:off x="1231668" y="2069748"/>
              <a:ext cx="1792941" cy="1127383"/>
              <a:chOff x="1142215" y="1715725"/>
              <a:chExt cx="1792941" cy="112738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142215" y="1847575"/>
                <a:ext cx="1792941" cy="995533"/>
              </a:xfrm>
              <a:prstGeom prst="rect">
                <a:avLst/>
              </a:prstGeom>
              <a:solidFill>
                <a:srgbClr val="1BC4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smtClean="0">
                    <a:latin typeface="Snell Roundhand"/>
                    <a:cs typeface="Snell Roundhand"/>
                  </a:rPr>
                  <a:t>Special Offer</a:t>
                </a:r>
                <a:endParaRPr kumimoji="1" lang="zh-CN" altLang="en-US" sz="2000" dirty="0">
                  <a:latin typeface="Snell Roundhand"/>
                  <a:cs typeface="Snell Roundhand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403472" y="1715725"/>
                <a:ext cx="531684" cy="438144"/>
              </a:xfrm>
              <a:prstGeom prst="rect">
                <a:avLst/>
              </a:prstGeom>
              <a:solidFill>
                <a:srgbClr val="16A1D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直角三角形 9"/>
              <p:cNvSpPr/>
              <p:nvPr/>
            </p:nvSpPr>
            <p:spPr>
              <a:xfrm>
                <a:off x="2394692" y="1847575"/>
                <a:ext cx="540464" cy="306294"/>
              </a:xfrm>
              <a:prstGeom prst="rtTriangle">
                <a:avLst/>
              </a:prstGeom>
              <a:solidFill>
                <a:srgbClr val="F7F8FE"/>
              </a:solidFill>
              <a:ln w="19050" cmpd="sng">
                <a:solidFill>
                  <a:srgbClr val="55CAE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23" name="组 22"/>
          <p:cNvGrpSpPr/>
          <p:nvPr/>
        </p:nvGrpSpPr>
        <p:grpSpPr>
          <a:xfrm>
            <a:off x="6370833" y="2280259"/>
            <a:ext cx="1802445" cy="1802445"/>
            <a:chOff x="6167902" y="2524769"/>
            <a:chExt cx="1802445" cy="1802445"/>
          </a:xfrm>
        </p:grpSpPr>
        <p:sp>
          <p:nvSpPr>
            <p:cNvPr id="450" name="椭圆 449"/>
            <p:cNvSpPr/>
            <p:nvPr/>
          </p:nvSpPr>
          <p:spPr>
            <a:xfrm>
              <a:off x="6167902" y="2524769"/>
              <a:ext cx="1802445" cy="1802445"/>
            </a:xfrm>
            <a:prstGeom prst="ellipse">
              <a:avLst/>
            </a:prstGeom>
            <a:solidFill>
              <a:srgbClr val="55CA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6476673" y="2876524"/>
              <a:ext cx="1388475" cy="1125139"/>
              <a:chOff x="5402173" y="1966145"/>
              <a:chExt cx="1388475" cy="1125139"/>
            </a:xfrm>
          </p:grpSpPr>
          <p:sp>
            <p:nvSpPr>
              <p:cNvPr id="440" name="圆角矩形 439"/>
              <p:cNvSpPr/>
              <p:nvPr/>
            </p:nvSpPr>
            <p:spPr>
              <a:xfrm rot="5400000">
                <a:off x="5362733" y="2678233"/>
                <a:ext cx="629212" cy="196890"/>
              </a:xfrm>
              <a:prstGeom prst="roundRect">
                <a:avLst>
                  <a:gd name="adj" fmla="val 50000"/>
                </a:avLst>
              </a:prstGeom>
              <a:solidFill>
                <a:srgbClr val="C04C2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1" name="圆角矩形 440"/>
              <p:cNvSpPr/>
              <p:nvPr/>
            </p:nvSpPr>
            <p:spPr>
              <a:xfrm>
                <a:off x="5402173" y="2286752"/>
                <a:ext cx="1104328" cy="327209"/>
              </a:xfrm>
              <a:prstGeom prst="roundRect">
                <a:avLst>
                  <a:gd name="adj" fmla="val 50000"/>
                </a:avLst>
              </a:prstGeom>
              <a:solidFill>
                <a:srgbClr val="FB5C3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2" name="矩形 441"/>
              <p:cNvSpPr/>
              <p:nvPr/>
            </p:nvSpPr>
            <p:spPr>
              <a:xfrm>
                <a:off x="6330157" y="1966145"/>
                <a:ext cx="81802" cy="966454"/>
              </a:xfrm>
              <a:prstGeom prst="rect">
                <a:avLst/>
              </a:prstGeom>
              <a:solidFill>
                <a:srgbClr val="C04C2C"/>
              </a:solidFill>
              <a:ln>
                <a:solidFill>
                  <a:srgbClr val="C04C2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43" name="直线连接符 442"/>
              <p:cNvCxnSpPr/>
              <p:nvPr/>
            </p:nvCxnSpPr>
            <p:spPr>
              <a:xfrm>
                <a:off x="5637773" y="2286752"/>
                <a:ext cx="0" cy="327209"/>
              </a:xfrm>
              <a:prstGeom prst="line">
                <a:avLst/>
              </a:prstGeom>
              <a:ln w="5715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直线连接符 443"/>
              <p:cNvCxnSpPr/>
              <p:nvPr/>
            </p:nvCxnSpPr>
            <p:spPr>
              <a:xfrm flipH="1" flipV="1">
                <a:off x="6552772" y="2564449"/>
                <a:ext cx="173243" cy="183107"/>
              </a:xfrm>
              <a:prstGeom prst="line">
                <a:avLst/>
              </a:prstGeom>
              <a:ln w="5715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直线连接符 444"/>
              <p:cNvCxnSpPr/>
              <p:nvPr/>
            </p:nvCxnSpPr>
            <p:spPr>
              <a:xfrm flipH="1">
                <a:off x="6546566" y="2150662"/>
                <a:ext cx="179449" cy="179560"/>
              </a:xfrm>
              <a:prstGeom prst="line">
                <a:avLst/>
              </a:prstGeom>
              <a:ln w="5715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直线连接符 445"/>
              <p:cNvCxnSpPr/>
              <p:nvPr/>
            </p:nvCxnSpPr>
            <p:spPr>
              <a:xfrm flipH="1">
                <a:off x="6562567" y="2440850"/>
                <a:ext cx="228081" cy="0"/>
              </a:xfrm>
              <a:prstGeom prst="line">
                <a:avLst/>
              </a:prstGeom>
              <a:ln w="57150" cmpd="sng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7" name="梯形 446"/>
              <p:cNvSpPr/>
              <p:nvPr/>
            </p:nvSpPr>
            <p:spPr>
              <a:xfrm rot="16200000">
                <a:off x="5655712" y="2210414"/>
                <a:ext cx="864123" cy="482351"/>
              </a:xfrm>
              <a:prstGeom prst="trapezoid">
                <a:avLst>
                  <a:gd name="adj" fmla="val 57582"/>
                </a:avLst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3935434" y="4256647"/>
            <a:ext cx="1263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Helvetica Neue Light"/>
                <a:cs typeface="Helvetica Neue Light"/>
              </a:rPr>
              <a:t>Different Activity Groups</a:t>
            </a:r>
            <a:endParaRPr kumimoji="1" lang="zh-CN" altLang="en-US" sz="2000" dirty="0">
              <a:latin typeface="Helvetica Neue Light"/>
              <a:cs typeface="Helvetica Neue Light"/>
            </a:endParaRPr>
          </a:p>
        </p:txBody>
      </p:sp>
      <p:sp>
        <p:nvSpPr>
          <p:cNvPr id="451" name="文本框 450"/>
          <p:cNvSpPr txBox="1"/>
          <p:nvPr/>
        </p:nvSpPr>
        <p:spPr>
          <a:xfrm>
            <a:off x="6601825" y="4262159"/>
            <a:ext cx="1466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Helvetica Neue Light"/>
                <a:cs typeface="Helvetica Neue Light"/>
              </a:rPr>
              <a:t>Publicize our app during the activity</a:t>
            </a:r>
            <a:endParaRPr kumimoji="1" lang="zh-CN" altLang="en-US" sz="2000" dirty="0">
              <a:latin typeface="Helvetica Neue Light"/>
              <a:cs typeface="Helvetica Neue Light"/>
            </a:endParaRPr>
          </a:p>
        </p:txBody>
      </p:sp>
      <p:cxnSp>
        <p:nvCxnSpPr>
          <p:cNvPr id="453" name="直线箭头连接符 452"/>
          <p:cNvCxnSpPr>
            <a:stCxn id="20" idx="6"/>
            <a:endCxn id="449" idx="2"/>
          </p:cNvCxnSpPr>
          <p:nvPr/>
        </p:nvCxnSpPr>
        <p:spPr>
          <a:xfrm>
            <a:off x="2587902" y="3175949"/>
            <a:ext cx="1076051" cy="5818"/>
          </a:xfrm>
          <a:prstGeom prst="straightConnector1">
            <a:avLst/>
          </a:prstGeom>
          <a:ln w="28575" cmpd="sng">
            <a:solidFill>
              <a:srgbClr val="667A9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7" name="直线箭头连接符 456"/>
          <p:cNvCxnSpPr>
            <a:stCxn id="449" idx="6"/>
            <a:endCxn id="450" idx="2"/>
          </p:cNvCxnSpPr>
          <p:nvPr/>
        </p:nvCxnSpPr>
        <p:spPr>
          <a:xfrm flipV="1">
            <a:off x="5466398" y="3181482"/>
            <a:ext cx="904435" cy="285"/>
          </a:xfrm>
          <a:prstGeom prst="straightConnector1">
            <a:avLst/>
          </a:prstGeom>
          <a:ln w="28575" cmpd="sng">
            <a:solidFill>
              <a:srgbClr val="667A9A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文本框 457"/>
          <p:cNvSpPr txBox="1"/>
          <p:nvPr/>
        </p:nvSpPr>
        <p:spPr>
          <a:xfrm>
            <a:off x="1131369" y="4308325"/>
            <a:ext cx="1263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 smtClean="0">
                <a:latin typeface="Helvetica Neue Light"/>
                <a:cs typeface="Helvetica Neue Light"/>
              </a:rPr>
              <a:t>Discount</a:t>
            </a:r>
            <a:endParaRPr kumimoji="1" lang="zh-CN" altLang="en-US" sz="20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661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51" grpId="0"/>
      <p:bldP spid="4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组 140"/>
          <p:cNvGrpSpPr/>
          <p:nvPr/>
        </p:nvGrpSpPr>
        <p:grpSpPr>
          <a:xfrm flipH="1">
            <a:off x="5299272" y="2576099"/>
            <a:ext cx="1804704" cy="2113457"/>
            <a:chOff x="-1770155" y="2349532"/>
            <a:chExt cx="1728517" cy="2113457"/>
          </a:xfrm>
        </p:grpSpPr>
        <p:sp>
          <p:nvSpPr>
            <p:cNvPr id="142" name="平行四边形 141"/>
            <p:cNvSpPr/>
            <p:nvPr/>
          </p:nvSpPr>
          <p:spPr>
            <a:xfrm>
              <a:off x="-1770155" y="2359811"/>
              <a:ext cx="976365" cy="2103178"/>
            </a:xfrm>
            <a:prstGeom prst="parallelogram">
              <a:avLst>
                <a:gd name="adj" fmla="val 70028"/>
              </a:avLst>
            </a:prstGeom>
            <a:solidFill>
              <a:srgbClr val="E469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平行四边形 142"/>
            <p:cNvSpPr/>
            <p:nvPr/>
          </p:nvSpPr>
          <p:spPr>
            <a:xfrm>
              <a:off x="-1550971" y="2359811"/>
              <a:ext cx="1085980" cy="2103178"/>
            </a:xfrm>
            <a:prstGeom prst="parallelogram">
              <a:avLst>
                <a:gd name="adj" fmla="val 70028"/>
              </a:avLst>
            </a:prstGeom>
            <a:solidFill>
              <a:srgbClr val="55CA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平行四边形 143"/>
            <p:cNvSpPr/>
            <p:nvPr/>
          </p:nvSpPr>
          <p:spPr>
            <a:xfrm>
              <a:off x="-1241140" y="2349532"/>
              <a:ext cx="1199502" cy="2103178"/>
            </a:xfrm>
            <a:prstGeom prst="parallelogram">
              <a:avLst>
                <a:gd name="adj" fmla="val 62675"/>
              </a:avLst>
            </a:prstGeom>
            <a:solidFill>
              <a:srgbClr val="1BC4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2202949" y="2571328"/>
            <a:ext cx="1728517" cy="2113457"/>
            <a:chOff x="-1770155" y="2349532"/>
            <a:chExt cx="1728517" cy="2113457"/>
          </a:xfrm>
        </p:grpSpPr>
        <p:sp>
          <p:nvSpPr>
            <p:cNvPr id="7" name="平行四边形 6"/>
            <p:cNvSpPr/>
            <p:nvPr/>
          </p:nvSpPr>
          <p:spPr>
            <a:xfrm>
              <a:off x="-1770155" y="2359811"/>
              <a:ext cx="976365" cy="2103178"/>
            </a:xfrm>
            <a:prstGeom prst="parallelogram">
              <a:avLst>
                <a:gd name="adj" fmla="val 70028"/>
              </a:avLst>
            </a:prstGeom>
            <a:solidFill>
              <a:srgbClr val="E469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平行四边形 138"/>
            <p:cNvSpPr/>
            <p:nvPr/>
          </p:nvSpPr>
          <p:spPr>
            <a:xfrm>
              <a:off x="-1550971" y="2359811"/>
              <a:ext cx="1085980" cy="2103178"/>
            </a:xfrm>
            <a:prstGeom prst="parallelogram">
              <a:avLst>
                <a:gd name="adj" fmla="val 70028"/>
              </a:avLst>
            </a:prstGeom>
            <a:solidFill>
              <a:srgbClr val="55CA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0" name="平行四边形 139"/>
            <p:cNvSpPr/>
            <p:nvPr/>
          </p:nvSpPr>
          <p:spPr>
            <a:xfrm>
              <a:off x="-1241140" y="2349532"/>
              <a:ext cx="1199502" cy="2103178"/>
            </a:xfrm>
            <a:prstGeom prst="parallelogram">
              <a:avLst>
                <a:gd name="adj" fmla="val 62675"/>
              </a:avLst>
            </a:prstGeom>
            <a:solidFill>
              <a:srgbClr val="1BC4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3024394" y="1144908"/>
            <a:ext cx="3039455" cy="3039455"/>
            <a:chOff x="-3125753" y="1027480"/>
            <a:chExt cx="3039455" cy="3039455"/>
          </a:xfrm>
        </p:grpSpPr>
        <p:sp>
          <p:nvSpPr>
            <p:cNvPr id="5" name="空心弧 4"/>
            <p:cNvSpPr/>
            <p:nvPr/>
          </p:nvSpPr>
          <p:spPr>
            <a:xfrm>
              <a:off x="-3125753" y="1027480"/>
              <a:ext cx="3039455" cy="3039455"/>
            </a:xfrm>
            <a:prstGeom prst="blockArc">
              <a:avLst>
                <a:gd name="adj1" fmla="val 10800000"/>
                <a:gd name="adj2" fmla="val 46415"/>
                <a:gd name="adj3" fmla="val 7005"/>
              </a:avLst>
            </a:prstGeom>
            <a:solidFill>
              <a:srgbClr val="E4696C">
                <a:alpha val="8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7" name="空心弧 136"/>
            <p:cNvSpPr/>
            <p:nvPr/>
          </p:nvSpPr>
          <p:spPr>
            <a:xfrm>
              <a:off x="-2931496" y="1226822"/>
              <a:ext cx="2650941" cy="2650941"/>
            </a:xfrm>
            <a:prstGeom prst="blockArc">
              <a:avLst>
                <a:gd name="adj1" fmla="val 10800000"/>
                <a:gd name="adj2" fmla="val 22497"/>
                <a:gd name="adj3" fmla="val 11001"/>
              </a:avLst>
            </a:prstGeom>
            <a:solidFill>
              <a:srgbClr val="55CAE3">
                <a:alpha val="6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空心弧 137"/>
            <p:cNvSpPr/>
            <p:nvPr/>
          </p:nvSpPr>
          <p:spPr>
            <a:xfrm>
              <a:off x="-2694860" y="1515063"/>
              <a:ext cx="2177668" cy="2177668"/>
            </a:xfrm>
            <a:prstGeom prst="blockArc">
              <a:avLst>
                <a:gd name="adj1" fmla="val 11018945"/>
                <a:gd name="adj2" fmla="val 21503818"/>
                <a:gd name="adj3" fmla="val 16717"/>
              </a:avLst>
            </a:prstGeom>
            <a:solidFill>
              <a:srgbClr val="1BC4BA">
                <a:alpha val="7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233" y="225237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Customer Acquisition (Plan C)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148" y="6511873"/>
            <a:ext cx="108000" cy="168197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0" y="6516370"/>
            <a:ext cx="9144000" cy="361168"/>
            <a:chOff x="0" y="5869308"/>
            <a:chExt cx="9144000" cy="361168"/>
          </a:xfrm>
        </p:grpSpPr>
        <p:grpSp>
          <p:nvGrpSpPr>
            <p:cNvPr id="38" name="组 37"/>
            <p:cNvGrpSpPr/>
            <p:nvPr/>
          </p:nvGrpSpPr>
          <p:grpSpPr>
            <a:xfrm>
              <a:off x="0" y="5869308"/>
              <a:ext cx="9144000" cy="359989"/>
              <a:chOff x="0" y="6525344"/>
              <a:chExt cx="9144000" cy="359989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0" y="6525344"/>
                <a:ext cx="9144000" cy="359989"/>
                <a:chOff x="0" y="6516370"/>
                <a:chExt cx="9144000" cy="359989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0" y="6516370"/>
                  <a:ext cx="9144000" cy="341630"/>
                </a:xfrm>
                <a:prstGeom prst="rect">
                  <a:avLst/>
                </a:prstGeom>
                <a:solidFill>
                  <a:srgbClr val="536075"/>
                </a:solidFill>
                <a:ln>
                  <a:solidFill>
                    <a:srgbClr val="53607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800">
                    <a:solidFill>
                      <a:srgbClr val="FFFFCE"/>
                    </a:solidFill>
                  </a:endParaRPr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12588" y="6597352"/>
                  <a:ext cx="10824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92A9C0"/>
                      </a:solidFill>
                      <a:latin typeface="Helvetica"/>
                      <a:cs typeface="Helvetica"/>
                    </a:rPr>
                    <a:t>Innovation</a:t>
                  </a:r>
                  <a:endParaRPr kumimoji="1" lang="zh-CN" altLang="en-US" sz="1200" dirty="0">
                    <a:solidFill>
                      <a:srgbClr val="92A9C0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4941028" y="6599360"/>
                  <a:ext cx="12406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Financials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2394692" y="6597352"/>
                  <a:ext cx="17667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Customer Acquisition</a:t>
                  </a:r>
                  <a:endParaRPr kumimoji="1" lang="zh-CN" altLang="en-US" sz="1200" dirty="0">
                    <a:solidFill>
                      <a:schemeClr val="bg1"/>
                    </a:solidFill>
                    <a:latin typeface="Helvetica"/>
                    <a:cs typeface="Helvetica"/>
                  </a:endParaRPr>
                </a:p>
              </p:txBody>
            </p:sp>
          </p:grpSp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MosiaicBubbl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236074" y="6525414"/>
                <a:ext cx="108000" cy="168197"/>
              </a:xfrm>
              <a:prstGeom prst="rect">
                <a:avLst/>
              </a:prstGeom>
            </p:spPr>
          </p:pic>
        </p:grpSp>
        <p:sp>
          <p:nvSpPr>
            <p:cNvPr id="47" name="文本框 46"/>
            <p:cNvSpPr txBox="1"/>
            <p:nvPr/>
          </p:nvSpPr>
          <p:spPr>
            <a:xfrm>
              <a:off x="7016205" y="5953477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8098B3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8098B3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13" name="Group 110"/>
          <p:cNvGrpSpPr>
            <a:grpSpLocks noChangeAspect="1"/>
          </p:cNvGrpSpPr>
          <p:nvPr/>
        </p:nvGrpSpPr>
        <p:grpSpPr>
          <a:xfrm>
            <a:off x="4993097" y="2018034"/>
            <a:ext cx="1692000" cy="1692000"/>
            <a:chOff x="2011937" y="1047465"/>
            <a:chExt cx="5051102" cy="5051102"/>
          </a:xfrm>
        </p:grpSpPr>
        <p:sp>
          <p:nvSpPr>
            <p:cNvPr id="14" name="Oval 106"/>
            <p:cNvSpPr/>
            <p:nvPr/>
          </p:nvSpPr>
          <p:spPr>
            <a:xfrm>
              <a:off x="2011937" y="1047465"/>
              <a:ext cx="5051102" cy="5051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Rectangle 49"/>
            <p:cNvSpPr/>
            <p:nvPr/>
          </p:nvSpPr>
          <p:spPr>
            <a:xfrm>
              <a:off x="2944856" y="2636912"/>
              <a:ext cx="18795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 52"/>
            <p:cNvSpPr/>
            <p:nvPr/>
          </p:nvSpPr>
          <p:spPr>
            <a:xfrm>
              <a:off x="6012160" y="2636912"/>
              <a:ext cx="18795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 53"/>
            <p:cNvSpPr/>
            <p:nvPr/>
          </p:nvSpPr>
          <p:spPr>
            <a:xfrm>
              <a:off x="3821880" y="2132856"/>
              <a:ext cx="1452613" cy="288032"/>
            </a:xfrm>
            <a:prstGeom prst="rect">
              <a:avLst/>
            </a:pr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rgbClr val="FF0000"/>
                </a:solidFill>
              </a:endParaRPr>
            </a:p>
          </p:txBody>
        </p:sp>
        <p:sp>
          <p:nvSpPr>
            <p:cNvPr id="18" name="Rectangle 48"/>
            <p:cNvSpPr/>
            <p:nvPr/>
          </p:nvSpPr>
          <p:spPr>
            <a:xfrm>
              <a:off x="2843808" y="2420888"/>
              <a:ext cx="3476029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Rectangle 51"/>
            <p:cNvSpPr/>
            <p:nvPr/>
          </p:nvSpPr>
          <p:spPr>
            <a:xfrm>
              <a:off x="3944011" y="2174702"/>
              <a:ext cx="1255975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Rectangle 54"/>
            <p:cNvSpPr/>
            <p:nvPr/>
          </p:nvSpPr>
          <p:spPr>
            <a:xfrm>
              <a:off x="5004048" y="3284984"/>
              <a:ext cx="72008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Rectangle 57"/>
            <p:cNvSpPr/>
            <p:nvPr/>
          </p:nvSpPr>
          <p:spPr>
            <a:xfrm>
              <a:off x="5804917" y="3284984"/>
              <a:ext cx="72008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2" name="Straight Connector 58"/>
            <p:cNvCxnSpPr/>
            <p:nvPr/>
          </p:nvCxnSpPr>
          <p:spPr>
            <a:xfrm>
              <a:off x="3252998" y="3873996"/>
              <a:ext cx="1626977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60"/>
            <p:cNvCxnSpPr>
              <a:stCxn id="54" idx="0"/>
            </p:cNvCxnSpPr>
            <p:nvPr/>
          </p:nvCxnSpPr>
          <p:spPr>
            <a:xfrm flipH="1">
              <a:off x="3821880" y="3477765"/>
              <a:ext cx="19870" cy="92334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63"/>
            <p:cNvCxnSpPr/>
            <p:nvPr/>
          </p:nvCxnSpPr>
          <p:spPr>
            <a:xfrm>
              <a:off x="4358344" y="3479800"/>
              <a:ext cx="0" cy="92158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66"/>
            <p:cNvCxnSpPr/>
            <p:nvPr/>
          </p:nvCxnSpPr>
          <p:spPr>
            <a:xfrm flipH="1">
              <a:off x="3262524" y="3442179"/>
              <a:ext cx="19870" cy="92334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67"/>
            <p:cNvCxnSpPr/>
            <p:nvPr/>
          </p:nvCxnSpPr>
          <p:spPr>
            <a:xfrm flipH="1">
              <a:off x="4884739" y="3478921"/>
              <a:ext cx="19870" cy="92334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64"/>
            <p:cNvSpPr/>
            <p:nvPr/>
          </p:nvSpPr>
          <p:spPr>
            <a:xfrm>
              <a:off x="3132814" y="2780928"/>
              <a:ext cx="2809349" cy="7920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Rectangle 69"/>
            <p:cNvSpPr/>
            <p:nvPr/>
          </p:nvSpPr>
          <p:spPr>
            <a:xfrm>
              <a:off x="3167843" y="2950433"/>
              <a:ext cx="72010" cy="1558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Rectangle 101"/>
            <p:cNvSpPr/>
            <p:nvPr/>
          </p:nvSpPr>
          <p:spPr>
            <a:xfrm>
              <a:off x="4909565" y="2950435"/>
              <a:ext cx="72010" cy="1558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Rectangle 102"/>
            <p:cNvSpPr/>
            <p:nvPr/>
          </p:nvSpPr>
          <p:spPr>
            <a:xfrm>
              <a:off x="5859598" y="2950435"/>
              <a:ext cx="72010" cy="15586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1" name="Group 32"/>
            <p:cNvGrpSpPr/>
            <p:nvPr/>
          </p:nvGrpSpPr>
          <p:grpSpPr>
            <a:xfrm>
              <a:off x="2776537" y="2860675"/>
              <a:ext cx="3543300" cy="752444"/>
              <a:chOff x="2776537" y="2860675"/>
              <a:chExt cx="3543300" cy="752444"/>
            </a:xfrm>
          </p:grpSpPr>
          <p:grpSp>
            <p:nvGrpSpPr>
              <p:cNvPr id="48" name="Group 27"/>
              <p:cNvGrpSpPr/>
              <p:nvPr/>
            </p:nvGrpSpPr>
            <p:grpSpPr>
              <a:xfrm>
                <a:off x="2776537" y="2860675"/>
                <a:ext cx="3543300" cy="619125"/>
                <a:chOff x="2776537" y="2860675"/>
                <a:chExt cx="3543300" cy="619125"/>
              </a:xfrm>
            </p:grpSpPr>
            <p:sp>
              <p:nvSpPr>
                <p:cNvPr id="67" name="Freeform 11"/>
                <p:cNvSpPr/>
                <p:nvPr/>
              </p:nvSpPr>
              <p:spPr>
                <a:xfrm>
                  <a:off x="2776537" y="2870200"/>
                  <a:ext cx="3543300" cy="609600"/>
                </a:xfrm>
                <a:custGeom>
                  <a:avLst/>
                  <a:gdLst>
                    <a:gd name="connsiteX0" fmla="*/ 374650 w 3511550"/>
                    <a:gd name="connsiteY0" fmla="*/ 0 h 603250"/>
                    <a:gd name="connsiteX1" fmla="*/ 3086100 w 3511550"/>
                    <a:gd name="connsiteY1" fmla="*/ 6350 h 603250"/>
                    <a:gd name="connsiteX2" fmla="*/ 3511550 w 3511550"/>
                    <a:gd name="connsiteY2" fmla="*/ 603250 h 603250"/>
                    <a:gd name="connsiteX3" fmla="*/ 0 w 3511550"/>
                    <a:gd name="connsiteY3" fmla="*/ 577850 h 603250"/>
                    <a:gd name="connsiteX4" fmla="*/ 374650 w 3511550"/>
                    <a:gd name="connsiteY4" fmla="*/ 0 h 603250"/>
                    <a:gd name="connsiteX0" fmla="*/ 419100 w 3556000"/>
                    <a:gd name="connsiteY0" fmla="*/ 0 h 609600"/>
                    <a:gd name="connsiteX1" fmla="*/ 3130550 w 3556000"/>
                    <a:gd name="connsiteY1" fmla="*/ 6350 h 609600"/>
                    <a:gd name="connsiteX2" fmla="*/ 3556000 w 3556000"/>
                    <a:gd name="connsiteY2" fmla="*/ 603250 h 609600"/>
                    <a:gd name="connsiteX3" fmla="*/ 0 w 3556000"/>
                    <a:gd name="connsiteY3" fmla="*/ 609600 h 609600"/>
                    <a:gd name="connsiteX4" fmla="*/ 419100 w 3556000"/>
                    <a:gd name="connsiteY4" fmla="*/ 0 h 609600"/>
                    <a:gd name="connsiteX0" fmla="*/ 419100 w 3543300"/>
                    <a:gd name="connsiteY0" fmla="*/ 0 h 609600"/>
                    <a:gd name="connsiteX1" fmla="*/ 3130550 w 3543300"/>
                    <a:gd name="connsiteY1" fmla="*/ 6350 h 609600"/>
                    <a:gd name="connsiteX2" fmla="*/ 3543300 w 3543300"/>
                    <a:gd name="connsiteY2" fmla="*/ 603250 h 609600"/>
                    <a:gd name="connsiteX3" fmla="*/ 0 w 3543300"/>
                    <a:gd name="connsiteY3" fmla="*/ 609600 h 609600"/>
                    <a:gd name="connsiteX4" fmla="*/ 419100 w 3543300"/>
                    <a:gd name="connsiteY4" fmla="*/ 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43300" h="609600">
                      <a:moveTo>
                        <a:pt x="419100" y="0"/>
                      </a:moveTo>
                      <a:lnTo>
                        <a:pt x="3130550" y="6350"/>
                      </a:lnTo>
                      <a:lnTo>
                        <a:pt x="3543300" y="603250"/>
                      </a:lnTo>
                      <a:lnTo>
                        <a:pt x="0" y="609600"/>
                      </a:lnTo>
                      <a:lnTo>
                        <a:pt x="419100" y="0"/>
                      </a:lnTo>
                      <a:close/>
                    </a:path>
                  </a:pathLst>
                </a:cu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68" name="Group 25"/>
                <p:cNvGrpSpPr/>
                <p:nvPr/>
              </p:nvGrpSpPr>
              <p:grpSpPr>
                <a:xfrm>
                  <a:off x="3003700" y="2860675"/>
                  <a:ext cx="3133575" cy="619125"/>
                  <a:chOff x="3003700" y="2860675"/>
                  <a:chExt cx="3133575" cy="619125"/>
                </a:xfrm>
                <a:solidFill>
                  <a:schemeClr val="bg1"/>
                </a:solidFill>
              </p:grpSpPr>
              <p:sp>
                <p:nvSpPr>
                  <p:cNvPr id="69" name="Parallelogram 13"/>
                  <p:cNvSpPr/>
                  <p:nvPr/>
                </p:nvSpPr>
                <p:spPr>
                  <a:xfrm>
                    <a:off x="3003700" y="2869828"/>
                    <a:ext cx="508124" cy="609972"/>
                  </a:xfrm>
                  <a:custGeom>
                    <a:avLst/>
                    <a:gdLst>
                      <a:gd name="connsiteX0" fmla="*/ 0 w 216024"/>
                      <a:gd name="connsiteY0" fmla="*/ 648072 h 648072"/>
                      <a:gd name="connsiteX1" fmla="*/ 54006 w 216024"/>
                      <a:gd name="connsiteY1" fmla="*/ 0 h 648072"/>
                      <a:gd name="connsiteX2" fmla="*/ 216024 w 216024"/>
                      <a:gd name="connsiteY2" fmla="*/ 0 h 648072"/>
                      <a:gd name="connsiteX3" fmla="*/ 162018 w 216024"/>
                      <a:gd name="connsiteY3" fmla="*/ 648072 h 648072"/>
                      <a:gd name="connsiteX4" fmla="*/ 0 w 216024"/>
                      <a:gd name="connsiteY4" fmla="*/ 648072 h 648072"/>
                      <a:gd name="connsiteX0" fmla="*/ 0 w 523999"/>
                      <a:gd name="connsiteY0" fmla="*/ 648072 h 648072"/>
                      <a:gd name="connsiteX1" fmla="*/ 54006 w 523999"/>
                      <a:gd name="connsiteY1" fmla="*/ 0 h 648072"/>
                      <a:gd name="connsiteX2" fmla="*/ 523999 w 523999"/>
                      <a:gd name="connsiteY2" fmla="*/ 66675 h 648072"/>
                      <a:gd name="connsiteX3" fmla="*/ 162018 w 523999"/>
                      <a:gd name="connsiteY3" fmla="*/ 648072 h 648072"/>
                      <a:gd name="connsiteX4" fmla="*/ 0 w 523999"/>
                      <a:gd name="connsiteY4" fmla="*/ 648072 h 648072"/>
                      <a:gd name="connsiteX0" fmla="*/ 0 w 523999"/>
                      <a:gd name="connsiteY0" fmla="*/ 581397 h 581397"/>
                      <a:gd name="connsiteX1" fmla="*/ 320706 w 523999"/>
                      <a:gd name="connsiteY1" fmla="*/ 47625 h 581397"/>
                      <a:gd name="connsiteX2" fmla="*/ 523999 w 523999"/>
                      <a:gd name="connsiteY2" fmla="*/ 0 h 581397"/>
                      <a:gd name="connsiteX3" fmla="*/ 162018 w 523999"/>
                      <a:gd name="connsiteY3" fmla="*/ 581397 h 581397"/>
                      <a:gd name="connsiteX4" fmla="*/ 0 w 523999"/>
                      <a:gd name="connsiteY4" fmla="*/ 581397 h 581397"/>
                      <a:gd name="connsiteX0" fmla="*/ 0 w 523999"/>
                      <a:gd name="connsiteY0" fmla="*/ 584572 h 584572"/>
                      <a:gd name="connsiteX1" fmla="*/ 384206 w 523999"/>
                      <a:gd name="connsiteY1" fmla="*/ 0 h 584572"/>
                      <a:gd name="connsiteX2" fmla="*/ 523999 w 523999"/>
                      <a:gd name="connsiteY2" fmla="*/ 3175 h 584572"/>
                      <a:gd name="connsiteX3" fmla="*/ 162018 w 523999"/>
                      <a:gd name="connsiteY3" fmla="*/ 584572 h 584572"/>
                      <a:gd name="connsiteX4" fmla="*/ 0 w 523999"/>
                      <a:gd name="connsiteY4" fmla="*/ 584572 h 584572"/>
                      <a:gd name="connsiteX0" fmla="*/ 0 w 523999"/>
                      <a:gd name="connsiteY0" fmla="*/ 584572 h 609972"/>
                      <a:gd name="connsiteX1" fmla="*/ 384206 w 523999"/>
                      <a:gd name="connsiteY1" fmla="*/ 0 h 609972"/>
                      <a:gd name="connsiteX2" fmla="*/ 523999 w 523999"/>
                      <a:gd name="connsiteY2" fmla="*/ 3175 h 609972"/>
                      <a:gd name="connsiteX3" fmla="*/ 219168 w 523999"/>
                      <a:gd name="connsiteY3" fmla="*/ 609972 h 609972"/>
                      <a:gd name="connsiteX4" fmla="*/ 0 w 523999"/>
                      <a:gd name="connsiteY4" fmla="*/ 584572 h 609972"/>
                      <a:gd name="connsiteX0" fmla="*/ 0 w 508124"/>
                      <a:gd name="connsiteY0" fmla="*/ 609972 h 609972"/>
                      <a:gd name="connsiteX1" fmla="*/ 368331 w 508124"/>
                      <a:gd name="connsiteY1" fmla="*/ 0 h 609972"/>
                      <a:gd name="connsiteX2" fmla="*/ 508124 w 508124"/>
                      <a:gd name="connsiteY2" fmla="*/ 3175 h 609972"/>
                      <a:gd name="connsiteX3" fmla="*/ 203293 w 508124"/>
                      <a:gd name="connsiteY3" fmla="*/ 609972 h 609972"/>
                      <a:gd name="connsiteX4" fmla="*/ 0 w 508124"/>
                      <a:gd name="connsiteY4" fmla="*/ 609972 h 60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8124" h="609972">
                        <a:moveTo>
                          <a:pt x="0" y="609972"/>
                        </a:moveTo>
                        <a:lnTo>
                          <a:pt x="368331" y="0"/>
                        </a:lnTo>
                        <a:lnTo>
                          <a:pt x="508124" y="3175"/>
                        </a:lnTo>
                        <a:lnTo>
                          <a:pt x="203293" y="609972"/>
                        </a:lnTo>
                        <a:lnTo>
                          <a:pt x="0" y="60997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0" name="Parallelogram 13"/>
                  <p:cNvSpPr/>
                  <p:nvPr/>
                </p:nvSpPr>
                <p:spPr>
                  <a:xfrm>
                    <a:off x="3427238" y="2861443"/>
                    <a:ext cx="416049" cy="616322"/>
                  </a:xfrm>
                  <a:custGeom>
                    <a:avLst/>
                    <a:gdLst>
                      <a:gd name="connsiteX0" fmla="*/ 0 w 216024"/>
                      <a:gd name="connsiteY0" fmla="*/ 648072 h 648072"/>
                      <a:gd name="connsiteX1" fmla="*/ 54006 w 216024"/>
                      <a:gd name="connsiteY1" fmla="*/ 0 h 648072"/>
                      <a:gd name="connsiteX2" fmla="*/ 216024 w 216024"/>
                      <a:gd name="connsiteY2" fmla="*/ 0 h 648072"/>
                      <a:gd name="connsiteX3" fmla="*/ 162018 w 216024"/>
                      <a:gd name="connsiteY3" fmla="*/ 648072 h 648072"/>
                      <a:gd name="connsiteX4" fmla="*/ 0 w 216024"/>
                      <a:gd name="connsiteY4" fmla="*/ 648072 h 648072"/>
                      <a:gd name="connsiteX0" fmla="*/ 0 w 523999"/>
                      <a:gd name="connsiteY0" fmla="*/ 648072 h 648072"/>
                      <a:gd name="connsiteX1" fmla="*/ 54006 w 523999"/>
                      <a:gd name="connsiteY1" fmla="*/ 0 h 648072"/>
                      <a:gd name="connsiteX2" fmla="*/ 523999 w 523999"/>
                      <a:gd name="connsiteY2" fmla="*/ 66675 h 648072"/>
                      <a:gd name="connsiteX3" fmla="*/ 162018 w 523999"/>
                      <a:gd name="connsiteY3" fmla="*/ 648072 h 648072"/>
                      <a:gd name="connsiteX4" fmla="*/ 0 w 523999"/>
                      <a:gd name="connsiteY4" fmla="*/ 648072 h 648072"/>
                      <a:gd name="connsiteX0" fmla="*/ 0 w 523999"/>
                      <a:gd name="connsiteY0" fmla="*/ 581397 h 581397"/>
                      <a:gd name="connsiteX1" fmla="*/ 320706 w 523999"/>
                      <a:gd name="connsiteY1" fmla="*/ 47625 h 581397"/>
                      <a:gd name="connsiteX2" fmla="*/ 523999 w 523999"/>
                      <a:gd name="connsiteY2" fmla="*/ 0 h 581397"/>
                      <a:gd name="connsiteX3" fmla="*/ 162018 w 523999"/>
                      <a:gd name="connsiteY3" fmla="*/ 581397 h 581397"/>
                      <a:gd name="connsiteX4" fmla="*/ 0 w 523999"/>
                      <a:gd name="connsiteY4" fmla="*/ 581397 h 581397"/>
                      <a:gd name="connsiteX0" fmla="*/ 0 w 523999"/>
                      <a:gd name="connsiteY0" fmla="*/ 584572 h 584572"/>
                      <a:gd name="connsiteX1" fmla="*/ 384206 w 523999"/>
                      <a:gd name="connsiteY1" fmla="*/ 0 h 584572"/>
                      <a:gd name="connsiteX2" fmla="*/ 523999 w 523999"/>
                      <a:gd name="connsiteY2" fmla="*/ 3175 h 584572"/>
                      <a:gd name="connsiteX3" fmla="*/ 162018 w 523999"/>
                      <a:gd name="connsiteY3" fmla="*/ 584572 h 584572"/>
                      <a:gd name="connsiteX4" fmla="*/ 0 w 523999"/>
                      <a:gd name="connsiteY4" fmla="*/ 584572 h 584572"/>
                      <a:gd name="connsiteX0" fmla="*/ 0 w 523999"/>
                      <a:gd name="connsiteY0" fmla="*/ 584572 h 609972"/>
                      <a:gd name="connsiteX1" fmla="*/ 384206 w 523999"/>
                      <a:gd name="connsiteY1" fmla="*/ 0 h 609972"/>
                      <a:gd name="connsiteX2" fmla="*/ 523999 w 523999"/>
                      <a:gd name="connsiteY2" fmla="*/ 3175 h 609972"/>
                      <a:gd name="connsiteX3" fmla="*/ 219168 w 523999"/>
                      <a:gd name="connsiteY3" fmla="*/ 609972 h 609972"/>
                      <a:gd name="connsiteX4" fmla="*/ 0 w 523999"/>
                      <a:gd name="connsiteY4" fmla="*/ 584572 h 609972"/>
                      <a:gd name="connsiteX0" fmla="*/ 0 w 508124"/>
                      <a:gd name="connsiteY0" fmla="*/ 609972 h 609972"/>
                      <a:gd name="connsiteX1" fmla="*/ 368331 w 508124"/>
                      <a:gd name="connsiteY1" fmla="*/ 0 h 609972"/>
                      <a:gd name="connsiteX2" fmla="*/ 508124 w 508124"/>
                      <a:gd name="connsiteY2" fmla="*/ 3175 h 609972"/>
                      <a:gd name="connsiteX3" fmla="*/ 203293 w 508124"/>
                      <a:gd name="connsiteY3" fmla="*/ 609972 h 609972"/>
                      <a:gd name="connsiteX4" fmla="*/ 0 w 508124"/>
                      <a:gd name="connsiteY4" fmla="*/ 609972 h 609972"/>
                      <a:gd name="connsiteX0" fmla="*/ 0 w 508124"/>
                      <a:gd name="connsiteY0" fmla="*/ 663947 h 663947"/>
                      <a:gd name="connsiteX1" fmla="*/ 339756 w 508124"/>
                      <a:gd name="connsiteY1" fmla="*/ 0 h 663947"/>
                      <a:gd name="connsiteX2" fmla="*/ 508124 w 508124"/>
                      <a:gd name="connsiteY2" fmla="*/ 57150 h 663947"/>
                      <a:gd name="connsiteX3" fmla="*/ 203293 w 508124"/>
                      <a:gd name="connsiteY3" fmla="*/ 663947 h 663947"/>
                      <a:gd name="connsiteX4" fmla="*/ 0 w 508124"/>
                      <a:gd name="connsiteY4" fmla="*/ 663947 h 663947"/>
                      <a:gd name="connsiteX0" fmla="*/ 0 w 495424"/>
                      <a:gd name="connsiteY0" fmla="*/ 663947 h 663947"/>
                      <a:gd name="connsiteX1" fmla="*/ 339756 w 495424"/>
                      <a:gd name="connsiteY1" fmla="*/ 0 h 663947"/>
                      <a:gd name="connsiteX2" fmla="*/ 495424 w 495424"/>
                      <a:gd name="connsiteY2" fmla="*/ 9525 h 663947"/>
                      <a:gd name="connsiteX3" fmla="*/ 203293 w 495424"/>
                      <a:gd name="connsiteY3" fmla="*/ 663947 h 663947"/>
                      <a:gd name="connsiteX4" fmla="*/ 0 w 495424"/>
                      <a:gd name="connsiteY4" fmla="*/ 663947 h 663947"/>
                      <a:gd name="connsiteX0" fmla="*/ 0 w 495424"/>
                      <a:gd name="connsiteY0" fmla="*/ 663947 h 663947"/>
                      <a:gd name="connsiteX1" fmla="*/ 339756 w 495424"/>
                      <a:gd name="connsiteY1" fmla="*/ 0 h 663947"/>
                      <a:gd name="connsiteX2" fmla="*/ 495424 w 495424"/>
                      <a:gd name="connsiteY2" fmla="*/ 9525 h 663947"/>
                      <a:gd name="connsiteX3" fmla="*/ 276318 w 495424"/>
                      <a:gd name="connsiteY3" fmla="*/ 603622 h 663947"/>
                      <a:gd name="connsiteX4" fmla="*/ 0 w 495424"/>
                      <a:gd name="connsiteY4" fmla="*/ 663947 h 663947"/>
                      <a:gd name="connsiteX0" fmla="*/ 0 w 387474"/>
                      <a:gd name="connsiteY0" fmla="*/ 603622 h 603622"/>
                      <a:gd name="connsiteX1" fmla="*/ 231806 w 387474"/>
                      <a:gd name="connsiteY1" fmla="*/ 0 h 603622"/>
                      <a:gd name="connsiteX2" fmla="*/ 387474 w 387474"/>
                      <a:gd name="connsiteY2" fmla="*/ 9525 h 603622"/>
                      <a:gd name="connsiteX3" fmla="*/ 168368 w 387474"/>
                      <a:gd name="connsiteY3" fmla="*/ 603622 h 603622"/>
                      <a:gd name="connsiteX4" fmla="*/ 0 w 387474"/>
                      <a:gd name="connsiteY4" fmla="*/ 603622 h 603622"/>
                      <a:gd name="connsiteX0" fmla="*/ 0 w 416049"/>
                      <a:gd name="connsiteY0" fmla="*/ 606797 h 606797"/>
                      <a:gd name="connsiteX1" fmla="*/ 260381 w 416049"/>
                      <a:gd name="connsiteY1" fmla="*/ 0 h 606797"/>
                      <a:gd name="connsiteX2" fmla="*/ 416049 w 416049"/>
                      <a:gd name="connsiteY2" fmla="*/ 9525 h 606797"/>
                      <a:gd name="connsiteX3" fmla="*/ 196943 w 416049"/>
                      <a:gd name="connsiteY3" fmla="*/ 603622 h 606797"/>
                      <a:gd name="connsiteX4" fmla="*/ 0 w 416049"/>
                      <a:gd name="connsiteY4" fmla="*/ 606797 h 606797"/>
                      <a:gd name="connsiteX0" fmla="*/ 0 w 416049"/>
                      <a:gd name="connsiteY0" fmla="*/ 616322 h 616322"/>
                      <a:gd name="connsiteX1" fmla="*/ 260381 w 416049"/>
                      <a:gd name="connsiteY1" fmla="*/ 9525 h 616322"/>
                      <a:gd name="connsiteX2" fmla="*/ 416049 w 416049"/>
                      <a:gd name="connsiteY2" fmla="*/ 0 h 616322"/>
                      <a:gd name="connsiteX3" fmla="*/ 196943 w 416049"/>
                      <a:gd name="connsiteY3" fmla="*/ 613147 h 616322"/>
                      <a:gd name="connsiteX4" fmla="*/ 0 w 416049"/>
                      <a:gd name="connsiteY4" fmla="*/ 616322 h 616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6049" h="616322">
                        <a:moveTo>
                          <a:pt x="0" y="616322"/>
                        </a:moveTo>
                        <a:lnTo>
                          <a:pt x="260381" y="9525"/>
                        </a:lnTo>
                        <a:lnTo>
                          <a:pt x="416049" y="0"/>
                        </a:lnTo>
                        <a:lnTo>
                          <a:pt x="196943" y="613147"/>
                        </a:lnTo>
                        <a:lnTo>
                          <a:pt x="0" y="61632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1" name="Freeform 14"/>
                  <p:cNvSpPr/>
                  <p:nvPr/>
                </p:nvSpPr>
                <p:spPr>
                  <a:xfrm>
                    <a:off x="3841750" y="2860675"/>
                    <a:ext cx="327025" cy="619125"/>
                  </a:xfrm>
                  <a:custGeom>
                    <a:avLst/>
                    <a:gdLst>
                      <a:gd name="connsiteX0" fmla="*/ 168275 w 327025"/>
                      <a:gd name="connsiteY0" fmla="*/ 6350 h 619125"/>
                      <a:gd name="connsiteX1" fmla="*/ 327025 w 327025"/>
                      <a:gd name="connsiteY1" fmla="*/ 0 h 619125"/>
                      <a:gd name="connsiteX2" fmla="*/ 200025 w 327025"/>
                      <a:gd name="connsiteY2" fmla="*/ 619125 h 619125"/>
                      <a:gd name="connsiteX3" fmla="*/ 0 w 327025"/>
                      <a:gd name="connsiteY3" fmla="*/ 619125 h 619125"/>
                      <a:gd name="connsiteX4" fmla="*/ 168275 w 327025"/>
                      <a:gd name="connsiteY4" fmla="*/ 6350 h 619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7025" h="619125">
                        <a:moveTo>
                          <a:pt x="168275" y="6350"/>
                        </a:moveTo>
                        <a:lnTo>
                          <a:pt x="327025" y="0"/>
                        </a:lnTo>
                        <a:lnTo>
                          <a:pt x="200025" y="619125"/>
                        </a:lnTo>
                        <a:lnTo>
                          <a:pt x="0" y="619125"/>
                        </a:lnTo>
                        <a:lnTo>
                          <a:pt x="168275" y="63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2" name="Freeform 15"/>
                  <p:cNvSpPr/>
                  <p:nvPr/>
                </p:nvSpPr>
                <p:spPr>
                  <a:xfrm>
                    <a:off x="4264025" y="2863850"/>
                    <a:ext cx="225425" cy="609600"/>
                  </a:xfrm>
                  <a:custGeom>
                    <a:avLst/>
                    <a:gdLst>
                      <a:gd name="connsiteX0" fmla="*/ 79375 w 225425"/>
                      <a:gd name="connsiteY0" fmla="*/ 9525 h 609600"/>
                      <a:gd name="connsiteX1" fmla="*/ 225425 w 225425"/>
                      <a:gd name="connsiteY1" fmla="*/ 0 h 609600"/>
                      <a:gd name="connsiteX2" fmla="*/ 190500 w 225425"/>
                      <a:gd name="connsiteY2" fmla="*/ 603250 h 609600"/>
                      <a:gd name="connsiteX3" fmla="*/ 0 w 225425"/>
                      <a:gd name="connsiteY3" fmla="*/ 609600 h 609600"/>
                      <a:gd name="connsiteX4" fmla="*/ 79375 w 225425"/>
                      <a:gd name="connsiteY4" fmla="*/ 9525 h 609600"/>
                      <a:gd name="connsiteX0" fmla="*/ 69850 w 225425"/>
                      <a:gd name="connsiteY0" fmla="*/ 3175 h 609600"/>
                      <a:gd name="connsiteX1" fmla="*/ 225425 w 225425"/>
                      <a:gd name="connsiteY1" fmla="*/ 0 h 609600"/>
                      <a:gd name="connsiteX2" fmla="*/ 190500 w 225425"/>
                      <a:gd name="connsiteY2" fmla="*/ 603250 h 609600"/>
                      <a:gd name="connsiteX3" fmla="*/ 0 w 225425"/>
                      <a:gd name="connsiteY3" fmla="*/ 609600 h 609600"/>
                      <a:gd name="connsiteX4" fmla="*/ 69850 w 225425"/>
                      <a:gd name="connsiteY4" fmla="*/ 3175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425" h="609600">
                        <a:moveTo>
                          <a:pt x="69850" y="3175"/>
                        </a:moveTo>
                        <a:lnTo>
                          <a:pt x="225425" y="0"/>
                        </a:lnTo>
                        <a:lnTo>
                          <a:pt x="190500" y="603250"/>
                        </a:lnTo>
                        <a:lnTo>
                          <a:pt x="0" y="609600"/>
                        </a:lnTo>
                        <a:lnTo>
                          <a:pt x="69850" y="31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3" name="Freeform 19"/>
                  <p:cNvSpPr/>
                  <p:nvPr/>
                </p:nvSpPr>
                <p:spPr>
                  <a:xfrm>
                    <a:off x="4648201" y="2867026"/>
                    <a:ext cx="236538" cy="609600"/>
                  </a:xfrm>
                  <a:custGeom>
                    <a:avLst/>
                    <a:gdLst>
                      <a:gd name="connsiteX0" fmla="*/ 0 w 231775"/>
                      <a:gd name="connsiteY0" fmla="*/ 6350 h 600075"/>
                      <a:gd name="connsiteX1" fmla="*/ 155575 w 231775"/>
                      <a:gd name="connsiteY1" fmla="*/ 0 h 600075"/>
                      <a:gd name="connsiteX2" fmla="*/ 231775 w 231775"/>
                      <a:gd name="connsiteY2" fmla="*/ 593725 h 600075"/>
                      <a:gd name="connsiteX3" fmla="*/ 28575 w 231775"/>
                      <a:gd name="connsiteY3" fmla="*/ 600075 h 600075"/>
                      <a:gd name="connsiteX4" fmla="*/ 0 w 231775"/>
                      <a:gd name="connsiteY4" fmla="*/ 6350 h 600075"/>
                      <a:gd name="connsiteX0" fmla="*/ 0 w 236538"/>
                      <a:gd name="connsiteY0" fmla="*/ 6350 h 608013"/>
                      <a:gd name="connsiteX1" fmla="*/ 155575 w 236538"/>
                      <a:gd name="connsiteY1" fmla="*/ 0 h 608013"/>
                      <a:gd name="connsiteX2" fmla="*/ 236538 w 236538"/>
                      <a:gd name="connsiteY2" fmla="*/ 608013 h 608013"/>
                      <a:gd name="connsiteX3" fmla="*/ 28575 w 236538"/>
                      <a:gd name="connsiteY3" fmla="*/ 600075 h 608013"/>
                      <a:gd name="connsiteX4" fmla="*/ 0 w 236538"/>
                      <a:gd name="connsiteY4" fmla="*/ 6350 h 608013"/>
                      <a:gd name="connsiteX0" fmla="*/ 0 w 236538"/>
                      <a:gd name="connsiteY0" fmla="*/ 6350 h 609600"/>
                      <a:gd name="connsiteX1" fmla="*/ 155575 w 236538"/>
                      <a:gd name="connsiteY1" fmla="*/ 0 h 609600"/>
                      <a:gd name="connsiteX2" fmla="*/ 236538 w 236538"/>
                      <a:gd name="connsiteY2" fmla="*/ 608013 h 609600"/>
                      <a:gd name="connsiteX3" fmla="*/ 30956 w 236538"/>
                      <a:gd name="connsiteY3" fmla="*/ 609600 h 609600"/>
                      <a:gd name="connsiteX4" fmla="*/ 0 w 236538"/>
                      <a:gd name="connsiteY4" fmla="*/ 6350 h 609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6538" h="609600">
                        <a:moveTo>
                          <a:pt x="0" y="6350"/>
                        </a:moveTo>
                        <a:lnTo>
                          <a:pt x="155575" y="0"/>
                        </a:lnTo>
                        <a:lnTo>
                          <a:pt x="236538" y="608013"/>
                        </a:lnTo>
                        <a:lnTo>
                          <a:pt x="30956" y="609600"/>
                        </a:lnTo>
                        <a:lnTo>
                          <a:pt x="0" y="63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4" name="Freeform 21"/>
                  <p:cNvSpPr/>
                  <p:nvPr/>
                </p:nvSpPr>
                <p:spPr>
                  <a:xfrm>
                    <a:off x="4981575" y="2867025"/>
                    <a:ext cx="314325" cy="612775"/>
                  </a:xfrm>
                  <a:custGeom>
                    <a:avLst/>
                    <a:gdLst>
                      <a:gd name="connsiteX0" fmla="*/ 0 w 314325"/>
                      <a:gd name="connsiteY0" fmla="*/ 3175 h 612775"/>
                      <a:gd name="connsiteX1" fmla="*/ 158750 w 314325"/>
                      <a:gd name="connsiteY1" fmla="*/ 0 h 612775"/>
                      <a:gd name="connsiteX2" fmla="*/ 314325 w 314325"/>
                      <a:gd name="connsiteY2" fmla="*/ 606425 h 612775"/>
                      <a:gd name="connsiteX3" fmla="*/ 120650 w 314325"/>
                      <a:gd name="connsiteY3" fmla="*/ 612775 h 612775"/>
                      <a:gd name="connsiteX4" fmla="*/ 0 w 314325"/>
                      <a:gd name="connsiteY4" fmla="*/ 3175 h 612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4325" h="612775">
                        <a:moveTo>
                          <a:pt x="0" y="3175"/>
                        </a:moveTo>
                        <a:lnTo>
                          <a:pt x="158750" y="0"/>
                        </a:lnTo>
                        <a:lnTo>
                          <a:pt x="314325" y="606425"/>
                        </a:lnTo>
                        <a:lnTo>
                          <a:pt x="120650" y="612775"/>
                        </a:lnTo>
                        <a:lnTo>
                          <a:pt x="0" y="31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5" name="Freeform 23"/>
                  <p:cNvSpPr/>
                  <p:nvPr/>
                </p:nvSpPr>
                <p:spPr>
                  <a:xfrm>
                    <a:off x="5299075" y="2870200"/>
                    <a:ext cx="415925" cy="606425"/>
                  </a:xfrm>
                  <a:custGeom>
                    <a:avLst/>
                    <a:gdLst>
                      <a:gd name="connsiteX0" fmla="*/ 0 w 415925"/>
                      <a:gd name="connsiteY0" fmla="*/ 0 h 606425"/>
                      <a:gd name="connsiteX1" fmla="*/ 142875 w 415925"/>
                      <a:gd name="connsiteY1" fmla="*/ 3175 h 606425"/>
                      <a:gd name="connsiteX2" fmla="*/ 415925 w 415925"/>
                      <a:gd name="connsiteY2" fmla="*/ 603250 h 606425"/>
                      <a:gd name="connsiteX3" fmla="*/ 228600 w 415925"/>
                      <a:gd name="connsiteY3" fmla="*/ 606425 h 606425"/>
                      <a:gd name="connsiteX4" fmla="*/ 0 w 415925"/>
                      <a:gd name="connsiteY4" fmla="*/ 0 h 606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5925" h="606425">
                        <a:moveTo>
                          <a:pt x="0" y="0"/>
                        </a:moveTo>
                        <a:lnTo>
                          <a:pt x="142875" y="3175"/>
                        </a:lnTo>
                        <a:lnTo>
                          <a:pt x="415925" y="603250"/>
                        </a:lnTo>
                        <a:lnTo>
                          <a:pt x="228600" y="60642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76" name="Freeform 24"/>
                  <p:cNvSpPr/>
                  <p:nvPr/>
                </p:nvSpPr>
                <p:spPr>
                  <a:xfrm>
                    <a:off x="5616575" y="2867025"/>
                    <a:ext cx="520700" cy="600075"/>
                  </a:xfrm>
                  <a:custGeom>
                    <a:avLst/>
                    <a:gdLst>
                      <a:gd name="connsiteX0" fmla="*/ 0 w 520700"/>
                      <a:gd name="connsiteY0" fmla="*/ 0 h 600075"/>
                      <a:gd name="connsiteX1" fmla="*/ 168275 w 520700"/>
                      <a:gd name="connsiteY1" fmla="*/ 0 h 600075"/>
                      <a:gd name="connsiteX2" fmla="*/ 520700 w 520700"/>
                      <a:gd name="connsiteY2" fmla="*/ 600075 h 600075"/>
                      <a:gd name="connsiteX3" fmla="*/ 311150 w 520700"/>
                      <a:gd name="connsiteY3" fmla="*/ 596900 h 600075"/>
                      <a:gd name="connsiteX4" fmla="*/ 0 w 520700"/>
                      <a:gd name="connsiteY4" fmla="*/ 0 h 600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0700" h="600075">
                        <a:moveTo>
                          <a:pt x="0" y="0"/>
                        </a:moveTo>
                        <a:lnTo>
                          <a:pt x="168275" y="0"/>
                        </a:lnTo>
                        <a:lnTo>
                          <a:pt x="520700" y="600075"/>
                        </a:lnTo>
                        <a:lnTo>
                          <a:pt x="311150" y="5969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</p:grpSp>
          <p:grpSp>
            <p:nvGrpSpPr>
              <p:cNvPr id="49" name="Group 28"/>
              <p:cNvGrpSpPr/>
              <p:nvPr/>
            </p:nvGrpSpPr>
            <p:grpSpPr>
              <a:xfrm>
                <a:off x="2776537" y="3333778"/>
                <a:ext cx="3543300" cy="279341"/>
                <a:chOff x="2776537" y="3333778"/>
                <a:chExt cx="3543300" cy="279341"/>
              </a:xfrm>
            </p:grpSpPr>
            <p:sp>
              <p:nvSpPr>
                <p:cNvPr id="50" name="Pie 26"/>
                <p:cNvSpPr/>
                <p:nvPr/>
              </p:nvSpPr>
              <p:spPr>
                <a:xfrm>
                  <a:off x="2776537" y="3346480"/>
                  <a:ext cx="227163" cy="266639"/>
                </a:xfrm>
                <a:prstGeom prst="pie">
                  <a:avLst>
                    <a:gd name="adj1" fmla="val 0"/>
                    <a:gd name="adj2" fmla="val 10941085"/>
                  </a:avLst>
                </a:pr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Pie 29"/>
                <p:cNvSpPr/>
                <p:nvPr/>
              </p:nvSpPr>
              <p:spPr>
                <a:xfrm>
                  <a:off x="3003700" y="3344445"/>
                  <a:ext cx="200148" cy="266639"/>
                </a:xfrm>
                <a:prstGeom prst="pie">
                  <a:avLst>
                    <a:gd name="adj1" fmla="val 0"/>
                    <a:gd name="adj2" fmla="val 1069567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Pie 33"/>
                <p:cNvSpPr/>
                <p:nvPr/>
              </p:nvSpPr>
              <p:spPr>
                <a:xfrm>
                  <a:off x="3203848" y="3344444"/>
                  <a:ext cx="227163" cy="266639"/>
                </a:xfrm>
                <a:prstGeom prst="pie">
                  <a:avLst>
                    <a:gd name="adj1" fmla="val 0"/>
                    <a:gd name="adj2" fmla="val 10941085"/>
                  </a:avLst>
                </a:pr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Pie 34"/>
                <p:cNvSpPr/>
                <p:nvPr/>
              </p:nvSpPr>
              <p:spPr>
                <a:xfrm>
                  <a:off x="3427238" y="3333780"/>
                  <a:ext cx="200148" cy="266639"/>
                </a:xfrm>
                <a:prstGeom prst="pie">
                  <a:avLst>
                    <a:gd name="adj1" fmla="val 0"/>
                    <a:gd name="adj2" fmla="val 1069567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Pie 35"/>
                <p:cNvSpPr/>
                <p:nvPr/>
              </p:nvSpPr>
              <p:spPr>
                <a:xfrm>
                  <a:off x="3623935" y="3344445"/>
                  <a:ext cx="217815" cy="266640"/>
                </a:xfrm>
                <a:prstGeom prst="pie">
                  <a:avLst>
                    <a:gd name="adj1" fmla="val 0"/>
                    <a:gd name="adj2" fmla="val 10941085"/>
                  </a:avLst>
                </a:pr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Pie 36"/>
                <p:cNvSpPr/>
                <p:nvPr/>
              </p:nvSpPr>
              <p:spPr>
                <a:xfrm>
                  <a:off x="3841748" y="3346479"/>
                  <a:ext cx="213443" cy="264604"/>
                </a:xfrm>
                <a:prstGeom prst="pie">
                  <a:avLst>
                    <a:gd name="adj1" fmla="val 0"/>
                    <a:gd name="adj2" fmla="val 1069567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Pie 37"/>
                <p:cNvSpPr/>
                <p:nvPr/>
              </p:nvSpPr>
              <p:spPr>
                <a:xfrm>
                  <a:off x="4049883" y="3339561"/>
                  <a:ext cx="213670" cy="264602"/>
                </a:xfrm>
                <a:prstGeom prst="pie">
                  <a:avLst>
                    <a:gd name="adj1" fmla="val 0"/>
                    <a:gd name="adj2" fmla="val 10941085"/>
                  </a:avLst>
                </a:pr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Pie 38"/>
                <p:cNvSpPr/>
                <p:nvPr/>
              </p:nvSpPr>
              <p:spPr>
                <a:xfrm>
                  <a:off x="4258270" y="3336954"/>
                  <a:ext cx="200148" cy="260290"/>
                </a:xfrm>
                <a:prstGeom prst="pie">
                  <a:avLst>
                    <a:gd name="adj1" fmla="val 21172743"/>
                    <a:gd name="adj2" fmla="val 1077508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Pie 39"/>
                <p:cNvSpPr/>
                <p:nvPr/>
              </p:nvSpPr>
              <p:spPr>
                <a:xfrm>
                  <a:off x="4458418" y="3343304"/>
                  <a:ext cx="227163" cy="266639"/>
                </a:xfrm>
                <a:prstGeom prst="pie">
                  <a:avLst>
                    <a:gd name="adj1" fmla="val 0"/>
                    <a:gd name="adj2" fmla="val 10941085"/>
                  </a:avLst>
                </a:pr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Pie 41"/>
                <p:cNvSpPr/>
                <p:nvPr/>
              </p:nvSpPr>
              <p:spPr>
                <a:xfrm>
                  <a:off x="4867993" y="3340129"/>
                  <a:ext cx="227163" cy="266639"/>
                </a:xfrm>
                <a:prstGeom prst="pie">
                  <a:avLst>
                    <a:gd name="adj1" fmla="val 21275621"/>
                    <a:gd name="adj2" fmla="val 10941085"/>
                  </a:avLst>
                </a:pr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Pie 44"/>
                <p:cNvSpPr/>
                <p:nvPr/>
              </p:nvSpPr>
              <p:spPr>
                <a:xfrm>
                  <a:off x="5531681" y="3335713"/>
                  <a:ext cx="200148" cy="266639"/>
                </a:xfrm>
                <a:prstGeom prst="pie">
                  <a:avLst>
                    <a:gd name="adj1" fmla="val 0"/>
                    <a:gd name="adj2" fmla="val 1069567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Pie 45"/>
                <p:cNvSpPr/>
                <p:nvPr/>
              </p:nvSpPr>
              <p:spPr>
                <a:xfrm>
                  <a:off x="5712792" y="3335713"/>
                  <a:ext cx="227163" cy="266639"/>
                </a:xfrm>
                <a:prstGeom prst="pie">
                  <a:avLst>
                    <a:gd name="adj1" fmla="val 21358865"/>
                    <a:gd name="adj2" fmla="val 10941085"/>
                  </a:avLst>
                </a:pr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Pie 40"/>
                <p:cNvSpPr/>
                <p:nvPr/>
              </p:nvSpPr>
              <p:spPr>
                <a:xfrm>
                  <a:off x="4679827" y="3340130"/>
                  <a:ext cx="200148" cy="266639"/>
                </a:xfrm>
                <a:prstGeom prst="pie">
                  <a:avLst>
                    <a:gd name="adj1" fmla="val 0"/>
                    <a:gd name="adj2" fmla="val 1069567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Pie 42"/>
                <p:cNvSpPr/>
                <p:nvPr/>
              </p:nvSpPr>
              <p:spPr>
                <a:xfrm>
                  <a:off x="5104370" y="3333779"/>
                  <a:ext cx="200148" cy="266639"/>
                </a:xfrm>
                <a:prstGeom prst="pie">
                  <a:avLst>
                    <a:gd name="adj1" fmla="val 0"/>
                    <a:gd name="adj2" fmla="val 1069567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Pie 43"/>
                <p:cNvSpPr/>
                <p:nvPr/>
              </p:nvSpPr>
              <p:spPr>
                <a:xfrm>
                  <a:off x="5295900" y="3340130"/>
                  <a:ext cx="227163" cy="266639"/>
                </a:xfrm>
                <a:prstGeom prst="pie">
                  <a:avLst>
                    <a:gd name="adj1" fmla="val 0"/>
                    <a:gd name="adj2" fmla="val 10941085"/>
                  </a:avLst>
                </a:pr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Pie 46"/>
                <p:cNvSpPr/>
                <p:nvPr/>
              </p:nvSpPr>
              <p:spPr>
                <a:xfrm>
                  <a:off x="5942163" y="3333778"/>
                  <a:ext cx="200148" cy="266639"/>
                </a:xfrm>
                <a:prstGeom prst="pie">
                  <a:avLst>
                    <a:gd name="adj1" fmla="val 0"/>
                    <a:gd name="adj2" fmla="val 10973247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Pie 47"/>
                <p:cNvSpPr/>
                <p:nvPr/>
              </p:nvSpPr>
              <p:spPr>
                <a:xfrm>
                  <a:off x="6137275" y="3343304"/>
                  <a:ext cx="182562" cy="257116"/>
                </a:xfrm>
                <a:prstGeom prst="pie">
                  <a:avLst>
                    <a:gd name="adj1" fmla="val 21358865"/>
                    <a:gd name="adj2" fmla="val 10941085"/>
                  </a:avLst>
                </a:prstGeom>
                <a:solidFill>
                  <a:srgbClr val="FF7C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2" name="Rectangle 65"/>
            <p:cNvSpPr/>
            <p:nvPr/>
          </p:nvSpPr>
          <p:spPr>
            <a:xfrm>
              <a:off x="5076056" y="4041068"/>
              <a:ext cx="728861" cy="1080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3" name="Group 108"/>
            <p:cNvGrpSpPr/>
            <p:nvPr/>
          </p:nvGrpSpPr>
          <p:grpSpPr>
            <a:xfrm>
              <a:off x="5295900" y="3646609"/>
              <a:ext cx="305619" cy="297621"/>
              <a:chOff x="5295900" y="3678237"/>
              <a:chExt cx="305619" cy="297621"/>
            </a:xfrm>
          </p:grpSpPr>
          <p:sp>
            <p:nvSpPr>
              <p:cNvPr id="37" name="Freeform 103"/>
              <p:cNvSpPr/>
              <p:nvPr/>
            </p:nvSpPr>
            <p:spPr>
              <a:xfrm>
                <a:off x="5364957" y="3678237"/>
                <a:ext cx="157956" cy="176213"/>
              </a:xfrm>
              <a:custGeom>
                <a:avLst/>
                <a:gdLst>
                  <a:gd name="connsiteX0" fmla="*/ 0 w 146050"/>
                  <a:gd name="connsiteY0" fmla="*/ 152400 h 152400"/>
                  <a:gd name="connsiteX1" fmla="*/ 63500 w 146050"/>
                  <a:gd name="connsiteY1" fmla="*/ 0 h 152400"/>
                  <a:gd name="connsiteX2" fmla="*/ 146050 w 146050"/>
                  <a:gd name="connsiteY2" fmla="*/ 142875 h 152400"/>
                  <a:gd name="connsiteX3" fmla="*/ 146050 w 146050"/>
                  <a:gd name="connsiteY3" fmla="*/ 142875 h 152400"/>
                  <a:gd name="connsiteX0" fmla="*/ 0 w 146050"/>
                  <a:gd name="connsiteY0" fmla="*/ 147638 h 147638"/>
                  <a:gd name="connsiteX1" fmla="*/ 70644 w 146050"/>
                  <a:gd name="connsiteY1" fmla="*/ 0 h 147638"/>
                  <a:gd name="connsiteX2" fmla="*/ 146050 w 146050"/>
                  <a:gd name="connsiteY2" fmla="*/ 138113 h 147638"/>
                  <a:gd name="connsiteX3" fmla="*/ 146050 w 146050"/>
                  <a:gd name="connsiteY3" fmla="*/ 138113 h 147638"/>
                  <a:gd name="connsiteX0" fmla="*/ 0 w 160337"/>
                  <a:gd name="connsiteY0" fmla="*/ 147638 h 169070"/>
                  <a:gd name="connsiteX1" fmla="*/ 70644 w 160337"/>
                  <a:gd name="connsiteY1" fmla="*/ 0 h 169070"/>
                  <a:gd name="connsiteX2" fmla="*/ 146050 w 160337"/>
                  <a:gd name="connsiteY2" fmla="*/ 138113 h 169070"/>
                  <a:gd name="connsiteX3" fmla="*/ 160337 w 160337"/>
                  <a:gd name="connsiteY3" fmla="*/ 169070 h 169070"/>
                  <a:gd name="connsiteX0" fmla="*/ 0 w 157956"/>
                  <a:gd name="connsiteY0" fmla="*/ 176213 h 176213"/>
                  <a:gd name="connsiteX1" fmla="*/ 68263 w 157956"/>
                  <a:gd name="connsiteY1" fmla="*/ 0 h 176213"/>
                  <a:gd name="connsiteX2" fmla="*/ 143669 w 157956"/>
                  <a:gd name="connsiteY2" fmla="*/ 138113 h 176213"/>
                  <a:gd name="connsiteX3" fmla="*/ 157956 w 157956"/>
                  <a:gd name="connsiteY3" fmla="*/ 169070 h 1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956" h="176213">
                    <a:moveTo>
                      <a:pt x="0" y="176213"/>
                    </a:moveTo>
                    <a:lnTo>
                      <a:pt x="68263" y="0"/>
                    </a:lnTo>
                    <a:cubicBezTo>
                      <a:pt x="93398" y="46038"/>
                      <a:pt x="128720" y="109935"/>
                      <a:pt x="143669" y="138113"/>
                    </a:cubicBezTo>
                    <a:cubicBezTo>
                      <a:pt x="158618" y="166291"/>
                      <a:pt x="153194" y="158751"/>
                      <a:pt x="157956" y="169070"/>
                    </a:cubicBezTo>
                  </a:path>
                </a:pathLst>
              </a:cu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6" name="Rectangle 68"/>
              <p:cNvSpPr/>
              <p:nvPr/>
            </p:nvSpPr>
            <p:spPr>
              <a:xfrm>
                <a:off x="5295900" y="3831842"/>
                <a:ext cx="305619" cy="1440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4" name="Oval 109"/>
            <p:cNvSpPr/>
            <p:nvPr/>
          </p:nvSpPr>
          <p:spPr>
            <a:xfrm>
              <a:off x="5417626" y="3639824"/>
              <a:ext cx="25200" cy="25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Rectangle 55"/>
            <p:cNvSpPr/>
            <p:nvPr/>
          </p:nvSpPr>
          <p:spPr>
            <a:xfrm>
              <a:off x="3203848" y="4365103"/>
              <a:ext cx="1728193" cy="1275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Rectangle 50"/>
            <p:cNvSpPr/>
            <p:nvPr/>
          </p:nvSpPr>
          <p:spPr>
            <a:xfrm>
              <a:off x="2910186" y="4466430"/>
              <a:ext cx="3476029" cy="33072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7" name="Group 1027"/>
          <p:cNvGrpSpPr/>
          <p:nvPr/>
        </p:nvGrpSpPr>
        <p:grpSpPr>
          <a:xfrm>
            <a:off x="5110189" y="4121801"/>
            <a:ext cx="2598817" cy="1911669"/>
            <a:chOff x="6185977" y="2453365"/>
            <a:chExt cx="1944216" cy="1430150"/>
          </a:xfrm>
        </p:grpSpPr>
        <p:sp>
          <p:nvSpPr>
            <p:cNvPr id="78" name="Rounded Rectangle 1024"/>
            <p:cNvSpPr/>
            <p:nvPr/>
          </p:nvSpPr>
          <p:spPr>
            <a:xfrm>
              <a:off x="6185977" y="2453365"/>
              <a:ext cx="1944216" cy="1430150"/>
            </a:xfrm>
            <a:prstGeom prst="roundRect">
              <a:avLst>
                <a:gd name="adj" fmla="val 277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79" name="Group 121"/>
            <p:cNvGrpSpPr/>
            <p:nvPr/>
          </p:nvGrpSpPr>
          <p:grpSpPr>
            <a:xfrm>
              <a:off x="6531105" y="2456502"/>
              <a:ext cx="589665" cy="1143905"/>
              <a:chOff x="4932040" y="288985"/>
              <a:chExt cx="2023138" cy="3924727"/>
            </a:xfrm>
          </p:grpSpPr>
          <p:sp>
            <p:nvSpPr>
              <p:cNvPr id="89" name="Freeform 114"/>
              <p:cNvSpPr/>
              <p:nvPr/>
            </p:nvSpPr>
            <p:spPr>
              <a:xfrm>
                <a:off x="5449537" y="288985"/>
                <a:ext cx="350783" cy="1081195"/>
              </a:xfrm>
              <a:custGeom>
                <a:avLst/>
                <a:gdLst>
                  <a:gd name="connsiteX0" fmla="*/ 217993 w 350783"/>
                  <a:gd name="connsiteY0" fmla="*/ 1081195 h 1081195"/>
                  <a:gd name="connsiteX1" fmla="*/ 332293 w 350783"/>
                  <a:gd name="connsiteY1" fmla="*/ 875455 h 1081195"/>
                  <a:gd name="connsiteX2" fmla="*/ 339913 w 350783"/>
                  <a:gd name="connsiteY2" fmla="*/ 700195 h 1081195"/>
                  <a:gd name="connsiteX3" fmla="*/ 225613 w 350783"/>
                  <a:gd name="connsiteY3" fmla="*/ 433495 h 1081195"/>
                  <a:gd name="connsiteX4" fmla="*/ 278953 w 350783"/>
                  <a:gd name="connsiteY4" fmla="*/ 29635 h 1081195"/>
                  <a:gd name="connsiteX5" fmla="*/ 179893 w 350783"/>
                  <a:gd name="connsiteY5" fmla="*/ 44875 h 1081195"/>
                  <a:gd name="connsiteX6" fmla="*/ 96073 w 350783"/>
                  <a:gd name="connsiteY6" fmla="*/ 159175 h 1081195"/>
                  <a:gd name="connsiteX7" fmla="*/ 35113 w 350783"/>
                  <a:gd name="connsiteY7" fmla="*/ 281095 h 1081195"/>
                  <a:gd name="connsiteX8" fmla="*/ 4633 w 350783"/>
                  <a:gd name="connsiteY8" fmla="*/ 395395 h 1081195"/>
                  <a:gd name="connsiteX9" fmla="*/ 134173 w 350783"/>
                  <a:gd name="connsiteY9" fmla="*/ 585895 h 1081195"/>
                  <a:gd name="connsiteX10" fmla="*/ 217993 w 350783"/>
                  <a:gd name="connsiteY10" fmla="*/ 692575 h 1081195"/>
                  <a:gd name="connsiteX11" fmla="*/ 256093 w 350783"/>
                  <a:gd name="connsiteY11" fmla="*/ 875455 h 1081195"/>
                  <a:gd name="connsiteX12" fmla="*/ 217993 w 350783"/>
                  <a:gd name="connsiteY12" fmla="*/ 1081195 h 1081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0783" h="1081195">
                    <a:moveTo>
                      <a:pt x="217993" y="1081195"/>
                    </a:moveTo>
                    <a:cubicBezTo>
                      <a:pt x="230693" y="1081195"/>
                      <a:pt x="311973" y="938955"/>
                      <a:pt x="332293" y="875455"/>
                    </a:cubicBezTo>
                    <a:cubicBezTo>
                      <a:pt x="352613" y="811955"/>
                      <a:pt x="357693" y="773855"/>
                      <a:pt x="339913" y="700195"/>
                    </a:cubicBezTo>
                    <a:cubicBezTo>
                      <a:pt x="322133" y="626535"/>
                      <a:pt x="235773" y="545255"/>
                      <a:pt x="225613" y="433495"/>
                    </a:cubicBezTo>
                    <a:cubicBezTo>
                      <a:pt x="215453" y="321735"/>
                      <a:pt x="286573" y="94405"/>
                      <a:pt x="278953" y="29635"/>
                    </a:cubicBezTo>
                    <a:cubicBezTo>
                      <a:pt x="271333" y="-35135"/>
                      <a:pt x="210373" y="23285"/>
                      <a:pt x="179893" y="44875"/>
                    </a:cubicBezTo>
                    <a:cubicBezTo>
                      <a:pt x="149413" y="66465"/>
                      <a:pt x="120203" y="119805"/>
                      <a:pt x="96073" y="159175"/>
                    </a:cubicBezTo>
                    <a:cubicBezTo>
                      <a:pt x="71943" y="198545"/>
                      <a:pt x="50353" y="241725"/>
                      <a:pt x="35113" y="281095"/>
                    </a:cubicBezTo>
                    <a:cubicBezTo>
                      <a:pt x="19873" y="320465"/>
                      <a:pt x="-11877" y="344595"/>
                      <a:pt x="4633" y="395395"/>
                    </a:cubicBezTo>
                    <a:cubicBezTo>
                      <a:pt x="21143" y="446195"/>
                      <a:pt x="98613" y="536365"/>
                      <a:pt x="134173" y="585895"/>
                    </a:cubicBezTo>
                    <a:cubicBezTo>
                      <a:pt x="169733" y="635425"/>
                      <a:pt x="197673" y="644315"/>
                      <a:pt x="217993" y="692575"/>
                    </a:cubicBezTo>
                    <a:cubicBezTo>
                      <a:pt x="238313" y="740835"/>
                      <a:pt x="262443" y="813225"/>
                      <a:pt x="256093" y="875455"/>
                    </a:cubicBezTo>
                    <a:cubicBezTo>
                      <a:pt x="249743" y="937685"/>
                      <a:pt x="205293" y="1081195"/>
                      <a:pt x="217993" y="108119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90" name="Group 120"/>
              <p:cNvGrpSpPr/>
              <p:nvPr/>
            </p:nvGrpSpPr>
            <p:grpSpPr>
              <a:xfrm>
                <a:off x="4932040" y="1381610"/>
                <a:ext cx="2023138" cy="2832102"/>
                <a:chOff x="4932040" y="1381610"/>
                <a:chExt cx="2023138" cy="2832102"/>
              </a:xfrm>
            </p:grpSpPr>
            <p:sp>
              <p:nvSpPr>
                <p:cNvPr id="91" name="Freeform 111"/>
                <p:cNvSpPr/>
                <p:nvPr/>
              </p:nvSpPr>
              <p:spPr>
                <a:xfrm>
                  <a:off x="5093331" y="1805792"/>
                  <a:ext cx="1691640" cy="2407920"/>
                </a:xfrm>
                <a:custGeom>
                  <a:avLst/>
                  <a:gdLst>
                    <a:gd name="connsiteX0" fmla="*/ 0 w 1691640"/>
                    <a:gd name="connsiteY0" fmla="*/ 7620 h 2407920"/>
                    <a:gd name="connsiteX1" fmla="*/ 1691640 w 1691640"/>
                    <a:gd name="connsiteY1" fmla="*/ 0 h 2407920"/>
                    <a:gd name="connsiteX2" fmla="*/ 1440180 w 1691640"/>
                    <a:gd name="connsiteY2" fmla="*/ 2407920 h 2407920"/>
                    <a:gd name="connsiteX3" fmla="*/ 274320 w 1691640"/>
                    <a:gd name="connsiteY3" fmla="*/ 2392680 h 2407920"/>
                    <a:gd name="connsiteX4" fmla="*/ 0 w 1691640"/>
                    <a:gd name="connsiteY4" fmla="*/ 7620 h 2407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91640" h="2407920">
                      <a:moveTo>
                        <a:pt x="0" y="7620"/>
                      </a:moveTo>
                      <a:lnTo>
                        <a:pt x="1691640" y="0"/>
                      </a:lnTo>
                      <a:lnTo>
                        <a:pt x="1440180" y="2407920"/>
                      </a:lnTo>
                      <a:lnTo>
                        <a:pt x="274320" y="2392680"/>
                      </a:lnTo>
                      <a:lnTo>
                        <a:pt x="0" y="762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2" name="Freeform 116"/>
                <p:cNvSpPr/>
                <p:nvPr/>
              </p:nvSpPr>
              <p:spPr>
                <a:xfrm>
                  <a:off x="5135889" y="1381610"/>
                  <a:ext cx="1615440" cy="342900"/>
                </a:xfrm>
                <a:custGeom>
                  <a:avLst/>
                  <a:gdLst>
                    <a:gd name="connsiteX0" fmla="*/ 167640 w 1615440"/>
                    <a:gd name="connsiteY0" fmla="*/ 7620 h 342900"/>
                    <a:gd name="connsiteX1" fmla="*/ 1409700 w 1615440"/>
                    <a:gd name="connsiteY1" fmla="*/ 0 h 342900"/>
                    <a:gd name="connsiteX2" fmla="*/ 1615440 w 1615440"/>
                    <a:gd name="connsiteY2" fmla="*/ 342900 h 342900"/>
                    <a:gd name="connsiteX3" fmla="*/ 0 w 1615440"/>
                    <a:gd name="connsiteY3" fmla="*/ 335280 h 342900"/>
                    <a:gd name="connsiteX4" fmla="*/ 167640 w 1615440"/>
                    <a:gd name="connsiteY4" fmla="*/ 7620 h 342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5440" h="342900">
                      <a:moveTo>
                        <a:pt x="167640" y="7620"/>
                      </a:moveTo>
                      <a:lnTo>
                        <a:pt x="1409700" y="0"/>
                      </a:lnTo>
                      <a:lnTo>
                        <a:pt x="1615440" y="342900"/>
                      </a:lnTo>
                      <a:lnTo>
                        <a:pt x="0" y="335280"/>
                      </a:lnTo>
                      <a:lnTo>
                        <a:pt x="167640" y="762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3" name="Freeform 118"/>
                <p:cNvSpPr/>
                <p:nvPr/>
              </p:nvSpPr>
              <p:spPr>
                <a:xfrm>
                  <a:off x="5119363" y="1934062"/>
                  <a:ext cx="377304" cy="2266950"/>
                </a:xfrm>
                <a:custGeom>
                  <a:avLst/>
                  <a:gdLst>
                    <a:gd name="connsiteX0" fmla="*/ 273050 w 539750"/>
                    <a:gd name="connsiteY0" fmla="*/ 25400 h 2279650"/>
                    <a:gd name="connsiteX1" fmla="*/ 539750 w 539750"/>
                    <a:gd name="connsiteY1" fmla="*/ 2279650 h 2279650"/>
                    <a:gd name="connsiteX2" fmla="*/ 254000 w 539750"/>
                    <a:gd name="connsiteY2" fmla="*/ 2266950 h 2279650"/>
                    <a:gd name="connsiteX3" fmla="*/ 0 w 539750"/>
                    <a:gd name="connsiteY3" fmla="*/ 0 h 2279650"/>
                    <a:gd name="connsiteX4" fmla="*/ 273050 w 539750"/>
                    <a:gd name="connsiteY4" fmla="*/ 25400 h 2279650"/>
                    <a:gd name="connsiteX0" fmla="*/ 366671 w 633371"/>
                    <a:gd name="connsiteY0" fmla="*/ 25400 h 2279650"/>
                    <a:gd name="connsiteX1" fmla="*/ 633371 w 633371"/>
                    <a:gd name="connsiteY1" fmla="*/ 2279650 h 2279650"/>
                    <a:gd name="connsiteX2" fmla="*/ 347621 w 633371"/>
                    <a:gd name="connsiteY2" fmla="*/ 2266950 h 2279650"/>
                    <a:gd name="connsiteX3" fmla="*/ 0 w 633371"/>
                    <a:gd name="connsiteY3" fmla="*/ 0 h 2279650"/>
                    <a:gd name="connsiteX4" fmla="*/ 366671 w 633371"/>
                    <a:gd name="connsiteY4" fmla="*/ 25400 h 2279650"/>
                    <a:gd name="connsiteX0" fmla="*/ 153896 w 633371"/>
                    <a:gd name="connsiteY0" fmla="*/ 0 h 2279650"/>
                    <a:gd name="connsiteX1" fmla="*/ 633371 w 633371"/>
                    <a:gd name="connsiteY1" fmla="*/ 2279650 h 2279650"/>
                    <a:gd name="connsiteX2" fmla="*/ 347621 w 633371"/>
                    <a:gd name="connsiteY2" fmla="*/ 2266950 h 2279650"/>
                    <a:gd name="connsiteX3" fmla="*/ 0 w 633371"/>
                    <a:gd name="connsiteY3" fmla="*/ 0 h 2279650"/>
                    <a:gd name="connsiteX4" fmla="*/ 153896 w 633371"/>
                    <a:gd name="connsiteY4" fmla="*/ 0 h 2279650"/>
                    <a:gd name="connsiteX0" fmla="*/ 153896 w 505706"/>
                    <a:gd name="connsiteY0" fmla="*/ 0 h 2266950"/>
                    <a:gd name="connsiteX1" fmla="*/ 505706 w 505706"/>
                    <a:gd name="connsiteY1" fmla="*/ 2266950 h 2266950"/>
                    <a:gd name="connsiteX2" fmla="*/ 347621 w 505706"/>
                    <a:gd name="connsiteY2" fmla="*/ 2266950 h 2266950"/>
                    <a:gd name="connsiteX3" fmla="*/ 0 w 505706"/>
                    <a:gd name="connsiteY3" fmla="*/ 0 h 2266950"/>
                    <a:gd name="connsiteX4" fmla="*/ 153896 w 505706"/>
                    <a:gd name="connsiteY4" fmla="*/ 0 h 2266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706" h="2266950">
                      <a:moveTo>
                        <a:pt x="153896" y="0"/>
                      </a:moveTo>
                      <a:lnTo>
                        <a:pt x="505706" y="2266950"/>
                      </a:lnTo>
                      <a:lnTo>
                        <a:pt x="347621" y="2266950"/>
                      </a:lnTo>
                      <a:lnTo>
                        <a:pt x="0" y="0"/>
                      </a:lnTo>
                      <a:lnTo>
                        <a:pt x="153896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4" name="Freeform 113"/>
                <p:cNvSpPr/>
                <p:nvPr/>
              </p:nvSpPr>
              <p:spPr>
                <a:xfrm>
                  <a:off x="5049291" y="2585209"/>
                  <a:ext cx="1737360" cy="1059180"/>
                </a:xfrm>
                <a:custGeom>
                  <a:avLst/>
                  <a:gdLst>
                    <a:gd name="connsiteX0" fmla="*/ 0 w 1737360"/>
                    <a:gd name="connsiteY0" fmla="*/ 0 h 1059180"/>
                    <a:gd name="connsiteX1" fmla="*/ 1737360 w 1737360"/>
                    <a:gd name="connsiteY1" fmla="*/ 15240 h 1059180"/>
                    <a:gd name="connsiteX2" fmla="*/ 1623060 w 1737360"/>
                    <a:gd name="connsiteY2" fmla="*/ 1059180 h 1059180"/>
                    <a:gd name="connsiteX3" fmla="*/ 160020 w 1737360"/>
                    <a:gd name="connsiteY3" fmla="*/ 1043940 h 1059180"/>
                    <a:gd name="connsiteX4" fmla="*/ 0 w 1737360"/>
                    <a:gd name="connsiteY4" fmla="*/ 0 h 1059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37360" h="1059180">
                      <a:moveTo>
                        <a:pt x="0" y="0"/>
                      </a:moveTo>
                      <a:lnTo>
                        <a:pt x="1737360" y="15240"/>
                      </a:lnTo>
                      <a:lnTo>
                        <a:pt x="1623060" y="1059180"/>
                      </a:lnTo>
                      <a:lnTo>
                        <a:pt x="160020" y="10439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C5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5" name="Rounded Rectangle 112"/>
                <p:cNvSpPr/>
                <p:nvPr/>
              </p:nvSpPr>
              <p:spPr>
                <a:xfrm>
                  <a:off x="4932040" y="1667182"/>
                  <a:ext cx="2023138" cy="392833"/>
                </a:xfrm>
                <a:prstGeom prst="roundRect">
                  <a:avLst>
                    <a:gd name="adj" fmla="val 24604"/>
                  </a:avLst>
                </a:prstGeom>
                <a:solidFill>
                  <a:srgbClr val="5F5F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6" name="Freeform 119"/>
                <p:cNvSpPr/>
                <p:nvPr/>
              </p:nvSpPr>
              <p:spPr>
                <a:xfrm>
                  <a:off x="5041900" y="2571750"/>
                  <a:ext cx="361950" cy="1054100"/>
                </a:xfrm>
                <a:custGeom>
                  <a:avLst/>
                  <a:gdLst>
                    <a:gd name="connsiteX0" fmla="*/ 215900 w 361950"/>
                    <a:gd name="connsiteY0" fmla="*/ 12700 h 1054100"/>
                    <a:gd name="connsiteX1" fmla="*/ 361950 w 361950"/>
                    <a:gd name="connsiteY1" fmla="*/ 1054100 h 1054100"/>
                    <a:gd name="connsiteX2" fmla="*/ 171450 w 361950"/>
                    <a:gd name="connsiteY2" fmla="*/ 1047750 h 1054100"/>
                    <a:gd name="connsiteX3" fmla="*/ 0 w 361950"/>
                    <a:gd name="connsiteY3" fmla="*/ 0 h 1054100"/>
                    <a:gd name="connsiteX4" fmla="*/ 215900 w 361950"/>
                    <a:gd name="connsiteY4" fmla="*/ 12700 h 1054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950" h="1054100">
                      <a:moveTo>
                        <a:pt x="215900" y="12700"/>
                      </a:moveTo>
                      <a:lnTo>
                        <a:pt x="361950" y="1054100"/>
                      </a:lnTo>
                      <a:lnTo>
                        <a:pt x="171450" y="1047750"/>
                      </a:lnTo>
                      <a:lnTo>
                        <a:pt x="0" y="0"/>
                      </a:lnTo>
                      <a:lnTo>
                        <a:pt x="215900" y="12700"/>
                      </a:lnTo>
                      <a:close/>
                    </a:path>
                  </a:pathLst>
                </a:custGeom>
                <a:solidFill>
                  <a:srgbClr val="00B8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  <p:grpSp>
          <p:nvGrpSpPr>
            <p:cNvPr id="80" name="Group 1023"/>
            <p:cNvGrpSpPr/>
            <p:nvPr/>
          </p:nvGrpSpPr>
          <p:grpSpPr>
            <a:xfrm>
              <a:off x="7182867" y="2799327"/>
              <a:ext cx="532165" cy="789125"/>
              <a:chOff x="6964376" y="2699780"/>
              <a:chExt cx="607752" cy="901210"/>
            </a:xfrm>
          </p:grpSpPr>
          <p:sp>
            <p:nvSpPr>
              <p:cNvPr id="81" name="Freeform 133"/>
              <p:cNvSpPr/>
              <p:nvPr/>
            </p:nvSpPr>
            <p:spPr>
              <a:xfrm>
                <a:off x="6972269" y="2801046"/>
                <a:ext cx="599859" cy="799944"/>
              </a:xfrm>
              <a:custGeom>
                <a:avLst/>
                <a:gdLst>
                  <a:gd name="connsiteX0" fmla="*/ 0 w 1691640"/>
                  <a:gd name="connsiteY0" fmla="*/ 7620 h 2407920"/>
                  <a:gd name="connsiteX1" fmla="*/ 1691640 w 1691640"/>
                  <a:gd name="connsiteY1" fmla="*/ 0 h 2407920"/>
                  <a:gd name="connsiteX2" fmla="*/ 1440180 w 1691640"/>
                  <a:gd name="connsiteY2" fmla="*/ 2407920 h 2407920"/>
                  <a:gd name="connsiteX3" fmla="*/ 274320 w 1691640"/>
                  <a:gd name="connsiteY3" fmla="*/ 2392680 h 2407920"/>
                  <a:gd name="connsiteX4" fmla="*/ 0 w 1691640"/>
                  <a:gd name="connsiteY4" fmla="*/ 7620 h 2407920"/>
                  <a:gd name="connsiteX0" fmla="*/ 0 w 1761029"/>
                  <a:gd name="connsiteY0" fmla="*/ 2663 h 2407920"/>
                  <a:gd name="connsiteX1" fmla="*/ 1761029 w 1761029"/>
                  <a:gd name="connsiteY1" fmla="*/ 0 h 2407920"/>
                  <a:gd name="connsiteX2" fmla="*/ 1509569 w 1761029"/>
                  <a:gd name="connsiteY2" fmla="*/ 2407920 h 2407920"/>
                  <a:gd name="connsiteX3" fmla="*/ 343709 w 1761029"/>
                  <a:gd name="connsiteY3" fmla="*/ 2392680 h 2407920"/>
                  <a:gd name="connsiteX4" fmla="*/ 0 w 1761029"/>
                  <a:gd name="connsiteY4" fmla="*/ 2663 h 2407920"/>
                  <a:gd name="connsiteX0" fmla="*/ 0 w 1850244"/>
                  <a:gd name="connsiteY0" fmla="*/ 17532 h 2422789"/>
                  <a:gd name="connsiteX1" fmla="*/ 1850244 w 1850244"/>
                  <a:gd name="connsiteY1" fmla="*/ 0 h 2422789"/>
                  <a:gd name="connsiteX2" fmla="*/ 1509569 w 1850244"/>
                  <a:gd name="connsiteY2" fmla="*/ 2422789 h 2422789"/>
                  <a:gd name="connsiteX3" fmla="*/ 343709 w 1850244"/>
                  <a:gd name="connsiteY3" fmla="*/ 2407549 h 2422789"/>
                  <a:gd name="connsiteX4" fmla="*/ 0 w 1850244"/>
                  <a:gd name="connsiteY4" fmla="*/ 17532 h 2422789"/>
                  <a:gd name="connsiteX0" fmla="*/ 0 w 1850244"/>
                  <a:gd name="connsiteY0" fmla="*/ 17532 h 2467396"/>
                  <a:gd name="connsiteX1" fmla="*/ 1850244 w 1850244"/>
                  <a:gd name="connsiteY1" fmla="*/ 0 h 2467396"/>
                  <a:gd name="connsiteX2" fmla="*/ 1583915 w 1850244"/>
                  <a:gd name="connsiteY2" fmla="*/ 2467396 h 2467396"/>
                  <a:gd name="connsiteX3" fmla="*/ 343709 w 1850244"/>
                  <a:gd name="connsiteY3" fmla="*/ 2407549 h 2467396"/>
                  <a:gd name="connsiteX4" fmla="*/ 0 w 1850244"/>
                  <a:gd name="connsiteY4" fmla="*/ 17532 h 2467396"/>
                  <a:gd name="connsiteX0" fmla="*/ 0 w 1850244"/>
                  <a:gd name="connsiteY0" fmla="*/ 17532 h 2467396"/>
                  <a:gd name="connsiteX1" fmla="*/ 1850244 w 1850244"/>
                  <a:gd name="connsiteY1" fmla="*/ 0 h 2467396"/>
                  <a:gd name="connsiteX2" fmla="*/ 1583915 w 1850244"/>
                  <a:gd name="connsiteY2" fmla="*/ 2467396 h 2467396"/>
                  <a:gd name="connsiteX3" fmla="*/ 239625 w 1850244"/>
                  <a:gd name="connsiteY3" fmla="*/ 2462070 h 2467396"/>
                  <a:gd name="connsiteX4" fmla="*/ 0 w 1850244"/>
                  <a:gd name="connsiteY4" fmla="*/ 17532 h 2467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0244" h="2467396">
                    <a:moveTo>
                      <a:pt x="0" y="17532"/>
                    </a:moveTo>
                    <a:lnTo>
                      <a:pt x="1850244" y="0"/>
                    </a:lnTo>
                    <a:lnTo>
                      <a:pt x="1583915" y="2467396"/>
                    </a:lnTo>
                    <a:lnTo>
                      <a:pt x="239625" y="2462070"/>
                    </a:lnTo>
                    <a:lnTo>
                      <a:pt x="0" y="175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2" name="Freeform 135"/>
              <p:cNvSpPr/>
              <p:nvPr/>
            </p:nvSpPr>
            <p:spPr>
              <a:xfrm>
                <a:off x="6972269" y="2828944"/>
                <a:ext cx="122324" cy="734958"/>
              </a:xfrm>
              <a:custGeom>
                <a:avLst/>
                <a:gdLst>
                  <a:gd name="connsiteX0" fmla="*/ 273050 w 539750"/>
                  <a:gd name="connsiteY0" fmla="*/ 25400 h 2279650"/>
                  <a:gd name="connsiteX1" fmla="*/ 539750 w 539750"/>
                  <a:gd name="connsiteY1" fmla="*/ 2279650 h 2279650"/>
                  <a:gd name="connsiteX2" fmla="*/ 254000 w 539750"/>
                  <a:gd name="connsiteY2" fmla="*/ 2266950 h 2279650"/>
                  <a:gd name="connsiteX3" fmla="*/ 0 w 539750"/>
                  <a:gd name="connsiteY3" fmla="*/ 0 h 2279650"/>
                  <a:gd name="connsiteX4" fmla="*/ 273050 w 539750"/>
                  <a:gd name="connsiteY4" fmla="*/ 25400 h 2279650"/>
                  <a:gd name="connsiteX0" fmla="*/ 366671 w 633371"/>
                  <a:gd name="connsiteY0" fmla="*/ 25400 h 2279650"/>
                  <a:gd name="connsiteX1" fmla="*/ 633371 w 633371"/>
                  <a:gd name="connsiteY1" fmla="*/ 2279650 h 2279650"/>
                  <a:gd name="connsiteX2" fmla="*/ 347621 w 633371"/>
                  <a:gd name="connsiteY2" fmla="*/ 2266950 h 2279650"/>
                  <a:gd name="connsiteX3" fmla="*/ 0 w 633371"/>
                  <a:gd name="connsiteY3" fmla="*/ 0 h 2279650"/>
                  <a:gd name="connsiteX4" fmla="*/ 366671 w 633371"/>
                  <a:gd name="connsiteY4" fmla="*/ 25400 h 2279650"/>
                  <a:gd name="connsiteX0" fmla="*/ 153896 w 633371"/>
                  <a:gd name="connsiteY0" fmla="*/ 0 h 2279650"/>
                  <a:gd name="connsiteX1" fmla="*/ 633371 w 633371"/>
                  <a:gd name="connsiteY1" fmla="*/ 2279650 h 2279650"/>
                  <a:gd name="connsiteX2" fmla="*/ 347621 w 633371"/>
                  <a:gd name="connsiteY2" fmla="*/ 2266950 h 2279650"/>
                  <a:gd name="connsiteX3" fmla="*/ 0 w 633371"/>
                  <a:gd name="connsiteY3" fmla="*/ 0 h 2279650"/>
                  <a:gd name="connsiteX4" fmla="*/ 153896 w 633371"/>
                  <a:gd name="connsiteY4" fmla="*/ 0 h 2279650"/>
                  <a:gd name="connsiteX0" fmla="*/ 153896 w 505706"/>
                  <a:gd name="connsiteY0" fmla="*/ 0 h 2266950"/>
                  <a:gd name="connsiteX1" fmla="*/ 505706 w 505706"/>
                  <a:gd name="connsiteY1" fmla="*/ 2266950 h 2266950"/>
                  <a:gd name="connsiteX2" fmla="*/ 347621 w 505706"/>
                  <a:gd name="connsiteY2" fmla="*/ 2266950 h 2266950"/>
                  <a:gd name="connsiteX3" fmla="*/ 0 w 505706"/>
                  <a:gd name="connsiteY3" fmla="*/ 0 h 2266950"/>
                  <a:gd name="connsiteX4" fmla="*/ 153896 w 505706"/>
                  <a:gd name="connsiteY4" fmla="*/ 0 h 226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706" h="2266950">
                    <a:moveTo>
                      <a:pt x="153896" y="0"/>
                    </a:moveTo>
                    <a:lnTo>
                      <a:pt x="505706" y="2266950"/>
                    </a:lnTo>
                    <a:lnTo>
                      <a:pt x="347621" y="2266950"/>
                    </a:lnTo>
                    <a:lnTo>
                      <a:pt x="0" y="0"/>
                    </a:lnTo>
                    <a:lnTo>
                      <a:pt x="15389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3" name="Freeform 136"/>
              <p:cNvSpPr/>
              <p:nvPr/>
            </p:nvSpPr>
            <p:spPr>
              <a:xfrm>
                <a:off x="6987077" y="2968735"/>
                <a:ext cx="563563" cy="457360"/>
              </a:xfrm>
              <a:custGeom>
                <a:avLst/>
                <a:gdLst>
                  <a:gd name="connsiteX0" fmla="*/ 0 w 1737360"/>
                  <a:gd name="connsiteY0" fmla="*/ 0 h 1059180"/>
                  <a:gd name="connsiteX1" fmla="*/ 1737360 w 1737360"/>
                  <a:gd name="connsiteY1" fmla="*/ 15240 h 1059180"/>
                  <a:gd name="connsiteX2" fmla="*/ 1623060 w 1737360"/>
                  <a:gd name="connsiteY2" fmla="*/ 1059180 h 1059180"/>
                  <a:gd name="connsiteX3" fmla="*/ 160020 w 1737360"/>
                  <a:gd name="connsiteY3" fmla="*/ 1043940 h 1059180"/>
                  <a:gd name="connsiteX4" fmla="*/ 0 w 1737360"/>
                  <a:gd name="connsiteY4" fmla="*/ 0 h 1059180"/>
                  <a:gd name="connsiteX0" fmla="*/ 0 w 1697709"/>
                  <a:gd name="connsiteY0" fmla="*/ 0 h 1069093"/>
                  <a:gd name="connsiteX1" fmla="*/ 1697709 w 1697709"/>
                  <a:gd name="connsiteY1" fmla="*/ 25153 h 1069093"/>
                  <a:gd name="connsiteX2" fmla="*/ 1583409 w 1697709"/>
                  <a:gd name="connsiteY2" fmla="*/ 1069093 h 1069093"/>
                  <a:gd name="connsiteX3" fmla="*/ 120369 w 1697709"/>
                  <a:gd name="connsiteY3" fmla="*/ 1053853 h 1069093"/>
                  <a:gd name="connsiteX4" fmla="*/ 0 w 1697709"/>
                  <a:gd name="connsiteY4" fmla="*/ 0 h 1069093"/>
                  <a:gd name="connsiteX0" fmla="*/ 0 w 1702665"/>
                  <a:gd name="connsiteY0" fmla="*/ 4585 h 1073678"/>
                  <a:gd name="connsiteX1" fmla="*/ 1702665 w 1702665"/>
                  <a:gd name="connsiteY1" fmla="*/ 0 h 1073678"/>
                  <a:gd name="connsiteX2" fmla="*/ 1583409 w 1702665"/>
                  <a:gd name="connsiteY2" fmla="*/ 1073678 h 1073678"/>
                  <a:gd name="connsiteX3" fmla="*/ 120369 w 1702665"/>
                  <a:gd name="connsiteY3" fmla="*/ 1058438 h 1073678"/>
                  <a:gd name="connsiteX4" fmla="*/ 0 w 1702665"/>
                  <a:gd name="connsiteY4" fmla="*/ 4585 h 1073678"/>
                  <a:gd name="connsiteX0" fmla="*/ 0 w 1697709"/>
                  <a:gd name="connsiteY0" fmla="*/ 0 h 1396214"/>
                  <a:gd name="connsiteX1" fmla="*/ 1697709 w 1697709"/>
                  <a:gd name="connsiteY1" fmla="*/ 322536 h 1396214"/>
                  <a:gd name="connsiteX2" fmla="*/ 1578453 w 1697709"/>
                  <a:gd name="connsiteY2" fmla="*/ 1396214 h 1396214"/>
                  <a:gd name="connsiteX3" fmla="*/ 115413 w 1697709"/>
                  <a:gd name="connsiteY3" fmla="*/ 1380974 h 1396214"/>
                  <a:gd name="connsiteX4" fmla="*/ 0 w 1697709"/>
                  <a:gd name="connsiteY4" fmla="*/ 0 h 1396214"/>
                  <a:gd name="connsiteX0" fmla="*/ 0 w 1692753"/>
                  <a:gd name="connsiteY0" fmla="*/ 4585 h 1400799"/>
                  <a:gd name="connsiteX1" fmla="*/ 1692753 w 1692753"/>
                  <a:gd name="connsiteY1" fmla="*/ 0 h 1400799"/>
                  <a:gd name="connsiteX2" fmla="*/ 1578453 w 1692753"/>
                  <a:gd name="connsiteY2" fmla="*/ 1400799 h 1400799"/>
                  <a:gd name="connsiteX3" fmla="*/ 115413 w 1692753"/>
                  <a:gd name="connsiteY3" fmla="*/ 1385559 h 1400799"/>
                  <a:gd name="connsiteX4" fmla="*/ 0 w 1692753"/>
                  <a:gd name="connsiteY4" fmla="*/ 4585 h 1400799"/>
                  <a:gd name="connsiteX0" fmla="*/ 0 w 1702666"/>
                  <a:gd name="connsiteY0" fmla="*/ 14498 h 1410712"/>
                  <a:gd name="connsiteX1" fmla="*/ 1702666 w 1702666"/>
                  <a:gd name="connsiteY1" fmla="*/ 0 h 1410712"/>
                  <a:gd name="connsiteX2" fmla="*/ 1578453 w 1702666"/>
                  <a:gd name="connsiteY2" fmla="*/ 1410712 h 1410712"/>
                  <a:gd name="connsiteX3" fmla="*/ 115413 w 1702666"/>
                  <a:gd name="connsiteY3" fmla="*/ 1395472 h 1410712"/>
                  <a:gd name="connsiteX4" fmla="*/ 0 w 1702666"/>
                  <a:gd name="connsiteY4" fmla="*/ 14498 h 1410712"/>
                  <a:gd name="connsiteX0" fmla="*/ 0 w 1730843"/>
                  <a:gd name="connsiteY0" fmla="*/ 14498 h 1410712"/>
                  <a:gd name="connsiteX1" fmla="*/ 1702666 w 1730843"/>
                  <a:gd name="connsiteY1" fmla="*/ 0 h 1410712"/>
                  <a:gd name="connsiteX2" fmla="*/ 1730837 w 1730843"/>
                  <a:gd name="connsiteY2" fmla="*/ 9732 h 1410712"/>
                  <a:gd name="connsiteX3" fmla="*/ 1578453 w 1730843"/>
                  <a:gd name="connsiteY3" fmla="*/ 1410712 h 1410712"/>
                  <a:gd name="connsiteX4" fmla="*/ 115413 w 1730843"/>
                  <a:gd name="connsiteY4" fmla="*/ 1395472 h 1410712"/>
                  <a:gd name="connsiteX5" fmla="*/ 0 w 1730843"/>
                  <a:gd name="connsiteY5" fmla="*/ 14498 h 1410712"/>
                  <a:gd name="connsiteX0" fmla="*/ 0 w 1756864"/>
                  <a:gd name="connsiteY0" fmla="*/ 14498 h 1410712"/>
                  <a:gd name="connsiteX1" fmla="*/ 1728687 w 1756864"/>
                  <a:gd name="connsiteY1" fmla="*/ 0 h 1410712"/>
                  <a:gd name="connsiteX2" fmla="*/ 1756858 w 1756864"/>
                  <a:gd name="connsiteY2" fmla="*/ 9732 h 1410712"/>
                  <a:gd name="connsiteX3" fmla="*/ 1604474 w 1756864"/>
                  <a:gd name="connsiteY3" fmla="*/ 1410712 h 1410712"/>
                  <a:gd name="connsiteX4" fmla="*/ 141434 w 1756864"/>
                  <a:gd name="connsiteY4" fmla="*/ 1395472 h 1410712"/>
                  <a:gd name="connsiteX5" fmla="*/ 0 w 1756864"/>
                  <a:gd name="connsiteY5" fmla="*/ 14498 h 1410712"/>
                  <a:gd name="connsiteX0" fmla="*/ 0 w 1738290"/>
                  <a:gd name="connsiteY0" fmla="*/ 14498 h 1410712"/>
                  <a:gd name="connsiteX1" fmla="*/ 1728687 w 1738290"/>
                  <a:gd name="connsiteY1" fmla="*/ 0 h 1410712"/>
                  <a:gd name="connsiteX2" fmla="*/ 1738272 w 1738290"/>
                  <a:gd name="connsiteY2" fmla="*/ 6015 h 1410712"/>
                  <a:gd name="connsiteX3" fmla="*/ 1604474 w 1738290"/>
                  <a:gd name="connsiteY3" fmla="*/ 1410712 h 1410712"/>
                  <a:gd name="connsiteX4" fmla="*/ 141434 w 1738290"/>
                  <a:gd name="connsiteY4" fmla="*/ 1395472 h 1410712"/>
                  <a:gd name="connsiteX5" fmla="*/ 0 w 1738290"/>
                  <a:gd name="connsiteY5" fmla="*/ 14498 h 141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8290" h="1410712">
                    <a:moveTo>
                      <a:pt x="0" y="14498"/>
                    </a:moveTo>
                    <a:lnTo>
                      <a:pt x="1728687" y="0"/>
                    </a:lnTo>
                    <a:cubicBezTo>
                      <a:pt x="1728165" y="4483"/>
                      <a:pt x="1738794" y="1532"/>
                      <a:pt x="1738272" y="6015"/>
                    </a:cubicBezTo>
                    <a:lnTo>
                      <a:pt x="1604474" y="1410712"/>
                    </a:lnTo>
                    <a:lnTo>
                      <a:pt x="141434" y="1395472"/>
                    </a:lnTo>
                    <a:lnTo>
                      <a:pt x="0" y="14498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84" name="Rectangle 124"/>
              <p:cNvSpPr/>
              <p:nvPr/>
            </p:nvSpPr>
            <p:spPr>
              <a:xfrm>
                <a:off x="6995514" y="2699780"/>
                <a:ext cx="548800" cy="990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5" name="Freeform 142"/>
              <p:cNvSpPr/>
              <p:nvPr/>
            </p:nvSpPr>
            <p:spPr>
              <a:xfrm>
                <a:off x="7266343" y="2969165"/>
                <a:ext cx="286820" cy="459770"/>
              </a:xfrm>
              <a:custGeom>
                <a:avLst/>
                <a:gdLst>
                  <a:gd name="connsiteX0" fmla="*/ 0 w 1737360"/>
                  <a:gd name="connsiteY0" fmla="*/ 0 h 1059180"/>
                  <a:gd name="connsiteX1" fmla="*/ 1737360 w 1737360"/>
                  <a:gd name="connsiteY1" fmla="*/ 15240 h 1059180"/>
                  <a:gd name="connsiteX2" fmla="*/ 1623060 w 1737360"/>
                  <a:gd name="connsiteY2" fmla="*/ 1059180 h 1059180"/>
                  <a:gd name="connsiteX3" fmla="*/ 160020 w 1737360"/>
                  <a:gd name="connsiteY3" fmla="*/ 1043940 h 1059180"/>
                  <a:gd name="connsiteX4" fmla="*/ 0 w 1737360"/>
                  <a:gd name="connsiteY4" fmla="*/ 0 h 1059180"/>
                  <a:gd name="connsiteX0" fmla="*/ 0 w 1697709"/>
                  <a:gd name="connsiteY0" fmla="*/ 0 h 1069093"/>
                  <a:gd name="connsiteX1" fmla="*/ 1697709 w 1697709"/>
                  <a:gd name="connsiteY1" fmla="*/ 25153 h 1069093"/>
                  <a:gd name="connsiteX2" fmla="*/ 1583409 w 1697709"/>
                  <a:gd name="connsiteY2" fmla="*/ 1069093 h 1069093"/>
                  <a:gd name="connsiteX3" fmla="*/ 120369 w 1697709"/>
                  <a:gd name="connsiteY3" fmla="*/ 1053853 h 1069093"/>
                  <a:gd name="connsiteX4" fmla="*/ 0 w 1697709"/>
                  <a:gd name="connsiteY4" fmla="*/ 0 h 1069093"/>
                  <a:gd name="connsiteX0" fmla="*/ 0 w 1702665"/>
                  <a:gd name="connsiteY0" fmla="*/ 4585 h 1073678"/>
                  <a:gd name="connsiteX1" fmla="*/ 1702665 w 1702665"/>
                  <a:gd name="connsiteY1" fmla="*/ 0 h 1073678"/>
                  <a:gd name="connsiteX2" fmla="*/ 1583409 w 1702665"/>
                  <a:gd name="connsiteY2" fmla="*/ 1073678 h 1073678"/>
                  <a:gd name="connsiteX3" fmla="*/ 120369 w 1702665"/>
                  <a:gd name="connsiteY3" fmla="*/ 1058438 h 1073678"/>
                  <a:gd name="connsiteX4" fmla="*/ 0 w 1702665"/>
                  <a:gd name="connsiteY4" fmla="*/ 4585 h 1073678"/>
                  <a:gd name="connsiteX0" fmla="*/ 0 w 1697709"/>
                  <a:gd name="connsiteY0" fmla="*/ 0 h 1396214"/>
                  <a:gd name="connsiteX1" fmla="*/ 1697709 w 1697709"/>
                  <a:gd name="connsiteY1" fmla="*/ 322536 h 1396214"/>
                  <a:gd name="connsiteX2" fmla="*/ 1578453 w 1697709"/>
                  <a:gd name="connsiteY2" fmla="*/ 1396214 h 1396214"/>
                  <a:gd name="connsiteX3" fmla="*/ 115413 w 1697709"/>
                  <a:gd name="connsiteY3" fmla="*/ 1380974 h 1396214"/>
                  <a:gd name="connsiteX4" fmla="*/ 0 w 1697709"/>
                  <a:gd name="connsiteY4" fmla="*/ 0 h 1396214"/>
                  <a:gd name="connsiteX0" fmla="*/ 0 w 1692753"/>
                  <a:gd name="connsiteY0" fmla="*/ 4585 h 1400799"/>
                  <a:gd name="connsiteX1" fmla="*/ 1692753 w 1692753"/>
                  <a:gd name="connsiteY1" fmla="*/ 0 h 1400799"/>
                  <a:gd name="connsiteX2" fmla="*/ 1578453 w 1692753"/>
                  <a:gd name="connsiteY2" fmla="*/ 1400799 h 1400799"/>
                  <a:gd name="connsiteX3" fmla="*/ 115413 w 1692753"/>
                  <a:gd name="connsiteY3" fmla="*/ 1385559 h 1400799"/>
                  <a:gd name="connsiteX4" fmla="*/ 0 w 1692753"/>
                  <a:gd name="connsiteY4" fmla="*/ 4585 h 1400799"/>
                  <a:gd name="connsiteX0" fmla="*/ 0 w 1702666"/>
                  <a:gd name="connsiteY0" fmla="*/ 14498 h 1410712"/>
                  <a:gd name="connsiteX1" fmla="*/ 1702666 w 1702666"/>
                  <a:gd name="connsiteY1" fmla="*/ 0 h 1410712"/>
                  <a:gd name="connsiteX2" fmla="*/ 1578453 w 1702666"/>
                  <a:gd name="connsiteY2" fmla="*/ 1410712 h 1410712"/>
                  <a:gd name="connsiteX3" fmla="*/ 115413 w 1702666"/>
                  <a:gd name="connsiteY3" fmla="*/ 1395472 h 1410712"/>
                  <a:gd name="connsiteX4" fmla="*/ 0 w 1702666"/>
                  <a:gd name="connsiteY4" fmla="*/ 14498 h 1410712"/>
                  <a:gd name="connsiteX0" fmla="*/ 769300 w 1587253"/>
                  <a:gd name="connsiteY0" fmla="*/ 14498 h 1410712"/>
                  <a:gd name="connsiteX1" fmla="*/ 1587253 w 1587253"/>
                  <a:gd name="connsiteY1" fmla="*/ 0 h 1410712"/>
                  <a:gd name="connsiteX2" fmla="*/ 1463040 w 1587253"/>
                  <a:gd name="connsiteY2" fmla="*/ 1410712 h 1410712"/>
                  <a:gd name="connsiteX3" fmla="*/ 0 w 1587253"/>
                  <a:gd name="connsiteY3" fmla="*/ 1395472 h 1410712"/>
                  <a:gd name="connsiteX4" fmla="*/ 769300 w 1587253"/>
                  <a:gd name="connsiteY4" fmla="*/ 14498 h 1410712"/>
                  <a:gd name="connsiteX0" fmla="*/ 55581 w 873534"/>
                  <a:gd name="connsiteY0" fmla="*/ 14498 h 1410712"/>
                  <a:gd name="connsiteX1" fmla="*/ 873534 w 873534"/>
                  <a:gd name="connsiteY1" fmla="*/ 0 h 1410712"/>
                  <a:gd name="connsiteX2" fmla="*/ 749321 w 873534"/>
                  <a:gd name="connsiteY2" fmla="*/ 1410712 h 1410712"/>
                  <a:gd name="connsiteX3" fmla="*/ 0 w 873534"/>
                  <a:gd name="connsiteY3" fmla="*/ 1380602 h 1410712"/>
                  <a:gd name="connsiteX4" fmla="*/ 55581 w 873534"/>
                  <a:gd name="connsiteY4" fmla="*/ 14498 h 1410712"/>
                  <a:gd name="connsiteX0" fmla="*/ 3540 w 873534"/>
                  <a:gd name="connsiteY0" fmla="*/ 14498 h 1410712"/>
                  <a:gd name="connsiteX1" fmla="*/ 873534 w 873534"/>
                  <a:gd name="connsiteY1" fmla="*/ 0 h 1410712"/>
                  <a:gd name="connsiteX2" fmla="*/ 749321 w 873534"/>
                  <a:gd name="connsiteY2" fmla="*/ 1410712 h 1410712"/>
                  <a:gd name="connsiteX3" fmla="*/ 0 w 873534"/>
                  <a:gd name="connsiteY3" fmla="*/ 1380602 h 1410712"/>
                  <a:gd name="connsiteX4" fmla="*/ 3540 w 873534"/>
                  <a:gd name="connsiteY4" fmla="*/ 14498 h 1410712"/>
                  <a:gd name="connsiteX0" fmla="*/ 25843 w 873534"/>
                  <a:gd name="connsiteY0" fmla="*/ 0 h 1411084"/>
                  <a:gd name="connsiteX1" fmla="*/ 873534 w 873534"/>
                  <a:gd name="connsiteY1" fmla="*/ 372 h 1411084"/>
                  <a:gd name="connsiteX2" fmla="*/ 749321 w 873534"/>
                  <a:gd name="connsiteY2" fmla="*/ 1411084 h 1411084"/>
                  <a:gd name="connsiteX3" fmla="*/ 0 w 873534"/>
                  <a:gd name="connsiteY3" fmla="*/ 1380974 h 1411084"/>
                  <a:gd name="connsiteX4" fmla="*/ 25843 w 873534"/>
                  <a:gd name="connsiteY4" fmla="*/ 0 h 1411084"/>
                  <a:gd name="connsiteX0" fmla="*/ 25843 w 884686"/>
                  <a:gd name="connsiteY0" fmla="*/ 0 h 1411084"/>
                  <a:gd name="connsiteX1" fmla="*/ 884686 w 884686"/>
                  <a:gd name="connsiteY1" fmla="*/ 7807 h 1411084"/>
                  <a:gd name="connsiteX2" fmla="*/ 749321 w 884686"/>
                  <a:gd name="connsiteY2" fmla="*/ 1411084 h 1411084"/>
                  <a:gd name="connsiteX3" fmla="*/ 0 w 884686"/>
                  <a:gd name="connsiteY3" fmla="*/ 1380974 h 1411084"/>
                  <a:gd name="connsiteX4" fmla="*/ 25843 w 884686"/>
                  <a:gd name="connsiteY4" fmla="*/ 0 h 1411084"/>
                  <a:gd name="connsiteX0" fmla="*/ 25843 w 884686"/>
                  <a:gd name="connsiteY0" fmla="*/ 7062 h 1418146"/>
                  <a:gd name="connsiteX1" fmla="*/ 884686 w 884686"/>
                  <a:gd name="connsiteY1" fmla="*/ 0 h 1418146"/>
                  <a:gd name="connsiteX2" fmla="*/ 749321 w 884686"/>
                  <a:gd name="connsiteY2" fmla="*/ 1418146 h 1418146"/>
                  <a:gd name="connsiteX3" fmla="*/ 0 w 884686"/>
                  <a:gd name="connsiteY3" fmla="*/ 1388036 h 1418146"/>
                  <a:gd name="connsiteX4" fmla="*/ 25843 w 884686"/>
                  <a:gd name="connsiteY4" fmla="*/ 7062 h 1418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4686" h="1418146">
                    <a:moveTo>
                      <a:pt x="25843" y="7062"/>
                    </a:moveTo>
                    <a:lnTo>
                      <a:pt x="884686" y="0"/>
                    </a:lnTo>
                    <a:lnTo>
                      <a:pt x="749321" y="1418146"/>
                    </a:lnTo>
                    <a:lnTo>
                      <a:pt x="0" y="1388036"/>
                    </a:lnTo>
                    <a:lnTo>
                      <a:pt x="25843" y="7062"/>
                    </a:lnTo>
                    <a:close/>
                  </a:path>
                </a:pathLst>
              </a:custGeom>
              <a:solidFill>
                <a:srgbClr val="887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6" name="Rectangle 144"/>
              <p:cNvSpPr/>
              <p:nvPr/>
            </p:nvSpPr>
            <p:spPr>
              <a:xfrm>
                <a:off x="6997798" y="2702131"/>
                <a:ext cx="272116" cy="98916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7" name="Rounded Rectangle 123"/>
              <p:cNvSpPr/>
              <p:nvPr/>
            </p:nvSpPr>
            <p:spPr>
              <a:xfrm>
                <a:off x="6964376" y="2785679"/>
                <a:ext cx="603935" cy="4782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8" name="Rounded Rectangle 145"/>
              <p:cNvSpPr/>
              <p:nvPr/>
            </p:nvSpPr>
            <p:spPr>
              <a:xfrm>
                <a:off x="6970231" y="2785679"/>
                <a:ext cx="299683" cy="45719"/>
              </a:xfrm>
              <a:prstGeom prst="roundRect">
                <a:avLst/>
              </a:prstGeom>
              <a:solidFill>
                <a:srgbClr val="23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97" name="Group 151"/>
          <p:cNvGrpSpPr/>
          <p:nvPr/>
        </p:nvGrpSpPr>
        <p:grpSpPr>
          <a:xfrm rot="16200000">
            <a:off x="1668779" y="3543768"/>
            <a:ext cx="1465705" cy="3104118"/>
            <a:chOff x="1922183" y="1627816"/>
            <a:chExt cx="1527659" cy="3235325"/>
          </a:xfrm>
        </p:grpSpPr>
        <p:sp>
          <p:nvSpPr>
            <p:cNvPr id="98" name="Rounded Rectangle 158"/>
            <p:cNvSpPr/>
            <p:nvPr/>
          </p:nvSpPr>
          <p:spPr>
            <a:xfrm>
              <a:off x="1937639" y="1637341"/>
              <a:ext cx="1512203" cy="3225800"/>
            </a:xfrm>
            <a:prstGeom prst="roundRect">
              <a:avLst>
                <a:gd name="adj" fmla="val 1558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9" name="Oval 159"/>
            <p:cNvSpPr/>
            <p:nvPr/>
          </p:nvSpPr>
          <p:spPr>
            <a:xfrm>
              <a:off x="2664538" y="1776318"/>
              <a:ext cx="58406" cy="5289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00" name="Group 160"/>
            <p:cNvGrpSpPr/>
            <p:nvPr/>
          </p:nvGrpSpPr>
          <p:grpSpPr>
            <a:xfrm>
              <a:off x="2564307" y="1894610"/>
              <a:ext cx="275906" cy="58687"/>
              <a:chOff x="5864206" y="6566627"/>
              <a:chExt cx="275906" cy="58687"/>
            </a:xfrm>
            <a:solidFill>
              <a:schemeClr val="bg2">
                <a:lumMod val="50000"/>
              </a:schemeClr>
            </a:solidFill>
          </p:grpSpPr>
          <p:sp>
            <p:nvSpPr>
              <p:cNvPr id="109" name="Rounded Rectangle 169"/>
              <p:cNvSpPr/>
              <p:nvPr/>
            </p:nvSpPr>
            <p:spPr>
              <a:xfrm>
                <a:off x="5893594" y="6566627"/>
                <a:ext cx="214313" cy="58687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0" name="Oval 170"/>
              <p:cNvSpPr/>
              <p:nvPr/>
            </p:nvSpPr>
            <p:spPr>
              <a:xfrm>
                <a:off x="6075700" y="6566627"/>
                <a:ext cx="64412" cy="583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1" name="Oval 171"/>
              <p:cNvSpPr/>
              <p:nvPr/>
            </p:nvSpPr>
            <p:spPr>
              <a:xfrm>
                <a:off x="5864206" y="6566627"/>
                <a:ext cx="64412" cy="583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01" name="Rectangle 161"/>
            <p:cNvSpPr/>
            <p:nvPr/>
          </p:nvSpPr>
          <p:spPr>
            <a:xfrm>
              <a:off x="1922183" y="2097876"/>
              <a:ext cx="18288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2" name="Rectangle 162"/>
            <p:cNvSpPr/>
            <p:nvPr/>
          </p:nvSpPr>
          <p:spPr>
            <a:xfrm>
              <a:off x="1922183" y="2388388"/>
              <a:ext cx="18288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" name="Rectangle 163"/>
            <p:cNvSpPr/>
            <p:nvPr/>
          </p:nvSpPr>
          <p:spPr>
            <a:xfrm>
              <a:off x="1922183" y="2641077"/>
              <a:ext cx="18288" cy="13716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4" name="Rectangle 164"/>
            <p:cNvSpPr/>
            <p:nvPr/>
          </p:nvSpPr>
          <p:spPr>
            <a:xfrm rot="5400000">
              <a:off x="3076241" y="1522660"/>
              <a:ext cx="18288" cy="2286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05" name="Group 165"/>
            <p:cNvGrpSpPr/>
            <p:nvPr/>
          </p:nvGrpSpPr>
          <p:grpSpPr>
            <a:xfrm>
              <a:off x="2584169" y="4529609"/>
              <a:ext cx="233363" cy="228600"/>
              <a:chOff x="5884068" y="9201626"/>
              <a:chExt cx="233363" cy="228600"/>
            </a:xfrm>
          </p:grpSpPr>
          <p:sp>
            <p:nvSpPr>
              <p:cNvPr id="107" name="Oval 167"/>
              <p:cNvSpPr/>
              <p:nvPr/>
            </p:nvSpPr>
            <p:spPr>
              <a:xfrm>
                <a:off x="5884068" y="9201626"/>
                <a:ext cx="233363" cy="228600"/>
              </a:xfrm>
              <a:prstGeom prst="ellipse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8" name="Flowchart: Alternate Process 168"/>
              <p:cNvSpPr/>
              <p:nvPr/>
            </p:nvSpPr>
            <p:spPr>
              <a:xfrm>
                <a:off x="5950712" y="9272587"/>
                <a:ext cx="92901" cy="91440"/>
              </a:xfrm>
              <a:prstGeom prst="flowChartAlternateProcess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06" name="Rectangle 166"/>
            <p:cNvSpPr/>
            <p:nvPr/>
          </p:nvSpPr>
          <p:spPr>
            <a:xfrm>
              <a:off x="2056100" y="2064843"/>
              <a:ext cx="1289500" cy="2351745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12" name="Group 117"/>
          <p:cNvGrpSpPr/>
          <p:nvPr/>
        </p:nvGrpSpPr>
        <p:grpSpPr>
          <a:xfrm rot="206946">
            <a:off x="1533742" y="4564829"/>
            <a:ext cx="1755798" cy="1047166"/>
            <a:chOff x="2462978" y="2425778"/>
            <a:chExt cx="4409250" cy="2629697"/>
          </a:xfrm>
        </p:grpSpPr>
        <p:grpSp>
          <p:nvGrpSpPr>
            <p:cNvPr id="113" name="Group 122"/>
            <p:cNvGrpSpPr/>
            <p:nvPr/>
          </p:nvGrpSpPr>
          <p:grpSpPr>
            <a:xfrm>
              <a:off x="2462978" y="2425778"/>
              <a:ext cx="4409250" cy="2629697"/>
              <a:chOff x="5872728" y="3194271"/>
              <a:chExt cx="4409250" cy="2629697"/>
            </a:xfrm>
          </p:grpSpPr>
          <p:sp>
            <p:nvSpPr>
              <p:cNvPr id="123" name="Freeform 137"/>
              <p:cNvSpPr/>
              <p:nvPr/>
            </p:nvSpPr>
            <p:spPr>
              <a:xfrm>
                <a:off x="5872728" y="3194271"/>
                <a:ext cx="4409250" cy="2629697"/>
              </a:xfrm>
              <a:custGeom>
                <a:avLst/>
                <a:gdLst>
                  <a:gd name="connsiteX0" fmla="*/ 3754661 w 4409250"/>
                  <a:gd name="connsiteY0" fmla="*/ 0 h 2629697"/>
                  <a:gd name="connsiteX1" fmla="*/ 3907061 w 4409250"/>
                  <a:gd name="connsiteY1" fmla="*/ 350520 h 2629697"/>
                  <a:gd name="connsiteX2" fmla="*/ 4135661 w 4409250"/>
                  <a:gd name="connsiteY2" fmla="*/ 464820 h 2629697"/>
                  <a:gd name="connsiteX3" fmla="*/ 4265201 w 4409250"/>
                  <a:gd name="connsiteY3" fmla="*/ 464820 h 2629697"/>
                  <a:gd name="connsiteX4" fmla="*/ 4280441 w 4409250"/>
                  <a:gd name="connsiteY4" fmla="*/ 594360 h 2629697"/>
                  <a:gd name="connsiteX5" fmla="*/ 4166141 w 4409250"/>
                  <a:gd name="connsiteY5" fmla="*/ 685800 h 2629697"/>
                  <a:gd name="connsiteX6" fmla="*/ 4196621 w 4409250"/>
                  <a:gd name="connsiteY6" fmla="*/ 845820 h 2629697"/>
                  <a:gd name="connsiteX7" fmla="*/ 4280441 w 4409250"/>
                  <a:gd name="connsiteY7" fmla="*/ 876300 h 2629697"/>
                  <a:gd name="connsiteX8" fmla="*/ 4280441 w 4409250"/>
                  <a:gd name="connsiteY8" fmla="*/ 998220 h 2629697"/>
                  <a:gd name="connsiteX9" fmla="*/ 4204241 w 4409250"/>
                  <a:gd name="connsiteY9" fmla="*/ 1082040 h 2629697"/>
                  <a:gd name="connsiteX10" fmla="*/ 4204241 w 4409250"/>
                  <a:gd name="connsiteY10" fmla="*/ 1173480 h 2629697"/>
                  <a:gd name="connsiteX11" fmla="*/ 4257581 w 4409250"/>
                  <a:gd name="connsiteY11" fmla="*/ 1272540 h 2629697"/>
                  <a:gd name="connsiteX12" fmla="*/ 4318541 w 4409250"/>
                  <a:gd name="connsiteY12" fmla="*/ 1272540 h 2629697"/>
                  <a:gd name="connsiteX13" fmla="*/ 4341401 w 4409250"/>
                  <a:gd name="connsiteY13" fmla="*/ 1424940 h 2629697"/>
                  <a:gd name="connsiteX14" fmla="*/ 4272821 w 4409250"/>
                  <a:gd name="connsiteY14" fmla="*/ 1539240 h 2629697"/>
                  <a:gd name="connsiteX15" fmla="*/ 4265201 w 4409250"/>
                  <a:gd name="connsiteY15" fmla="*/ 1615440 h 2629697"/>
                  <a:gd name="connsiteX16" fmla="*/ 4387121 w 4409250"/>
                  <a:gd name="connsiteY16" fmla="*/ 1706880 h 2629697"/>
                  <a:gd name="connsiteX17" fmla="*/ 4394741 w 4409250"/>
                  <a:gd name="connsiteY17" fmla="*/ 1783080 h 2629697"/>
                  <a:gd name="connsiteX18" fmla="*/ 4234721 w 4409250"/>
                  <a:gd name="connsiteY18" fmla="*/ 1874520 h 2629697"/>
                  <a:gd name="connsiteX19" fmla="*/ 4067081 w 4409250"/>
                  <a:gd name="connsiteY19" fmla="*/ 2011680 h 2629697"/>
                  <a:gd name="connsiteX20" fmla="*/ 3998501 w 4409250"/>
                  <a:gd name="connsiteY20" fmla="*/ 2278380 h 2629697"/>
                  <a:gd name="connsiteX21" fmla="*/ 3990881 w 4409250"/>
                  <a:gd name="connsiteY21" fmla="*/ 2407920 h 2629697"/>
                  <a:gd name="connsiteX22" fmla="*/ 3891821 w 4409250"/>
                  <a:gd name="connsiteY22" fmla="*/ 2407920 h 2629697"/>
                  <a:gd name="connsiteX23" fmla="*/ 881921 w 4409250"/>
                  <a:gd name="connsiteY23" fmla="*/ 2598420 h 2629697"/>
                  <a:gd name="connsiteX24" fmla="*/ 561881 w 4409250"/>
                  <a:gd name="connsiteY24" fmla="*/ 2613660 h 2629697"/>
                  <a:gd name="connsiteX25" fmla="*/ 508541 w 4409250"/>
                  <a:gd name="connsiteY25" fmla="*/ 2438400 h 2629697"/>
                  <a:gd name="connsiteX26" fmla="*/ 363761 w 4409250"/>
                  <a:gd name="connsiteY26" fmla="*/ 2202180 h 2629697"/>
                  <a:gd name="connsiteX27" fmla="*/ 203741 w 4409250"/>
                  <a:gd name="connsiteY27" fmla="*/ 2164080 h 2629697"/>
                  <a:gd name="connsiteX28" fmla="*/ 112301 w 4409250"/>
                  <a:gd name="connsiteY28" fmla="*/ 2125980 h 2629697"/>
                  <a:gd name="connsiteX29" fmla="*/ 81821 w 4409250"/>
                  <a:gd name="connsiteY29" fmla="*/ 1988820 h 2629697"/>
                  <a:gd name="connsiteX30" fmla="*/ 158021 w 4409250"/>
                  <a:gd name="connsiteY30" fmla="*/ 1950720 h 2629697"/>
                  <a:gd name="connsiteX31" fmla="*/ 211361 w 4409250"/>
                  <a:gd name="connsiteY31" fmla="*/ 1874520 h 2629697"/>
                  <a:gd name="connsiteX32" fmla="*/ 158021 w 4409250"/>
                  <a:gd name="connsiteY32" fmla="*/ 1752600 h 2629697"/>
                  <a:gd name="connsiteX33" fmla="*/ 81821 w 4409250"/>
                  <a:gd name="connsiteY33" fmla="*/ 1737360 h 2629697"/>
                  <a:gd name="connsiteX34" fmla="*/ 58961 w 4409250"/>
                  <a:gd name="connsiteY34" fmla="*/ 1607820 h 2629697"/>
                  <a:gd name="connsiteX35" fmla="*/ 66581 w 4409250"/>
                  <a:gd name="connsiteY35" fmla="*/ 1554480 h 2629697"/>
                  <a:gd name="connsiteX36" fmla="*/ 180881 w 4409250"/>
                  <a:gd name="connsiteY36" fmla="*/ 1516380 h 2629697"/>
                  <a:gd name="connsiteX37" fmla="*/ 188501 w 4409250"/>
                  <a:gd name="connsiteY37" fmla="*/ 1379220 h 2629697"/>
                  <a:gd name="connsiteX38" fmla="*/ 58961 w 4409250"/>
                  <a:gd name="connsiteY38" fmla="*/ 1310640 h 2629697"/>
                  <a:gd name="connsiteX39" fmla="*/ 5621 w 4409250"/>
                  <a:gd name="connsiteY39" fmla="*/ 1287780 h 2629697"/>
                  <a:gd name="connsiteX40" fmla="*/ 43721 w 4409250"/>
                  <a:gd name="connsiteY40" fmla="*/ 1165860 h 2629697"/>
                  <a:gd name="connsiteX41" fmla="*/ 135161 w 4409250"/>
                  <a:gd name="connsiteY41" fmla="*/ 1059180 h 2629697"/>
                  <a:gd name="connsiteX42" fmla="*/ 127541 w 4409250"/>
                  <a:gd name="connsiteY42" fmla="*/ 952500 h 2629697"/>
                  <a:gd name="connsiteX43" fmla="*/ 36101 w 4409250"/>
                  <a:gd name="connsiteY43" fmla="*/ 914400 h 2629697"/>
                  <a:gd name="connsiteX44" fmla="*/ 13241 w 4409250"/>
                  <a:gd name="connsiteY44" fmla="*/ 754380 h 2629697"/>
                  <a:gd name="connsiteX45" fmla="*/ 234221 w 4409250"/>
                  <a:gd name="connsiteY45" fmla="*/ 685800 h 2629697"/>
                  <a:gd name="connsiteX46" fmla="*/ 371381 w 4409250"/>
                  <a:gd name="connsiteY46" fmla="*/ 449580 h 2629697"/>
                  <a:gd name="connsiteX47" fmla="*/ 379001 w 4409250"/>
                  <a:gd name="connsiteY47" fmla="*/ 182880 h 2629697"/>
                  <a:gd name="connsiteX48" fmla="*/ 394241 w 4409250"/>
                  <a:gd name="connsiteY48" fmla="*/ 167640 h 2629697"/>
                  <a:gd name="connsiteX49" fmla="*/ 828581 w 4409250"/>
                  <a:gd name="connsiteY49" fmla="*/ 167640 h 2629697"/>
                  <a:gd name="connsiteX50" fmla="*/ 3754661 w 4409250"/>
                  <a:gd name="connsiteY50" fmla="*/ 0 h 26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409250" h="2629697">
                    <a:moveTo>
                      <a:pt x="3754661" y="0"/>
                    </a:moveTo>
                    <a:cubicBezTo>
                      <a:pt x="3799111" y="136525"/>
                      <a:pt x="3843561" y="273050"/>
                      <a:pt x="3907061" y="350520"/>
                    </a:cubicBezTo>
                    <a:cubicBezTo>
                      <a:pt x="3970561" y="427990"/>
                      <a:pt x="4075971" y="445770"/>
                      <a:pt x="4135661" y="464820"/>
                    </a:cubicBezTo>
                    <a:cubicBezTo>
                      <a:pt x="4195351" y="483870"/>
                      <a:pt x="4241071" y="443230"/>
                      <a:pt x="4265201" y="464820"/>
                    </a:cubicBezTo>
                    <a:cubicBezTo>
                      <a:pt x="4289331" y="486410"/>
                      <a:pt x="4296951" y="557530"/>
                      <a:pt x="4280441" y="594360"/>
                    </a:cubicBezTo>
                    <a:cubicBezTo>
                      <a:pt x="4263931" y="631190"/>
                      <a:pt x="4180111" y="643890"/>
                      <a:pt x="4166141" y="685800"/>
                    </a:cubicBezTo>
                    <a:cubicBezTo>
                      <a:pt x="4152171" y="727710"/>
                      <a:pt x="4177571" y="814070"/>
                      <a:pt x="4196621" y="845820"/>
                    </a:cubicBezTo>
                    <a:cubicBezTo>
                      <a:pt x="4215671" y="877570"/>
                      <a:pt x="4266471" y="850900"/>
                      <a:pt x="4280441" y="876300"/>
                    </a:cubicBezTo>
                    <a:cubicBezTo>
                      <a:pt x="4294411" y="901700"/>
                      <a:pt x="4293141" y="963930"/>
                      <a:pt x="4280441" y="998220"/>
                    </a:cubicBezTo>
                    <a:cubicBezTo>
                      <a:pt x="4267741" y="1032510"/>
                      <a:pt x="4216941" y="1052830"/>
                      <a:pt x="4204241" y="1082040"/>
                    </a:cubicBezTo>
                    <a:cubicBezTo>
                      <a:pt x="4191541" y="1111250"/>
                      <a:pt x="4195351" y="1141730"/>
                      <a:pt x="4204241" y="1173480"/>
                    </a:cubicBezTo>
                    <a:cubicBezTo>
                      <a:pt x="4213131" y="1205230"/>
                      <a:pt x="4238531" y="1256030"/>
                      <a:pt x="4257581" y="1272540"/>
                    </a:cubicBezTo>
                    <a:cubicBezTo>
                      <a:pt x="4276631" y="1289050"/>
                      <a:pt x="4304571" y="1247140"/>
                      <a:pt x="4318541" y="1272540"/>
                    </a:cubicBezTo>
                    <a:cubicBezTo>
                      <a:pt x="4332511" y="1297940"/>
                      <a:pt x="4349021" y="1380490"/>
                      <a:pt x="4341401" y="1424940"/>
                    </a:cubicBezTo>
                    <a:cubicBezTo>
                      <a:pt x="4333781" y="1469390"/>
                      <a:pt x="4285521" y="1507490"/>
                      <a:pt x="4272821" y="1539240"/>
                    </a:cubicBezTo>
                    <a:cubicBezTo>
                      <a:pt x="4260121" y="1570990"/>
                      <a:pt x="4246151" y="1587500"/>
                      <a:pt x="4265201" y="1615440"/>
                    </a:cubicBezTo>
                    <a:cubicBezTo>
                      <a:pt x="4284251" y="1643380"/>
                      <a:pt x="4365531" y="1678940"/>
                      <a:pt x="4387121" y="1706880"/>
                    </a:cubicBezTo>
                    <a:cubicBezTo>
                      <a:pt x="4408711" y="1734820"/>
                      <a:pt x="4420141" y="1755140"/>
                      <a:pt x="4394741" y="1783080"/>
                    </a:cubicBezTo>
                    <a:cubicBezTo>
                      <a:pt x="4369341" y="1811020"/>
                      <a:pt x="4289331" y="1836420"/>
                      <a:pt x="4234721" y="1874520"/>
                    </a:cubicBezTo>
                    <a:cubicBezTo>
                      <a:pt x="4180111" y="1912620"/>
                      <a:pt x="4106451" y="1944370"/>
                      <a:pt x="4067081" y="2011680"/>
                    </a:cubicBezTo>
                    <a:cubicBezTo>
                      <a:pt x="4027711" y="2078990"/>
                      <a:pt x="4011201" y="2212340"/>
                      <a:pt x="3998501" y="2278380"/>
                    </a:cubicBezTo>
                    <a:cubicBezTo>
                      <a:pt x="3985801" y="2344420"/>
                      <a:pt x="4008661" y="2386330"/>
                      <a:pt x="3990881" y="2407920"/>
                    </a:cubicBezTo>
                    <a:cubicBezTo>
                      <a:pt x="3973101" y="2429510"/>
                      <a:pt x="3891821" y="2407920"/>
                      <a:pt x="3891821" y="2407920"/>
                    </a:cubicBezTo>
                    <a:lnTo>
                      <a:pt x="881921" y="2598420"/>
                    </a:lnTo>
                    <a:cubicBezTo>
                      <a:pt x="326931" y="2632710"/>
                      <a:pt x="624111" y="2640330"/>
                      <a:pt x="561881" y="2613660"/>
                    </a:cubicBezTo>
                    <a:cubicBezTo>
                      <a:pt x="499651" y="2586990"/>
                      <a:pt x="541561" y="2506980"/>
                      <a:pt x="508541" y="2438400"/>
                    </a:cubicBezTo>
                    <a:cubicBezTo>
                      <a:pt x="475521" y="2369820"/>
                      <a:pt x="414561" y="2247900"/>
                      <a:pt x="363761" y="2202180"/>
                    </a:cubicBezTo>
                    <a:cubicBezTo>
                      <a:pt x="312961" y="2156460"/>
                      <a:pt x="245651" y="2176780"/>
                      <a:pt x="203741" y="2164080"/>
                    </a:cubicBezTo>
                    <a:cubicBezTo>
                      <a:pt x="161831" y="2151380"/>
                      <a:pt x="132621" y="2155190"/>
                      <a:pt x="112301" y="2125980"/>
                    </a:cubicBezTo>
                    <a:cubicBezTo>
                      <a:pt x="91981" y="2096770"/>
                      <a:pt x="74201" y="2018030"/>
                      <a:pt x="81821" y="1988820"/>
                    </a:cubicBezTo>
                    <a:cubicBezTo>
                      <a:pt x="89441" y="1959610"/>
                      <a:pt x="136431" y="1969770"/>
                      <a:pt x="158021" y="1950720"/>
                    </a:cubicBezTo>
                    <a:cubicBezTo>
                      <a:pt x="179611" y="1931670"/>
                      <a:pt x="211361" y="1907540"/>
                      <a:pt x="211361" y="1874520"/>
                    </a:cubicBezTo>
                    <a:cubicBezTo>
                      <a:pt x="211361" y="1841500"/>
                      <a:pt x="179611" y="1775460"/>
                      <a:pt x="158021" y="1752600"/>
                    </a:cubicBezTo>
                    <a:cubicBezTo>
                      <a:pt x="136431" y="1729740"/>
                      <a:pt x="98331" y="1761490"/>
                      <a:pt x="81821" y="1737360"/>
                    </a:cubicBezTo>
                    <a:cubicBezTo>
                      <a:pt x="65311" y="1713230"/>
                      <a:pt x="61501" y="1638300"/>
                      <a:pt x="58961" y="1607820"/>
                    </a:cubicBezTo>
                    <a:cubicBezTo>
                      <a:pt x="56421" y="1577340"/>
                      <a:pt x="46261" y="1569720"/>
                      <a:pt x="66581" y="1554480"/>
                    </a:cubicBezTo>
                    <a:cubicBezTo>
                      <a:pt x="86901" y="1539240"/>
                      <a:pt x="160561" y="1545590"/>
                      <a:pt x="180881" y="1516380"/>
                    </a:cubicBezTo>
                    <a:cubicBezTo>
                      <a:pt x="201201" y="1487170"/>
                      <a:pt x="208821" y="1413510"/>
                      <a:pt x="188501" y="1379220"/>
                    </a:cubicBezTo>
                    <a:cubicBezTo>
                      <a:pt x="168181" y="1344930"/>
                      <a:pt x="89441" y="1325880"/>
                      <a:pt x="58961" y="1310640"/>
                    </a:cubicBezTo>
                    <a:cubicBezTo>
                      <a:pt x="28481" y="1295400"/>
                      <a:pt x="8161" y="1311910"/>
                      <a:pt x="5621" y="1287780"/>
                    </a:cubicBezTo>
                    <a:cubicBezTo>
                      <a:pt x="3081" y="1263650"/>
                      <a:pt x="22131" y="1203960"/>
                      <a:pt x="43721" y="1165860"/>
                    </a:cubicBezTo>
                    <a:cubicBezTo>
                      <a:pt x="65311" y="1127760"/>
                      <a:pt x="121191" y="1094740"/>
                      <a:pt x="135161" y="1059180"/>
                    </a:cubicBezTo>
                    <a:cubicBezTo>
                      <a:pt x="149131" y="1023620"/>
                      <a:pt x="144051" y="976630"/>
                      <a:pt x="127541" y="952500"/>
                    </a:cubicBezTo>
                    <a:cubicBezTo>
                      <a:pt x="111031" y="928370"/>
                      <a:pt x="55151" y="947420"/>
                      <a:pt x="36101" y="914400"/>
                    </a:cubicBezTo>
                    <a:cubicBezTo>
                      <a:pt x="17051" y="881380"/>
                      <a:pt x="-19779" y="792480"/>
                      <a:pt x="13241" y="754380"/>
                    </a:cubicBezTo>
                    <a:cubicBezTo>
                      <a:pt x="46261" y="716280"/>
                      <a:pt x="174531" y="736600"/>
                      <a:pt x="234221" y="685800"/>
                    </a:cubicBezTo>
                    <a:cubicBezTo>
                      <a:pt x="293911" y="635000"/>
                      <a:pt x="347251" y="533400"/>
                      <a:pt x="371381" y="449580"/>
                    </a:cubicBezTo>
                    <a:cubicBezTo>
                      <a:pt x="395511" y="365760"/>
                      <a:pt x="375191" y="229870"/>
                      <a:pt x="379001" y="182880"/>
                    </a:cubicBezTo>
                    <a:cubicBezTo>
                      <a:pt x="382811" y="135890"/>
                      <a:pt x="319311" y="170180"/>
                      <a:pt x="394241" y="167640"/>
                    </a:cubicBezTo>
                    <a:cubicBezTo>
                      <a:pt x="469171" y="165100"/>
                      <a:pt x="828581" y="167640"/>
                      <a:pt x="828581" y="167640"/>
                    </a:cubicBezTo>
                    <a:lnTo>
                      <a:pt x="375466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4" name="Freeform 138"/>
              <p:cNvSpPr/>
              <p:nvPr/>
            </p:nvSpPr>
            <p:spPr>
              <a:xfrm>
                <a:off x="6018399" y="3262350"/>
                <a:ext cx="4180949" cy="2493537"/>
              </a:xfrm>
              <a:custGeom>
                <a:avLst/>
                <a:gdLst>
                  <a:gd name="connsiteX0" fmla="*/ 3754661 w 4409250"/>
                  <a:gd name="connsiteY0" fmla="*/ 0 h 2629697"/>
                  <a:gd name="connsiteX1" fmla="*/ 3907061 w 4409250"/>
                  <a:gd name="connsiteY1" fmla="*/ 350520 h 2629697"/>
                  <a:gd name="connsiteX2" fmla="*/ 4135661 w 4409250"/>
                  <a:gd name="connsiteY2" fmla="*/ 464820 h 2629697"/>
                  <a:gd name="connsiteX3" fmla="*/ 4265201 w 4409250"/>
                  <a:gd name="connsiteY3" fmla="*/ 464820 h 2629697"/>
                  <a:gd name="connsiteX4" fmla="*/ 4280441 w 4409250"/>
                  <a:gd name="connsiteY4" fmla="*/ 594360 h 2629697"/>
                  <a:gd name="connsiteX5" fmla="*/ 4166141 w 4409250"/>
                  <a:gd name="connsiteY5" fmla="*/ 685800 h 2629697"/>
                  <a:gd name="connsiteX6" fmla="*/ 4196621 w 4409250"/>
                  <a:gd name="connsiteY6" fmla="*/ 845820 h 2629697"/>
                  <a:gd name="connsiteX7" fmla="*/ 4280441 w 4409250"/>
                  <a:gd name="connsiteY7" fmla="*/ 876300 h 2629697"/>
                  <a:gd name="connsiteX8" fmla="*/ 4280441 w 4409250"/>
                  <a:gd name="connsiteY8" fmla="*/ 998220 h 2629697"/>
                  <a:gd name="connsiteX9" fmla="*/ 4204241 w 4409250"/>
                  <a:gd name="connsiteY9" fmla="*/ 1082040 h 2629697"/>
                  <a:gd name="connsiteX10" fmla="*/ 4204241 w 4409250"/>
                  <a:gd name="connsiteY10" fmla="*/ 1173480 h 2629697"/>
                  <a:gd name="connsiteX11" fmla="*/ 4257581 w 4409250"/>
                  <a:gd name="connsiteY11" fmla="*/ 1272540 h 2629697"/>
                  <a:gd name="connsiteX12" fmla="*/ 4318541 w 4409250"/>
                  <a:gd name="connsiteY12" fmla="*/ 1272540 h 2629697"/>
                  <a:gd name="connsiteX13" fmla="*/ 4341401 w 4409250"/>
                  <a:gd name="connsiteY13" fmla="*/ 1424940 h 2629697"/>
                  <a:gd name="connsiteX14" fmla="*/ 4272821 w 4409250"/>
                  <a:gd name="connsiteY14" fmla="*/ 1539240 h 2629697"/>
                  <a:gd name="connsiteX15" fmla="*/ 4265201 w 4409250"/>
                  <a:gd name="connsiteY15" fmla="*/ 1615440 h 2629697"/>
                  <a:gd name="connsiteX16" fmla="*/ 4387121 w 4409250"/>
                  <a:gd name="connsiteY16" fmla="*/ 1706880 h 2629697"/>
                  <a:gd name="connsiteX17" fmla="*/ 4394741 w 4409250"/>
                  <a:gd name="connsiteY17" fmla="*/ 1783080 h 2629697"/>
                  <a:gd name="connsiteX18" fmla="*/ 4234721 w 4409250"/>
                  <a:gd name="connsiteY18" fmla="*/ 1874520 h 2629697"/>
                  <a:gd name="connsiteX19" fmla="*/ 4067081 w 4409250"/>
                  <a:gd name="connsiteY19" fmla="*/ 2011680 h 2629697"/>
                  <a:gd name="connsiteX20" fmla="*/ 3998501 w 4409250"/>
                  <a:gd name="connsiteY20" fmla="*/ 2278380 h 2629697"/>
                  <a:gd name="connsiteX21" fmla="*/ 3990881 w 4409250"/>
                  <a:gd name="connsiteY21" fmla="*/ 2407920 h 2629697"/>
                  <a:gd name="connsiteX22" fmla="*/ 3891821 w 4409250"/>
                  <a:gd name="connsiteY22" fmla="*/ 2407920 h 2629697"/>
                  <a:gd name="connsiteX23" fmla="*/ 881921 w 4409250"/>
                  <a:gd name="connsiteY23" fmla="*/ 2598420 h 2629697"/>
                  <a:gd name="connsiteX24" fmla="*/ 561881 w 4409250"/>
                  <a:gd name="connsiteY24" fmla="*/ 2613660 h 2629697"/>
                  <a:gd name="connsiteX25" fmla="*/ 508541 w 4409250"/>
                  <a:gd name="connsiteY25" fmla="*/ 2438400 h 2629697"/>
                  <a:gd name="connsiteX26" fmla="*/ 363761 w 4409250"/>
                  <a:gd name="connsiteY26" fmla="*/ 2202180 h 2629697"/>
                  <a:gd name="connsiteX27" fmla="*/ 203741 w 4409250"/>
                  <a:gd name="connsiteY27" fmla="*/ 2164080 h 2629697"/>
                  <a:gd name="connsiteX28" fmla="*/ 112301 w 4409250"/>
                  <a:gd name="connsiteY28" fmla="*/ 2125980 h 2629697"/>
                  <a:gd name="connsiteX29" fmla="*/ 81821 w 4409250"/>
                  <a:gd name="connsiteY29" fmla="*/ 1988820 h 2629697"/>
                  <a:gd name="connsiteX30" fmla="*/ 158021 w 4409250"/>
                  <a:gd name="connsiteY30" fmla="*/ 1950720 h 2629697"/>
                  <a:gd name="connsiteX31" fmla="*/ 211361 w 4409250"/>
                  <a:gd name="connsiteY31" fmla="*/ 1874520 h 2629697"/>
                  <a:gd name="connsiteX32" fmla="*/ 158021 w 4409250"/>
                  <a:gd name="connsiteY32" fmla="*/ 1752600 h 2629697"/>
                  <a:gd name="connsiteX33" fmla="*/ 81821 w 4409250"/>
                  <a:gd name="connsiteY33" fmla="*/ 1737360 h 2629697"/>
                  <a:gd name="connsiteX34" fmla="*/ 58961 w 4409250"/>
                  <a:gd name="connsiteY34" fmla="*/ 1607820 h 2629697"/>
                  <a:gd name="connsiteX35" fmla="*/ 66581 w 4409250"/>
                  <a:gd name="connsiteY35" fmla="*/ 1554480 h 2629697"/>
                  <a:gd name="connsiteX36" fmla="*/ 180881 w 4409250"/>
                  <a:gd name="connsiteY36" fmla="*/ 1516380 h 2629697"/>
                  <a:gd name="connsiteX37" fmla="*/ 188501 w 4409250"/>
                  <a:gd name="connsiteY37" fmla="*/ 1379220 h 2629697"/>
                  <a:gd name="connsiteX38" fmla="*/ 58961 w 4409250"/>
                  <a:gd name="connsiteY38" fmla="*/ 1310640 h 2629697"/>
                  <a:gd name="connsiteX39" fmla="*/ 5621 w 4409250"/>
                  <a:gd name="connsiteY39" fmla="*/ 1287780 h 2629697"/>
                  <a:gd name="connsiteX40" fmla="*/ 43721 w 4409250"/>
                  <a:gd name="connsiteY40" fmla="*/ 1165860 h 2629697"/>
                  <a:gd name="connsiteX41" fmla="*/ 135161 w 4409250"/>
                  <a:gd name="connsiteY41" fmla="*/ 1059180 h 2629697"/>
                  <a:gd name="connsiteX42" fmla="*/ 127541 w 4409250"/>
                  <a:gd name="connsiteY42" fmla="*/ 952500 h 2629697"/>
                  <a:gd name="connsiteX43" fmla="*/ 36101 w 4409250"/>
                  <a:gd name="connsiteY43" fmla="*/ 914400 h 2629697"/>
                  <a:gd name="connsiteX44" fmla="*/ 13241 w 4409250"/>
                  <a:gd name="connsiteY44" fmla="*/ 754380 h 2629697"/>
                  <a:gd name="connsiteX45" fmla="*/ 234221 w 4409250"/>
                  <a:gd name="connsiteY45" fmla="*/ 685800 h 2629697"/>
                  <a:gd name="connsiteX46" fmla="*/ 371381 w 4409250"/>
                  <a:gd name="connsiteY46" fmla="*/ 449580 h 2629697"/>
                  <a:gd name="connsiteX47" fmla="*/ 379001 w 4409250"/>
                  <a:gd name="connsiteY47" fmla="*/ 182880 h 2629697"/>
                  <a:gd name="connsiteX48" fmla="*/ 394241 w 4409250"/>
                  <a:gd name="connsiteY48" fmla="*/ 167640 h 2629697"/>
                  <a:gd name="connsiteX49" fmla="*/ 828581 w 4409250"/>
                  <a:gd name="connsiteY49" fmla="*/ 167640 h 2629697"/>
                  <a:gd name="connsiteX50" fmla="*/ 3754661 w 4409250"/>
                  <a:gd name="connsiteY50" fmla="*/ 0 h 262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409250" h="2629697">
                    <a:moveTo>
                      <a:pt x="3754661" y="0"/>
                    </a:moveTo>
                    <a:cubicBezTo>
                      <a:pt x="3799111" y="136525"/>
                      <a:pt x="3843561" y="273050"/>
                      <a:pt x="3907061" y="350520"/>
                    </a:cubicBezTo>
                    <a:cubicBezTo>
                      <a:pt x="3970561" y="427990"/>
                      <a:pt x="4075971" y="445770"/>
                      <a:pt x="4135661" y="464820"/>
                    </a:cubicBezTo>
                    <a:cubicBezTo>
                      <a:pt x="4195351" y="483870"/>
                      <a:pt x="4241071" y="443230"/>
                      <a:pt x="4265201" y="464820"/>
                    </a:cubicBezTo>
                    <a:cubicBezTo>
                      <a:pt x="4289331" y="486410"/>
                      <a:pt x="4296951" y="557530"/>
                      <a:pt x="4280441" y="594360"/>
                    </a:cubicBezTo>
                    <a:cubicBezTo>
                      <a:pt x="4263931" y="631190"/>
                      <a:pt x="4180111" y="643890"/>
                      <a:pt x="4166141" y="685800"/>
                    </a:cubicBezTo>
                    <a:cubicBezTo>
                      <a:pt x="4152171" y="727710"/>
                      <a:pt x="4177571" y="814070"/>
                      <a:pt x="4196621" y="845820"/>
                    </a:cubicBezTo>
                    <a:cubicBezTo>
                      <a:pt x="4215671" y="877570"/>
                      <a:pt x="4266471" y="850900"/>
                      <a:pt x="4280441" y="876300"/>
                    </a:cubicBezTo>
                    <a:cubicBezTo>
                      <a:pt x="4294411" y="901700"/>
                      <a:pt x="4293141" y="963930"/>
                      <a:pt x="4280441" y="998220"/>
                    </a:cubicBezTo>
                    <a:cubicBezTo>
                      <a:pt x="4267741" y="1032510"/>
                      <a:pt x="4216941" y="1052830"/>
                      <a:pt x="4204241" y="1082040"/>
                    </a:cubicBezTo>
                    <a:cubicBezTo>
                      <a:pt x="4191541" y="1111250"/>
                      <a:pt x="4195351" y="1141730"/>
                      <a:pt x="4204241" y="1173480"/>
                    </a:cubicBezTo>
                    <a:cubicBezTo>
                      <a:pt x="4213131" y="1205230"/>
                      <a:pt x="4238531" y="1256030"/>
                      <a:pt x="4257581" y="1272540"/>
                    </a:cubicBezTo>
                    <a:cubicBezTo>
                      <a:pt x="4276631" y="1289050"/>
                      <a:pt x="4304571" y="1247140"/>
                      <a:pt x="4318541" y="1272540"/>
                    </a:cubicBezTo>
                    <a:cubicBezTo>
                      <a:pt x="4332511" y="1297940"/>
                      <a:pt x="4349021" y="1380490"/>
                      <a:pt x="4341401" y="1424940"/>
                    </a:cubicBezTo>
                    <a:cubicBezTo>
                      <a:pt x="4333781" y="1469390"/>
                      <a:pt x="4285521" y="1507490"/>
                      <a:pt x="4272821" y="1539240"/>
                    </a:cubicBezTo>
                    <a:cubicBezTo>
                      <a:pt x="4260121" y="1570990"/>
                      <a:pt x="4246151" y="1587500"/>
                      <a:pt x="4265201" y="1615440"/>
                    </a:cubicBezTo>
                    <a:cubicBezTo>
                      <a:pt x="4284251" y="1643380"/>
                      <a:pt x="4365531" y="1678940"/>
                      <a:pt x="4387121" y="1706880"/>
                    </a:cubicBezTo>
                    <a:cubicBezTo>
                      <a:pt x="4408711" y="1734820"/>
                      <a:pt x="4420141" y="1755140"/>
                      <a:pt x="4394741" y="1783080"/>
                    </a:cubicBezTo>
                    <a:cubicBezTo>
                      <a:pt x="4369341" y="1811020"/>
                      <a:pt x="4289331" y="1836420"/>
                      <a:pt x="4234721" y="1874520"/>
                    </a:cubicBezTo>
                    <a:cubicBezTo>
                      <a:pt x="4180111" y="1912620"/>
                      <a:pt x="4106451" y="1944370"/>
                      <a:pt x="4067081" y="2011680"/>
                    </a:cubicBezTo>
                    <a:cubicBezTo>
                      <a:pt x="4027711" y="2078990"/>
                      <a:pt x="4011201" y="2212340"/>
                      <a:pt x="3998501" y="2278380"/>
                    </a:cubicBezTo>
                    <a:cubicBezTo>
                      <a:pt x="3985801" y="2344420"/>
                      <a:pt x="4008661" y="2386330"/>
                      <a:pt x="3990881" y="2407920"/>
                    </a:cubicBezTo>
                    <a:cubicBezTo>
                      <a:pt x="3973101" y="2429510"/>
                      <a:pt x="3891821" y="2407920"/>
                      <a:pt x="3891821" y="2407920"/>
                    </a:cubicBezTo>
                    <a:lnTo>
                      <a:pt x="881921" y="2598420"/>
                    </a:lnTo>
                    <a:cubicBezTo>
                      <a:pt x="326931" y="2632710"/>
                      <a:pt x="624111" y="2640330"/>
                      <a:pt x="561881" y="2613660"/>
                    </a:cubicBezTo>
                    <a:cubicBezTo>
                      <a:pt x="499651" y="2586990"/>
                      <a:pt x="541561" y="2506980"/>
                      <a:pt x="508541" y="2438400"/>
                    </a:cubicBezTo>
                    <a:cubicBezTo>
                      <a:pt x="475521" y="2369820"/>
                      <a:pt x="414561" y="2247900"/>
                      <a:pt x="363761" y="2202180"/>
                    </a:cubicBezTo>
                    <a:cubicBezTo>
                      <a:pt x="312961" y="2156460"/>
                      <a:pt x="245651" y="2176780"/>
                      <a:pt x="203741" y="2164080"/>
                    </a:cubicBezTo>
                    <a:cubicBezTo>
                      <a:pt x="161831" y="2151380"/>
                      <a:pt x="132621" y="2155190"/>
                      <a:pt x="112301" y="2125980"/>
                    </a:cubicBezTo>
                    <a:cubicBezTo>
                      <a:pt x="91981" y="2096770"/>
                      <a:pt x="74201" y="2018030"/>
                      <a:pt x="81821" y="1988820"/>
                    </a:cubicBezTo>
                    <a:cubicBezTo>
                      <a:pt x="89441" y="1959610"/>
                      <a:pt x="136431" y="1969770"/>
                      <a:pt x="158021" y="1950720"/>
                    </a:cubicBezTo>
                    <a:cubicBezTo>
                      <a:pt x="179611" y="1931670"/>
                      <a:pt x="211361" y="1907540"/>
                      <a:pt x="211361" y="1874520"/>
                    </a:cubicBezTo>
                    <a:cubicBezTo>
                      <a:pt x="211361" y="1841500"/>
                      <a:pt x="179611" y="1775460"/>
                      <a:pt x="158021" y="1752600"/>
                    </a:cubicBezTo>
                    <a:cubicBezTo>
                      <a:pt x="136431" y="1729740"/>
                      <a:pt x="98331" y="1761490"/>
                      <a:pt x="81821" y="1737360"/>
                    </a:cubicBezTo>
                    <a:cubicBezTo>
                      <a:pt x="65311" y="1713230"/>
                      <a:pt x="61501" y="1638300"/>
                      <a:pt x="58961" y="1607820"/>
                    </a:cubicBezTo>
                    <a:cubicBezTo>
                      <a:pt x="56421" y="1577340"/>
                      <a:pt x="46261" y="1569720"/>
                      <a:pt x="66581" y="1554480"/>
                    </a:cubicBezTo>
                    <a:cubicBezTo>
                      <a:pt x="86901" y="1539240"/>
                      <a:pt x="160561" y="1545590"/>
                      <a:pt x="180881" y="1516380"/>
                    </a:cubicBezTo>
                    <a:cubicBezTo>
                      <a:pt x="201201" y="1487170"/>
                      <a:pt x="208821" y="1413510"/>
                      <a:pt x="188501" y="1379220"/>
                    </a:cubicBezTo>
                    <a:cubicBezTo>
                      <a:pt x="168181" y="1344930"/>
                      <a:pt x="89441" y="1325880"/>
                      <a:pt x="58961" y="1310640"/>
                    </a:cubicBezTo>
                    <a:cubicBezTo>
                      <a:pt x="28481" y="1295400"/>
                      <a:pt x="8161" y="1311910"/>
                      <a:pt x="5621" y="1287780"/>
                    </a:cubicBezTo>
                    <a:cubicBezTo>
                      <a:pt x="3081" y="1263650"/>
                      <a:pt x="22131" y="1203960"/>
                      <a:pt x="43721" y="1165860"/>
                    </a:cubicBezTo>
                    <a:cubicBezTo>
                      <a:pt x="65311" y="1127760"/>
                      <a:pt x="121191" y="1094740"/>
                      <a:pt x="135161" y="1059180"/>
                    </a:cubicBezTo>
                    <a:cubicBezTo>
                      <a:pt x="149131" y="1023620"/>
                      <a:pt x="144051" y="976630"/>
                      <a:pt x="127541" y="952500"/>
                    </a:cubicBezTo>
                    <a:cubicBezTo>
                      <a:pt x="111031" y="928370"/>
                      <a:pt x="55151" y="947420"/>
                      <a:pt x="36101" y="914400"/>
                    </a:cubicBezTo>
                    <a:cubicBezTo>
                      <a:pt x="17051" y="881380"/>
                      <a:pt x="-19779" y="792480"/>
                      <a:pt x="13241" y="754380"/>
                    </a:cubicBezTo>
                    <a:cubicBezTo>
                      <a:pt x="46261" y="716280"/>
                      <a:pt x="174531" y="736600"/>
                      <a:pt x="234221" y="685800"/>
                    </a:cubicBezTo>
                    <a:cubicBezTo>
                      <a:pt x="293911" y="635000"/>
                      <a:pt x="347251" y="533400"/>
                      <a:pt x="371381" y="449580"/>
                    </a:cubicBezTo>
                    <a:cubicBezTo>
                      <a:pt x="395511" y="365760"/>
                      <a:pt x="375191" y="229870"/>
                      <a:pt x="379001" y="182880"/>
                    </a:cubicBezTo>
                    <a:cubicBezTo>
                      <a:pt x="382811" y="135890"/>
                      <a:pt x="319311" y="170180"/>
                      <a:pt x="394241" y="167640"/>
                    </a:cubicBezTo>
                    <a:cubicBezTo>
                      <a:pt x="469171" y="165100"/>
                      <a:pt x="828581" y="167640"/>
                      <a:pt x="828581" y="167640"/>
                    </a:cubicBezTo>
                    <a:lnTo>
                      <a:pt x="3754661" y="0"/>
                    </a:lnTo>
                    <a:close/>
                  </a:path>
                </a:pathLst>
              </a:cu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14" name="Rectangle 125"/>
            <p:cNvSpPr/>
            <p:nvPr/>
          </p:nvSpPr>
          <p:spPr>
            <a:xfrm rot="21353223">
              <a:off x="3059832" y="2876531"/>
              <a:ext cx="3168352" cy="1728192"/>
            </a:xfrm>
            <a:prstGeom prst="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5" name="5-Point Star 126"/>
            <p:cNvSpPr/>
            <p:nvPr/>
          </p:nvSpPr>
          <p:spPr>
            <a:xfrm rot="21242503">
              <a:off x="3923928" y="4052796"/>
              <a:ext cx="432048" cy="351016"/>
            </a:xfrm>
            <a:prstGeom prst="star5">
              <a:avLst/>
            </a:prstGeom>
            <a:solidFill>
              <a:srgbClr val="FF2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6" name="5-Point Star 127"/>
            <p:cNvSpPr/>
            <p:nvPr/>
          </p:nvSpPr>
          <p:spPr>
            <a:xfrm rot="21242503">
              <a:off x="4517043" y="4008212"/>
              <a:ext cx="432048" cy="351016"/>
            </a:xfrm>
            <a:prstGeom prst="star5">
              <a:avLst/>
            </a:prstGeom>
            <a:solidFill>
              <a:srgbClr val="FF2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7" name="5-Point Star 128"/>
            <p:cNvSpPr/>
            <p:nvPr/>
          </p:nvSpPr>
          <p:spPr>
            <a:xfrm rot="21242503">
              <a:off x="5093108" y="3943648"/>
              <a:ext cx="432048" cy="351016"/>
            </a:xfrm>
            <a:prstGeom prst="star5">
              <a:avLst/>
            </a:prstGeom>
            <a:solidFill>
              <a:srgbClr val="FF2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18" name="Straight Connector 129"/>
            <p:cNvCxnSpPr/>
            <p:nvPr/>
          </p:nvCxnSpPr>
          <p:spPr>
            <a:xfrm>
              <a:off x="3527884" y="2936871"/>
              <a:ext cx="108012" cy="1779249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30"/>
            <p:cNvCxnSpPr/>
            <p:nvPr/>
          </p:nvCxnSpPr>
          <p:spPr>
            <a:xfrm>
              <a:off x="5724128" y="2765134"/>
              <a:ext cx="144016" cy="1743986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31"/>
            <p:cNvCxnSpPr/>
            <p:nvPr/>
          </p:nvCxnSpPr>
          <p:spPr>
            <a:xfrm>
              <a:off x="3275856" y="3113498"/>
              <a:ext cx="72008" cy="1425994"/>
            </a:xfrm>
            <a:prstGeom prst="line">
              <a:avLst/>
            </a:prstGeom>
            <a:ln w="1016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32"/>
            <p:cNvCxnSpPr/>
            <p:nvPr/>
          </p:nvCxnSpPr>
          <p:spPr>
            <a:xfrm>
              <a:off x="5940152" y="2936871"/>
              <a:ext cx="126014" cy="1388365"/>
            </a:xfrm>
            <a:prstGeom prst="line">
              <a:avLst/>
            </a:prstGeom>
            <a:ln w="1016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1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437" y="2856831"/>
              <a:ext cx="2761260" cy="1523874"/>
            </a:xfrm>
            <a:prstGeom prst="rect">
              <a:avLst/>
            </a:prstGeom>
          </p:spPr>
        </p:pic>
      </p:grpSp>
      <p:grpSp>
        <p:nvGrpSpPr>
          <p:cNvPr id="129" name="组 128"/>
          <p:cNvGrpSpPr>
            <a:grpSpLocks noChangeAspect="1"/>
          </p:cNvGrpSpPr>
          <p:nvPr/>
        </p:nvGrpSpPr>
        <p:grpSpPr>
          <a:xfrm>
            <a:off x="2656749" y="2232466"/>
            <a:ext cx="1529924" cy="1352866"/>
            <a:chOff x="6085710" y="705647"/>
            <a:chExt cx="1975045" cy="1746474"/>
          </a:xfrm>
        </p:grpSpPr>
        <p:sp>
          <p:nvSpPr>
            <p:cNvPr id="132" name="椭圆 131"/>
            <p:cNvSpPr/>
            <p:nvPr/>
          </p:nvSpPr>
          <p:spPr>
            <a:xfrm>
              <a:off x="6085710" y="740929"/>
              <a:ext cx="1711192" cy="1711192"/>
            </a:xfrm>
            <a:prstGeom prst="ellipse">
              <a:avLst/>
            </a:prstGeom>
            <a:blipFill rotWithShape="1">
              <a:blip r:embed="rId6"/>
              <a:srcRect/>
              <a:stretch>
                <a:fillRect b="-22206"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6509064" y="1181957"/>
              <a:ext cx="864347" cy="86434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4" name="等腰三角形 133"/>
            <p:cNvSpPr/>
            <p:nvPr/>
          </p:nvSpPr>
          <p:spPr>
            <a:xfrm rot="16200000">
              <a:off x="6632475" y="1023840"/>
              <a:ext cx="1746474" cy="1110087"/>
            </a:xfrm>
            <a:prstGeom prst="triangle">
              <a:avLst/>
            </a:prstGeom>
            <a:solidFill>
              <a:srgbClr val="F7F8FE"/>
            </a:solidFill>
            <a:ln>
              <a:solidFill>
                <a:srgbClr val="F7F8F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35" name="图片 134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31" y="5039318"/>
            <a:ext cx="319623" cy="319623"/>
          </a:xfrm>
          <a:prstGeom prst="rect">
            <a:avLst/>
          </a:prstGeom>
        </p:spPr>
      </p:pic>
      <p:pic>
        <p:nvPicPr>
          <p:cNvPr id="136" name="图片 135" descr="imgr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43" y="5111326"/>
            <a:ext cx="247615" cy="2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0" dur="100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5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1000" fill="hold"/>
                                            <p:tgtEl>
                                              <p:spTgt spid="11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8" presetClass="entr" presetSubtype="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35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Pricing Table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0" y="6522227"/>
            <a:ext cx="9144000" cy="363106"/>
            <a:chOff x="0" y="6522227"/>
            <a:chExt cx="9144000" cy="363106"/>
          </a:xfrm>
        </p:grpSpPr>
        <p:grpSp>
          <p:nvGrpSpPr>
            <p:cNvPr id="28" name="组 27"/>
            <p:cNvGrpSpPr/>
            <p:nvPr/>
          </p:nvGrpSpPr>
          <p:grpSpPr>
            <a:xfrm>
              <a:off x="0" y="6525344"/>
              <a:ext cx="9144000" cy="359989"/>
              <a:chOff x="0" y="6516370"/>
              <a:chExt cx="9144000" cy="35998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0" y="6516370"/>
                <a:ext cx="9144000" cy="341630"/>
              </a:xfrm>
              <a:prstGeom prst="rect">
                <a:avLst/>
              </a:prstGeom>
              <a:solidFill>
                <a:srgbClr val="536075"/>
              </a:solidFill>
              <a:ln>
                <a:solidFill>
                  <a:srgbClr val="5360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00">
                  <a:solidFill>
                    <a:srgbClr val="FFFFCE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12588" y="6597352"/>
                <a:ext cx="1082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92A9C0"/>
                    </a:solidFill>
                    <a:latin typeface="Helvetica"/>
                    <a:cs typeface="Helvetica"/>
                  </a:rPr>
                  <a:t>Innovation</a:t>
                </a:r>
                <a:endParaRPr kumimoji="1" lang="zh-CN" altLang="en-US" sz="1200" dirty="0">
                  <a:solidFill>
                    <a:srgbClr val="92A9C0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941028" y="6599360"/>
                <a:ext cx="12406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Financials</a:t>
                </a:r>
                <a:endParaRPr kumimoji="1" lang="zh-CN" altLang="en-US" sz="1200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2394692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8098B3"/>
                    </a:solidFill>
                    <a:latin typeface="Helvetica"/>
                    <a:cs typeface="Helvetica"/>
                  </a:rPr>
                  <a:t>Customer Acquisition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029878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8098B3"/>
                    </a:solidFill>
                    <a:latin typeface="Helvetica"/>
                    <a:cs typeface="Helvetica"/>
                  </a:rPr>
                  <a:t>Future Expansion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</p:grp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1488" y="6522227"/>
              <a:ext cx="108000" cy="168197"/>
            </a:xfrm>
            <a:prstGeom prst="rect">
              <a:avLst/>
            </a:prstGeom>
          </p:spPr>
        </p:pic>
      </p:grpSp>
      <p:sp>
        <p:nvSpPr>
          <p:cNvPr id="56" name="矩形 55"/>
          <p:cNvSpPr/>
          <p:nvPr/>
        </p:nvSpPr>
        <p:spPr>
          <a:xfrm>
            <a:off x="881336" y="1540079"/>
            <a:ext cx="2453661" cy="4453418"/>
          </a:xfrm>
          <a:prstGeom prst="rect">
            <a:avLst/>
          </a:prstGeom>
          <a:solidFill>
            <a:srgbClr val="1BC4B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1BC4BA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334997" y="1402578"/>
            <a:ext cx="2484000" cy="4728420"/>
          </a:xfrm>
          <a:prstGeom prst="rect">
            <a:avLst/>
          </a:prstGeom>
          <a:solidFill>
            <a:srgbClr val="55CA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1BC4BA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18997" y="1534491"/>
            <a:ext cx="2484000" cy="4464594"/>
          </a:xfrm>
          <a:prstGeom prst="rect">
            <a:avLst/>
          </a:prstGeom>
          <a:solidFill>
            <a:srgbClr val="16A1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1BC4BA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13500" y="2688465"/>
            <a:ext cx="1143785" cy="1143785"/>
          </a:xfrm>
          <a:prstGeom prst="ellipse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005104" y="2688465"/>
            <a:ext cx="1143785" cy="1143785"/>
          </a:xfrm>
          <a:prstGeom prst="ellipse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510332" y="2688465"/>
            <a:ext cx="1143785" cy="1143785"/>
          </a:xfrm>
          <a:prstGeom prst="ellipse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26324" y="1942353"/>
            <a:ext cx="11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>
                <a:solidFill>
                  <a:srgbClr val="F7F8FE"/>
                </a:solidFill>
                <a:latin typeface="Helvetica Neue Light"/>
                <a:cs typeface="Helvetica Neue Light"/>
              </a:rPr>
              <a:t>F</a:t>
            </a:r>
            <a:r>
              <a:rPr kumimoji="1" lang="en-US" altLang="zh-CN" dirty="0" err="1" smtClean="0">
                <a:solidFill>
                  <a:srgbClr val="F7F8FE"/>
                </a:solidFill>
                <a:latin typeface="Helvetica Neue Light"/>
                <a:cs typeface="Helvetica Neue Light"/>
              </a:rPr>
              <a:t>reemium</a:t>
            </a:r>
            <a:endParaRPr kumimoji="1" lang="zh-CN" altLang="en-US" dirty="0">
              <a:solidFill>
                <a:srgbClr val="F7F8FE"/>
              </a:solidFill>
              <a:latin typeface="Helvetica Neue Light"/>
              <a:cs typeface="Helvetica Neue Ligh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99369" y="1942353"/>
            <a:ext cx="14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Light"/>
                <a:cs typeface="Helvetica Neue Light"/>
              </a:rPr>
              <a:t>Buy in Bulk</a:t>
            </a:r>
            <a:endParaRPr kumimoji="1" lang="zh-CN" altLang="en-US" dirty="0">
              <a:solidFill>
                <a:srgbClr val="F7F8FE"/>
              </a:solidFill>
              <a:latin typeface="Helvetica Neue Light"/>
              <a:cs typeface="Helvetica Neue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83948" y="1942353"/>
            <a:ext cx="143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Light"/>
                <a:cs typeface="Helvetica Neue Light"/>
              </a:rPr>
              <a:t>Pay by </a:t>
            </a:r>
            <a:r>
              <a:rPr kumimoji="1" lang="en-US" altLang="zh-CN" dirty="0" err="1" smtClean="0">
                <a:solidFill>
                  <a:srgbClr val="F7F8FE"/>
                </a:solidFill>
                <a:latin typeface="Helvetica Neue Light"/>
                <a:cs typeface="Helvetica Neue Light"/>
              </a:rPr>
              <a:t>Pax</a:t>
            </a:r>
            <a:endParaRPr kumimoji="1" lang="zh-CN" altLang="en-US" dirty="0">
              <a:solidFill>
                <a:srgbClr val="F7F8FE"/>
              </a:solidFill>
              <a:latin typeface="Helvetica Neue Light"/>
              <a:cs typeface="Helvetica Neue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0235" y="2207098"/>
            <a:ext cx="17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F7F8FE"/>
                </a:solidFill>
              </a:rPr>
              <a:t>Trial package</a:t>
            </a:r>
            <a:endParaRPr kumimoji="1" lang="zh-CN" altLang="en-US" sz="1400" dirty="0">
              <a:solidFill>
                <a:srgbClr val="F7F8FE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1856" y="2207098"/>
            <a:ext cx="17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F7F8FE"/>
                </a:solidFill>
              </a:rPr>
              <a:t> Standard package</a:t>
            </a:r>
            <a:endParaRPr kumimoji="1" lang="zh-CN" altLang="en-US" sz="1400" dirty="0">
              <a:solidFill>
                <a:srgbClr val="F7F8F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93172" y="2207098"/>
            <a:ext cx="1733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F7F8FE"/>
                </a:solidFill>
              </a:rPr>
              <a:t> University package</a:t>
            </a:r>
            <a:endParaRPr kumimoji="1" lang="zh-CN" altLang="en-US" sz="1400" dirty="0">
              <a:solidFill>
                <a:srgbClr val="F7F8FE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95039" y="3062941"/>
            <a:ext cx="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FREE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088340" y="3065929"/>
            <a:ext cx="95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S$0.99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585037" y="3065929"/>
            <a:ext cx="9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S$10.00</a:t>
            </a:r>
            <a:endParaRPr kumimoji="1" lang="zh-CN" altLang="en-US" dirty="0"/>
          </a:p>
        </p:txBody>
      </p:sp>
      <p:cxnSp>
        <p:nvCxnSpPr>
          <p:cNvPr id="11" name="直线连接符 10"/>
          <p:cNvCxnSpPr/>
          <p:nvPr/>
        </p:nvCxnSpPr>
        <p:spPr>
          <a:xfrm>
            <a:off x="941100" y="4869742"/>
            <a:ext cx="2329481" cy="0"/>
          </a:xfrm>
          <a:prstGeom prst="line">
            <a:avLst/>
          </a:prstGeom>
          <a:ln w="31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75569" y="4123764"/>
            <a:ext cx="206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F7F8FE"/>
                </a:solidFill>
                <a:latin typeface="Helvetica Neue Light"/>
                <a:cs typeface="Helvetica Neue Light"/>
              </a:rPr>
              <a:t>No. of Clans</a:t>
            </a:r>
            <a:endParaRPr kumimoji="1" lang="zh-CN" altLang="en-US" sz="1600" dirty="0">
              <a:solidFill>
                <a:srgbClr val="F7F8FE"/>
              </a:solidFill>
              <a:latin typeface="Helvetica Neue Light"/>
              <a:cs typeface="Helvetica Neue Ligh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30746" y="4888788"/>
            <a:ext cx="22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F7F8FE"/>
                </a:solidFill>
                <a:latin typeface="Helvetica Neue Light"/>
                <a:cs typeface="Helvetica Neue Light"/>
              </a:rPr>
              <a:t>Max No. of members</a:t>
            </a:r>
            <a:endParaRPr kumimoji="1" lang="zh-CN" altLang="en-US" sz="1600" dirty="0">
              <a:solidFill>
                <a:srgbClr val="F7F8FE"/>
              </a:solidFill>
              <a:latin typeface="Helvetica Neue Light"/>
              <a:cs typeface="Helvetica Neue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24921" y="4481364"/>
            <a:ext cx="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3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24921" y="5246389"/>
            <a:ext cx="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50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39" name="直线连接符 38"/>
          <p:cNvCxnSpPr/>
          <p:nvPr/>
        </p:nvCxnSpPr>
        <p:spPr>
          <a:xfrm>
            <a:off x="3407245" y="4869742"/>
            <a:ext cx="2329481" cy="0"/>
          </a:xfrm>
          <a:prstGeom prst="line">
            <a:avLst/>
          </a:prstGeom>
          <a:ln w="31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541714" y="4123764"/>
            <a:ext cx="206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F7F8FE"/>
                </a:solidFill>
                <a:latin typeface="Helvetica Neue Light"/>
                <a:cs typeface="Helvetica Neue Light"/>
              </a:rPr>
              <a:t>No. of Clans</a:t>
            </a:r>
            <a:endParaRPr kumimoji="1" lang="zh-CN" altLang="en-US" sz="1600" dirty="0">
              <a:solidFill>
                <a:srgbClr val="F7F8FE"/>
              </a:solidFill>
              <a:latin typeface="Helvetica Neue Light"/>
              <a:cs typeface="Helvetica Neue Ligh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496891" y="4888788"/>
            <a:ext cx="22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F7F8FE"/>
                </a:solidFill>
                <a:latin typeface="Helvetica Neue Light"/>
                <a:cs typeface="Helvetica Neue Light"/>
              </a:rPr>
              <a:t>Max No. of members</a:t>
            </a:r>
            <a:endParaRPr kumimoji="1" lang="zh-CN" altLang="en-US" sz="1600" dirty="0">
              <a:solidFill>
                <a:srgbClr val="F7F8FE"/>
              </a:solidFill>
              <a:latin typeface="Helvetica Neue Light"/>
              <a:cs typeface="Helvetica Neue Ligh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1066" y="4481364"/>
            <a:ext cx="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+1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45" name="直线连接符 44"/>
          <p:cNvCxnSpPr/>
          <p:nvPr/>
        </p:nvCxnSpPr>
        <p:spPr>
          <a:xfrm>
            <a:off x="5879312" y="4862373"/>
            <a:ext cx="2329481" cy="0"/>
          </a:xfrm>
          <a:prstGeom prst="line">
            <a:avLst/>
          </a:prstGeom>
          <a:ln w="317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6013781" y="4106887"/>
            <a:ext cx="206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F7F8FE"/>
                </a:solidFill>
                <a:latin typeface="Helvetica Neue Light"/>
                <a:cs typeface="Helvetica Neue Light"/>
              </a:rPr>
              <a:t>No. of Clans</a:t>
            </a:r>
            <a:endParaRPr kumimoji="1" lang="zh-CN" altLang="en-US" sz="1600" dirty="0">
              <a:solidFill>
                <a:srgbClr val="F7F8FE"/>
              </a:solidFill>
              <a:latin typeface="Helvetica Neue Light"/>
              <a:cs typeface="Helvetica Neue Ligh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968958" y="4886173"/>
            <a:ext cx="2209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F7F8FE"/>
                </a:solidFill>
                <a:latin typeface="Helvetica Neue Light"/>
                <a:cs typeface="Helvetica Neue Light"/>
              </a:rPr>
              <a:t>Max No. of members</a:t>
            </a:r>
            <a:endParaRPr kumimoji="1" lang="zh-CN" altLang="en-US" sz="1600" dirty="0">
              <a:solidFill>
                <a:srgbClr val="F7F8FE"/>
              </a:solidFill>
              <a:latin typeface="Helvetica Neue Light"/>
              <a:cs typeface="Helvetica Neue Ligh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28663" y="4469241"/>
            <a:ext cx="10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unlimited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528663" y="5248527"/>
            <a:ext cx="10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unlimited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091622" y="3065929"/>
            <a:ext cx="95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S$1.99</a:t>
            </a:r>
            <a:endParaRPr kumimoji="1"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4094320" y="3065210"/>
            <a:ext cx="95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S$4.99</a:t>
            </a:r>
            <a:endParaRPr kumimoji="1"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4197046" y="5244319"/>
            <a:ext cx="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5</a:t>
            </a:r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0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182105" y="5252369"/>
            <a:ext cx="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100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094612" y="3068919"/>
            <a:ext cx="95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S$2.49</a:t>
            </a:r>
            <a:endParaRPr kumimoji="1"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4098334" y="3068919"/>
            <a:ext cx="95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S$3.99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4191066" y="5246389"/>
            <a:ext cx="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20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187275" y="4483234"/>
            <a:ext cx="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+3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190265" y="4471283"/>
            <a:ext cx="76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+5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1336" y="1090706"/>
            <a:ext cx="2484000" cy="5040292"/>
          </a:xfrm>
          <a:prstGeom prst="rect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3334997" y="1192576"/>
            <a:ext cx="2483999" cy="5040292"/>
          </a:xfrm>
          <a:prstGeom prst="rect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5790570" y="1024605"/>
            <a:ext cx="2520000" cy="5040292"/>
          </a:xfrm>
          <a:prstGeom prst="rect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747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decel="10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decel="10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decel="100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decel="100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3" grpId="0"/>
      <p:bldP spid="53" grpId="0"/>
      <p:bldP spid="53" grpId="1"/>
      <p:bldP spid="54" grpId="1"/>
      <p:bldP spid="54" grpId="2"/>
      <p:bldP spid="55" grpId="0"/>
      <p:bldP spid="55" grpId="1"/>
      <p:bldP spid="59" grpId="1"/>
      <p:bldP spid="59" grpId="2"/>
      <p:bldP spid="60" grpId="0"/>
      <p:bldP spid="60" grpId="1"/>
      <p:bldP spid="61" grpId="1"/>
      <p:bldP spid="44" grpId="0"/>
      <p:bldP spid="44" grpId="1"/>
      <p:bldP spid="64" grpId="0"/>
      <p:bldP spid="64" grpId="1"/>
      <p:bldP spid="65" grpId="0"/>
      <p:bldP spid="17" grpId="0" animBg="1"/>
      <p:bldP spid="52" grpId="0" animBg="1"/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Revenue strategies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53" y="6511873"/>
            <a:ext cx="108000" cy="168197"/>
          </a:xfrm>
          <a:prstGeom prst="rect">
            <a:avLst/>
          </a:prstGeom>
        </p:spPr>
      </p:pic>
      <p:grpSp>
        <p:nvGrpSpPr>
          <p:cNvPr id="82" name="组 81"/>
          <p:cNvGrpSpPr/>
          <p:nvPr/>
        </p:nvGrpSpPr>
        <p:grpSpPr>
          <a:xfrm>
            <a:off x="1107204" y="1770453"/>
            <a:ext cx="2840295" cy="3401716"/>
            <a:chOff x="-98909" y="1661154"/>
            <a:chExt cx="3460940" cy="4145040"/>
          </a:xfrm>
        </p:grpSpPr>
        <p:sp>
          <p:nvSpPr>
            <p:cNvPr id="79" name="梯形 78"/>
            <p:cNvSpPr/>
            <p:nvPr/>
          </p:nvSpPr>
          <p:spPr>
            <a:xfrm>
              <a:off x="533720" y="4875113"/>
              <a:ext cx="2372046" cy="931081"/>
            </a:xfrm>
            <a:prstGeom prst="trapezoid">
              <a:avLst>
                <a:gd name="adj" fmla="val 40690"/>
              </a:avLst>
            </a:prstGeom>
            <a:solidFill>
              <a:srgbClr val="DCE6EA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grpSp>
          <p:nvGrpSpPr>
            <p:cNvPr id="78" name="组 77"/>
            <p:cNvGrpSpPr/>
            <p:nvPr/>
          </p:nvGrpSpPr>
          <p:grpSpPr>
            <a:xfrm>
              <a:off x="-98909" y="1661154"/>
              <a:ext cx="3460940" cy="3365243"/>
              <a:chOff x="-638082" y="1048254"/>
              <a:chExt cx="3460940" cy="3365243"/>
            </a:xfrm>
          </p:grpSpPr>
          <p:sp>
            <p:nvSpPr>
              <p:cNvPr id="36" name="任意形状 35"/>
              <p:cNvSpPr/>
              <p:nvPr/>
            </p:nvSpPr>
            <p:spPr>
              <a:xfrm>
                <a:off x="-638082" y="2389150"/>
                <a:ext cx="3460940" cy="1854960"/>
              </a:xfrm>
              <a:custGeom>
                <a:avLst/>
                <a:gdLst>
                  <a:gd name="connsiteX0" fmla="*/ 1212897 w 3460940"/>
                  <a:gd name="connsiteY0" fmla="*/ 99882 h 1854960"/>
                  <a:gd name="connsiteX1" fmla="*/ 720604 w 3460940"/>
                  <a:gd name="connsiteY1" fmla="*/ 335320 h 1854960"/>
                  <a:gd name="connsiteX2" fmla="*/ 7134 w 3460940"/>
                  <a:gd name="connsiteY2" fmla="*/ 1548178 h 1854960"/>
                  <a:gd name="connsiteX3" fmla="*/ 0 w 3460940"/>
                  <a:gd name="connsiteY3" fmla="*/ 1576716 h 1854960"/>
                  <a:gd name="connsiteX4" fmla="*/ 7134 w 3460940"/>
                  <a:gd name="connsiteY4" fmla="*/ 1662329 h 1854960"/>
                  <a:gd name="connsiteX5" fmla="*/ 35673 w 3460940"/>
                  <a:gd name="connsiteY5" fmla="*/ 1726539 h 1854960"/>
                  <a:gd name="connsiteX6" fmla="*/ 57077 w 3460940"/>
                  <a:gd name="connsiteY6" fmla="*/ 1747943 h 1854960"/>
                  <a:gd name="connsiteX7" fmla="*/ 78481 w 3460940"/>
                  <a:gd name="connsiteY7" fmla="*/ 1755077 h 1854960"/>
                  <a:gd name="connsiteX8" fmla="*/ 92751 w 3460940"/>
                  <a:gd name="connsiteY8" fmla="*/ 1769346 h 1854960"/>
                  <a:gd name="connsiteX9" fmla="*/ 114155 w 3460940"/>
                  <a:gd name="connsiteY9" fmla="*/ 1776481 h 1854960"/>
                  <a:gd name="connsiteX10" fmla="*/ 164098 w 3460940"/>
                  <a:gd name="connsiteY10" fmla="*/ 1797884 h 1854960"/>
                  <a:gd name="connsiteX11" fmla="*/ 684930 w 3460940"/>
                  <a:gd name="connsiteY11" fmla="*/ 1854960 h 1854960"/>
                  <a:gd name="connsiteX12" fmla="*/ 713469 w 3460940"/>
                  <a:gd name="connsiteY12" fmla="*/ 1854960 h 1854960"/>
                  <a:gd name="connsiteX13" fmla="*/ 670661 w 3460940"/>
                  <a:gd name="connsiteY13" fmla="*/ 1805018 h 1854960"/>
                  <a:gd name="connsiteX14" fmla="*/ 656391 w 3460940"/>
                  <a:gd name="connsiteY14" fmla="*/ 1790749 h 1854960"/>
                  <a:gd name="connsiteX15" fmla="*/ 642122 w 3460940"/>
                  <a:gd name="connsiteY15" fmla="*/ 1747943 h 1854960"/>
                  <a:gd name="connsiteX16" fmla="*/ 634987 w 3460940"/>
                  <a:gd name="connsiteY16" fmla="*/ 1726539 h 1854960"/>
                  <a:gd name="connsiteX17" fmla="*/ 642122 w 3460940"/>
                  <a:gd name="connsiteY17" fmla="*/ 1548178 h 1854960"/>
                  <a:gd name="connsiteX18" fmla="*/ 649257 w 3460940"/>
                  <a:gd name="connsiteY18" fmla="*/ 1526774 h 1854960"/>
                  <a:gd name="connsiteX19" fmla="*/ 670661 w 3460940"/>
                  <a:gd name="connsiteY19" fmla="*/ 1498237 h 1854960"/>
                  <a:gd name="connsiteX20" fmla="*/ 713469 w 3460940"/>
                  <a:gd name="connsiteY20" fmla="*/ 1469699 h 1854960"/>
                  <a:gd name="connsiteX21" fmla="*/ 763412 w 3460940"/>
                  <a:gd name="connsiteY21" fmla="*/ 1462564 h 1854960"/>
                  <a:gd name="connsiteX22" fmla="*/ 592179 w 3460940"/>
                  <a:gd name="connsiteY22" fmla="*/ 1412623 h 1854960"/>
                  <a:gd name="connsiteX23" fmla="*/ 849028 w 3460940"/>
                  <a:gd name="connsiteY23" fmla="*/ 1105841 h 1854960"/>
                  <a:gd name="connsiteX24" fmla="*/ 898971 w 3460940"/>
                  <a:gd name="connsiteY24" fmla="*/ 1476833 h 1854960"/>
                  <a:gd name="connsiteX25" fmla="*/ 1341322 w 3460940"/>
                  <a:gd name="connsiteY25" fmla="*/ 1590985 h 1854960"/>
                  <a:gd name="connsiteX26" fmla="*/ 1376995 w 3460940"/>
                  <a:gd name="connsiteY26" fmla="*/ 1762212 h 1854960"/>
                  <a:gd name="connsiteX27" fmla="*/ 1705191 w 3460940"/>
                  <a:gd name="connsiteY27" fmla="*/ 1776481 h 1854960"/>
                  <a:gd name="connsiteX28" fmla="*/ 1976309 w 3460940"/>
                  <a:gd name="connsiteY28" fmla="*/ 1590985 h 1854960"/>
                  <a:gd name="connsiteX29" fmla="*/ 2297371 w 3460940"/>
                  <a:gd name="connsiteY29" fmla="*/ 1598119 h 1854960"/>
                  <a:gd name="connsiteX30" fmla="*/ 2482873 w 3460940"/>
                  <a:gd name="connsiteY30" fmla="*/ 1548178 h 1854960"/>
                  <a:gd name="connsiteX31" fmla="*/ 2554219 w 3460940"/>
                  <a:gd name="connsiteY31" fmla="*/ 1819287 h 1854960"/>
                  <a:gd name="connsiteX32" fmla="*/ 3331901 w 3460940"/>
                  <a:gd name="connsiteY32" fmla="*/ 1776481 h 1854960"/>
                  <a:gd name="connsiteX33" fmla="*/ 3360440 w 3460940"/>
                  <a:gd name="connsiteY33" fmla="*/ 1755077 h 1854960"/>
                  <a:gd name="connsiteX34" fmla="*/ 3410383 w 3460940"/>
                  <a:gd name="connsiteY34" fmla="*/ 1705136 h 1854960"/>
                  <a:gd name="connsiteX35" fmla="*/ 3424652 w 3460940"/>
                  <a:gd name="connsiteY35" fmla="*/ 1683733 h 1854960"/>
                  <a:gd name="connsiteX36" fmla="*/ 3446056 w 3460940"/>
                  <a:gd name="connsiteY36" fmla="*/ 1676598 h 1854960"/>
                  <a:gd name="connsiteX37" fmla="*/ 3460325 w 3460940"/>
                  <a:gd name="connsiteY37" fmla="*/ 1655195 h 1854960"/>
                  <a:gd name="connsiteX38" fmla="*/ 3453191 w 3460940"/>
                  <a:gd name="connsiteY38" fmla="*/ 1483968 h 1854960"/>
                  <a:gd name="connsiteX39" fmla="*/ 3438921 w 3460940"/>
                  <a:gd name="connsiteY39" fmla="*/ 1441161 h 1854960"/>
                  <a:gd name="connsiteX40" fmla="*/ 3403248 w 3460940"/>
                  <a:gd name="connsiteY40" fmla="*/ 1391220 h 1854960"/>
                  <a:gd name="connsiteX41" fmla="*/ 2925223 w 3460940"/>
                  <a:gd name="connsiteY41" fmla="*/ 328185 h 1854960"/>
                  <a:gd name="connsiteX42" fmla="*/ 2240293 w 3460940"/>
                  <a:gd name="connsiteY42" fmla="*/ 0 h 1854960"/>
                  <a:gd name="connsiteX43" fmla="*/ 1833616 w 3460940"/>
                  <a:gd name="connsiteY43" fmla="*/ 1633791 h 1854960"/>
                  <a:gd name="connsiteX44" fmla="*/ 1833616 w 3460940"/>
                  <a:gd name="connsiteY44" fmla="*/ 1633791 h 1854960"/>
                  <a:gd name="connsiteX45" fmla="*/ 1812211 w 3460940"/>
                  <a:gd name="connsiteY45" fmla="*/ 1698001 h 1854960"/>
                  <a:gd name="connsiteX46" fmla="*/ 1391265 w 3460940"/>
                  <a:gd name="connsiteY46" fmla="*/ 14269 h 1854960"/>
                  <a:gd name="connsiteX47" fmla="*/ 1398399 w 3460940"/>
                  <a:gd name="connsiteY47" fmla="*/ 28538 h 1854960"/>
                  <a:gd name="connsiteX0" fmla="*/ 1391264 w 3460940"/>
                  <a:gd name="connsiteY0" fmla="*/ 14268 h 1854960"/>
                  <a:gd name="connsiteX1" fmla="*/ 720604 w 3460940"/>
                  <a:gd name="connsiteY1" fmla="*/ 335320 h 1854960"/>
                  <a:gd name="connsiteX2" fmla="*/ 7134 w 3460940"/>
                  <a:gd name="connsiteY2" fmla="*/ 1548178 h 1854960"/>
                  <a:gd name="connsiteX3" fmla="*/ 0 w 3460940"/>
                  <a:gd name="connsiteY3" fmla="*/ 1576716 h 1854960"/>
                  <a:gd name="connsiteX4" fmla="*/ 7134 w 3460940"/>
                  <a:gd name="connsiteY4" fmla="*/ 1662329 h 1854960"/>
                  <a:gd name="connsiteX5" fmla="*/ 35673 w 3460940"/>
                  <a:gd name="connsiteY5" fmla="*/ 1726539 h 1854960"/>
                  <a:gd name="connsiteX6" fmla="*/ 57077 w 3460940"/>
                  <a:gd name="connsiteY6" fmla="*/ 1747943 h 1854960"/>
                  <a:gd name="connsiteX7" fmla="*/ 78481 w 3460940"/>
                  <a:gd name="connsiteY7" fmla="*/ 1755077 h 1854960"/>
                  <a:gd name="connsiteX8" fmla="*/ 92751 w 3460940"/>
                  <a:gd name="connsiteY8" fmla="*/ 1769346 h 1854960"/>
                  <a:gd name="connsiteX9" fmla="*/ 114155 w 3460940"/>
                  <a:gd name="connsiteY9" fmla="*/ 1776481 h 1854960"/>
                  <a:gd name="connsiteX10" fmla="*/ 164098 w 3460940"/>
                  <a:gd name="connsiteY10" fmla="*/ 1797884 h 1854960"/>
                  <a:gd name="connsiteX11" fmla="*/ 684930 w 3460940"/>
                  <a:gd name="connsiteY11" fmla="*/ 1854960 h 1854960"/>
                  <a:gd name="connsiteX12" fmla="*/ 713469 w 3460940"/>
                  <a:gd name="connsiteY12" fmla="*/ 1854960 h 1854960"/>
                  <a:gd name="connsiteX13" fmla="*/ 670661 w 3460940"/>
                  <a:gd name="connsiteY13" fmla="*/ 1805018 h 1854960"/>
                  <a:gd name="connsiteX14" fmla="*/ 656391 w 3460940"/>
                  <a:gd name="connsiteY14" fmla="*/ 1790749 h 1854960"/>
                  <a:gd name="connsiteX15" fmla="*/ 642122 w 3460940"/>
                  <a:gd name="connsiteY15" fmla="*/ 1747943 h 1854960"/>
                  <a:gd name="connsiteX16" fmla="*/ 634987 w 3460940"/>
                  <a:gd name="connsiteY16" fmla="*/ 1726539 h 1854960"/>
                  <a:gd name="connsiteX17" fmla="*/ 642122 w 3460940"/>
                  <a:gd name="connsiteY17" fmla="*/ 1548178 h 1854960"/>
                  <a:gd name="connsiteX18" fmla="*/ 649257 w 3460940"/>
                  <a:gd name="connsiteY18" fmla="*/ 1526774 h 1854960"/>
                  <a:gd name="connsiteX19" fmla="*/ 670661 w 3460940"/>
                  <a:gd name="connsiteY19" fmla="*/ 1498237 h 1854960"/>
                  <a:gd name="connsiteX20" fmla="*/ 713469 w 3460940"/>
                  <a:gd name="connsiteY20" fmla="*/ 1469699 h 1854960"/>
                  <a:gd name="connsiteX21" fmla="*/ 763412 w 3460940"/>
                  <a:gd name="connsiteY21" fmla="*/ 1462564 h 1854960"/>
                  <a:gd name="connsiteX22" fmla="*/ 592179 w 3460940"/>
                  <a:gd name="connsiteY22" fmla="*/ 1412623 h 1854960"/>
                  <a:gd name="connsiteX23" fmla="*/ 849028 w 3460940"/>
                  <a:gd name="connsiteY23" fmla="*/ 1105841 h 1854960"/>
                  <a:gd name="connsiteX24" fmla="*/ 898971 w 3460940"/>
                  <a:gd name="connsiteY24" fmla="*/ 1476833 h 1854960"/>
                  <a:gd name="connsiteX25" fmla="*/ 1341322 w 3460940"/>
                  <a:gd name="connsiteY25" fmla="*/ 1590985 h 1854960"/>
                  <a:gd name="connsiteX26" fmla="*/ 1376995 w 3460940"/>
                  <a:gd name="connsiteY26" fmla="*/ 1762212 h 1854960"/>
                  <a:gd name="connsiteX27" fmla="*/ 1705191 w 3460940"/>
                  <a:gd name="connsiteY27" fmla="*/ 1776481 h 1854960"/>
                  <a:gd name="connsiteX28" fmla="*/ 1976309 w 3460940"/>
                  <a:gd name="connsiteY28" fmla="*/ 1590985 h 1854960"/>
                  <a:gd name="connsiteX29" fmla="*/ 2297371 w 3460940"/>
                  <a:gd name="connsiteY29" fmla="*/ 1598119 h 1854960"/>
                  <a:gd name="connsiteX30" fmla="*/ 2482873 w 3460940"/>
                  <a:gd name="connsiteY30" fmla="*/ 1548178 h 1854960"/>
                  <a:gd name="connsiteX31" fmla="*/ 2554219 w 3460940"/>
                  <a:gd name="connsiteY31" fmla="*/ 1819287 h 1854960"/>
                  <a:gd name="connsiteX32" fmla="*/ 3331901 w 3460940"/>
                  <a:gd name="connsiteY32" fmla="*/ 1776481 h 1854960"/>
                  <a:gd name="connsiteX33" fmla="*/ 3360440 w 3460940"/>
                  <a:gd name="connsiteY33" fmla="*/ 1755077 h 1854960"/>
                  <a:gd name="connsiteX34" fmla="*/ 3410383 w 3460940"/>
                  <a:gd name="connsiteY34" fmla="*/ 1705136 h 1854960"/>
                  <a:gd name="connsiteX35" fmla="*/ 3424652 w 3460940"/>
                  <a:gd name="connsiteY35" fmla="*/ 1683733 h 1854960"/>
                  <a:gd name="connsiteX36" fmla="*/ 3446056 w 3460940"/>
                  <a:gd name="connsiteY36" fmla="*/ 1676598 h 1854960"/>
                  <a:gd name="connsiteX37" fmla="*/ 3460325 w 3460940"/>
                  <a:gd name="connsiteY37" fmla="*/ 1655195 h 1854960"/>
                  <a:gd name="connsiteX38" fmla="*/ 3453191 w 3460940"/>
                  <a:gd name="connsiteY38" fmla="*/ 1483968 h 1854960"/>
                  <a:gd name="connsiteX39" fmla="*/ 3438921 w 3460940"/>
                  <a:gd name="connsiteY39" fmla="*/ 1441161 h 1854960"/>
                  <a:gd name="connsiteX40" fmla="*/ 3403248 w 3460940"/>
                  <a:gd name="connsiteY40" fmla="*/ 1391220 h 1854960"/>
                  <a:gd name="connsiteX41" fmla="*/ 2925223 w 3460940"/>
                  <a:gd name="connsiteY41" fmla="*/ 328185 h 1854960"/>
                  <a:gd name="connsiteX42" fmla="*/ 2240293 w 3460940"/>
                  <a:gd name="connsiteY42" fmla="*/ 0 h 1854960"/>
                  <a:gd name="connsiteX43" fmla="*/ 1833616 w 3460940"/>
                  <a:gd name="connsiteY43" fmla="*/ 1633791 h 1854960"/>
                  <a:gd name="connsiteX44" fmla="*/ 1833616 w 3460940"/>
                  <a:gd name="connsiteY44" fmla="*/ 1633791 h 1854960"/>
                  <a:gd name="connsiteX45" fmla="*/ 1812211 w 3460940"/>
                  <a:gd name="connsiteY45" fmla="*/ 1698001 h 1854960"/>
                  <a:gd name="connsiteX46" fmla="*/ 1391265 w 3460940"/>
                  <a:gd name="connsiteY46" fmla="*/ 14269 h 1854960"/>
                  <a:gd name="connsiteX47" fmla="*/ 1398399 w 3460940"/>
                  <a:gd name="connsiteY47" fmla="*/ 28538 h 185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60940" h="1854960">
                    <a:moveTo>
                      <a:pt x="1391264" y="14268"/>
                    </a:moveTo>
                    <a:lnTo>
                      <a:pt x="720604" y="335320"/>
                    </a:lnTo>
                    <a:lnTo>
                      <a:pt x="7134" y="1548178"/>
                    </a:lnTo>
                    <a:lnTo>
                      <a:pt x="0" y="1576716"/>
                    </a:lnTo>
                    <a:cubicBezTo>
                      <a:pt x="2378" y="1605254"/>
                      <a:pt x="2426" y="1634082"/>
                      <a:pt x="7134" y="1662329"/>
                    </a:cubicBezTo>
                    <a:cubicBezTo>
                      <a:pt x="11023" y="1685660"/>
                      <a:pt x="20525" y="1708361"/>
                      <a:pt x="35673" y="1726539"/>
                    </a:cubicBezTo>
                    <a:cubicBezTo>
                      <a:pt x="42132" y="1734290"/>
                      <a:pt x="48682" y="1742346"/>
                      <a:pt x="57077" y="1747943"/>
                    </a:cubicBezTo>
                    <a:cubicBezTo>
                      <a:pt x="63335" y="1752115"/>
                      <a:pt x="71346" y="1752699"/>
                      <a:pt x="78481" y="1755077"/>
                    </a:cubicBezTo>
                    <a:cubicBezTo>
                      <a:pt x="83238" y="1759833"/>
                      <a:pt x="86983" y="1765885"/>
                      <a:pt x="92751" y="1769346"/>
                    </a:cubicBezTo>
                    <a:cubicBezTo>
                      <a:pt x="99200" y="1773215"/>
                      <a:pt x="107113" y="1773840"/>
                      <a:pt x="114155" y="1776481"/>
                    </a:cubicBezTo>
                    <a:cubicBezTo>
                      <a:pt x="146651" y="1788666"/>
                      <a:pt x="141743" y="1786707"/>
                      <a:pt x="164098" y="1797884"/>
                    </a:cubicBezTo>
                    <a:lnTo>
                      <a:pt x="684930" y="1854960"/>
                    </a:lnTo>
                    <a:lnTo>
                      <a:pt x="713469" y="1854960"/>
                    </a:lnTo>
                    <a:cubicBezTo>
                      <a:pt x="699200" y="1838313"/>
                      <a:pt x="685228" y="1821405"/>
                      <a:pt x="670661" y="1805018"/>
                    </a:cubicBezTo>
                    <a:cubicBezTo>
                      <a:pt x="666192" y="1799990"/>
                      <a:pt x="659399" y="1796765"/>
                      <a:pt x="656391" y="1790749"/>
                    </a:cubicBezTo>
                    <a:cubicBezTo>
                      <a:pt x="649664" y="1777296"/>
                      <a:pt x="646878" y="1762212"/>
                      <a:pt x="642122" y="1747943"/>
                    </a:cubicBezTo>
                    <a:lnTo>
                      <a:pt x="634987" y="1726539"/>
                    </a:lnTo>
                    <a:cubicBezTo>
                      <a:pt x="637365" y="1667085"/>
                      <a:pt x="637882" y="1607528"/>
                      <a:pt x="642122" y="1548178"/>
                    </a:cubicBezTo>
                    <a:cubicBezTo>
                      <a:pt x="642658" y="1540676"/>
                      <a:pt x="645526" y="1533304"/>
                      <a:pt x="649257" y="1526774"/>
                    </a:cubicBezTo>
                    <a:cubicBezTo>
                      <a:pt x="655157" y="1516450"/>
                      <a:pt x="661774" y="1506137"/>
                      <a:pt x="670661" y="1498237"/>
                    </a:cubicBezTo>
                    <a:cubicBezTo>
                      <a:pt x="683479" y="1486844"/>
                      <a:pt x="697200" y="1475122"/>
                      <a:pt x="713469" y="1469699"/>
                    </a:cubicBezTo>
                    <a:cubicBezTo>
                      <a:pt x="743898" y="1459556"/>
                      <a:pt x="727352" y="1462564"/>
                      <a:pt x="763412" y="1462564"/>
                    </a:cubicBezTo>
                    <a:lnTo>
                      <a:pt x="592179" y="1412623"/>
                    </a:lnTo>
                    <a:lnTo>
                      <a:pt x="849028" y="1105841"/>
                    </a:lnTo>
                    <a:lnTo>
                      <a:pt x="898971" y="1476833"/>
                    </a:lnTo>
                    <a:lnTo>
                      <a:pt x="1341322" y="1590985"/>
                    </a:lnTo>
                    <a:lnTo>
                      <a:pt x="1376995" y="1762212"/>
                    </a:lnTo>
                    <a:lnTo>
                      <a:pt x="1705191" y="1776481"/>
                    </a:lnTo>
                    <a:lnTo>
                      <a:pt x="1976309" y="1590985"/>
                    </a:lnTo>
                    <a:lnTo>
                      <a:pt x="2297371" y="1598119"/>
                    </a:lnTo>
                    <a:lnTo>
                      <a:pt x="2482873" y="1548178"/>
                    </a:lnTo>
                    <a:lnTo>
                      <a:pt x="2554219" y="1819287"/>
                    </a:lnTo>
                    <a:lnTo>
                      <a:pt x="3331901" y="1776481"/>
                    </a:lnTo>
                    <a:lnTo>
                      <a:pt x="3360440" y="1755077"/>
                    </a:lnTo>
                    <a:cubicBezTo>
                      <a:pt x="3377088" y="1738430"/>
                      <a:pt x="3394633" y="1722635"/>
                      <a:pt x="3410383" y="1705136"/>
                    </a:cubicBezTo>
                    <a:cubicBezTo>
                      <a:pt x="3416119" y="1698763"/>
                      <a:pt x="3417956" y="1689089"/>
                      <a:pt x="3424652" y="1683733"/>
                    </a:cubicBezTo>
                    <a:cubicBezTo>
                      <a:pt x="3430525" y="1679035"/>
                      <a:pt x="3438921" y="1678976"/>
                      <a:pt x="3446056" y="1676598"/>
                    </a:cubicBezTo>
                    <a:cubicBezTo>
                      <a:pt x="3450812" y="1669464"/>
                      <a:pt x="3460008" y="1663764"/>
                      <a:pt x="3460325" y="1655195"/>
                    </a:cubicBezTo>
                    <a:cubicBezTo>
                      <a:pt x="3462439" y="1598109"/>
                      <a:pt x="3458875" y="1540810"/>
                      <a:pt x="3453191" y="1483968"/>
                    </a:cubicBezTo>
                    <a:cubicBezTo>
                      <a:pt x="3451694" y="1469002"/>
                      <a:pt x="3447264" y="1453676"/>
                      <a:pt x="3438921" y="1441161"/>
                    </a:cubicBezTo>
                    <a:cubicBezTo>
                      <a:pt x="3408517" y="1395556"/>
                      <a:pt x="3422510" y="1410479"/>
                      <a:pt x="3403248" y="1391220"/>
                    </a:cubicBezTo>
                    <a:lnTo>
                      <a:pt x="2925223" y="328185"/>
                    </a:lnTo>
                    <a:lnTo>
                      <a:pt x="2240293" y="0"/>
                    </a:lnTo>
                    <a:lnTo>
                      <a:pt x="1833616" y="1633791"/>
                    </a:lnTo>
                    <a:lnTo>
                      <a:pt x="1833616" y="1633791"/>
                    </a:lnTo>
                    <a:lnTo>
                      <a:pt x="1812211" y="1698001"/>
                    </a:lnTo>
                    <a:lnTo>
                      <a:pt x="1391265" y="14269"/>
                    </a:lnTo>
                    <a:lnTo>
                      <a:pt x="1398399" y="28538"/>
                    </a:lnTo>
                  </a:path>
                </a:pathLst>
              </a:custGeom>
              <a:solidFill>
                <a:srgbClr val="1D6874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10800000">
                <a:off x="720321" y="2400845"/>
                <a:ext cx="911240" cy="1758546"/>
              </a:xfrm>
              <a:prstGeom prst="triangle">
                <a:avLst/>
              </a:prstGeom>
              <a:solidFill>
                <a:srgbClr val="F0F4E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0" name="组 19"/>
              <p:cNvGrpSpPr/>
              <p:nvPr/>
            </p:nvGrpSpPr>
            <p:grpSpPr>
              <a:xfrm>
                <a:off x="706050" y="1048254"/>
                <a:ext cx="1099741" cy="1539765"/>
                <a:chOff x="1811216" y="1631300"/>
                <a:chExt cx="1099741" cy="1539765"/>
              </a:xfrm>
            </p:grpSpPr>
            <p:sp>
              <p:nvSpPr>
                <p:cNvPr id="10" name="任意形状 9"/>
                <p:cNvSpPr/>
                <p:nvPr/>
              </p:nvSpPr>
              <p:spPr>
                <a:xfrm>
                  <a:off x="1947771" y="2721594"/>
                  <a:ext cx="669665" cy="449471"/>
                </a:xfrm>
                <a:custGeom>
                  <a:avLst/>
                  <a:gdLst>
                    <a:gd name="connsiteX0" fmla="*/ 342465 w 684930"/>
                    <a:gd name="connsiteY0" fmla="*/ 449471 h 449471"/>
                    <a:gd name="connsiteX1" fmla="*/ 677796 w 684930"/>
                    <a:gd name="connsiteY1" fmla="*/ 206899 h 449471"/>
                    <a:gd name="connsiteX2" fmla="*/ 684930 w 684930"/>
                    <a:gd name="connsiteY2" fmla="*/ 0 h 449471"/>
                    <a:gd name="connsiteX3" fmla="*/ 342465 w 684930"/>
                    <a:gd name="connsiteY3" fmla="*/ 278244 h 449471"/>
                    <a:gd name="connsiteX4" fmla="*/ 0 w 684930"/>
                    <a:gd name="connsiteY4" fmla="*/ 21403 h 449471"/>
                    <a:gd name="connsiteX5" fmla="*/ 7135 w 684930"/>
                    <a:gd name="connsiteY5" fmla="*/ 192630 h 449471"/>
                    <a:gd name="connsiteX6" fmla="*/ 342465 w 684930"/>
                    <a:gd name="connsiteY6" fmla="*/ 449471 h 44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930" h="449471">
                      <a:moveTo>
                        <a:pt x="342465" y="449471"/>
                      </a:moveTo>
                      <a:lnTo>
                        <a:pt x="677796" y="206899"/>
                      </a:lnTo>
                      <a:lnTo>
                        <a:pt x="684930" y="0"/>
                      </a:lnTo>
                      <a:lnTo>
                        <a:pt x="342465" y="278244"/>
                      </a:lnTo>
                      <a:lnTo>
                        <a:pt x="0" y="21403"/>
                      </a:lnTo>
                      <a:lnTo>
                        <a:pt x="7135" y="192630"/>
                      </a:lnTo>
                      <a:lnTo>
                        <a:pt x="342465" y="449471"/>
                      </a:lnTo>
                      <a:close/>
                    </a:path>
                  </a:pathLst>
                </a:custGeom>
                <a:solidFill>
                  <a:srgbClr val="FEBF9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9" name="任意形状 8"/>
                <p:cNvSpPr/>
                <p:nvPr/>
              </p:nvSpPr>
              <p:spPr>
                <a:xfrm>
                  <a:off x="1811216" y="1953024"/>
                  <a:ext cx="925511" cy="1055597"/>
                </a:xfrm>
                <a:custGeom>
                  <a:avLst/>
                  <a:gdLst>
                    <a:gd name="connsiteX0" fmla="*/ 449485 w 956049"/>
                    <a:gd name="connsiteY0" fmla="*/ 3505 h 1030867"/>
                    <a:gd name="connsiteX1" fmla="*/ 449485 w 956049"/>
                    <a:gd name="connsiteY1" fmla="*/ 3505 h 1030867"/>
                    <a:gd name="connsiteX2" fmla="*/ 385273 w 956049"/>
                    <a:gd name="connsiteY2" fmla="*/ 10639 h 1030867"/>
                    <a:gd name="connsiteX3" fmla="*/ 342465 w 956049"/>
                    <a:gd name="connsiteY3" fmla="*/ 32043 h 1030867"/>
                    <a:gd name="connsiteX4" fmla="*/ 321061 w 956049"/>
                    <a:gd name="connsiteY4" fmla="*/ 39177 h 1030867"/>
                    <a:gd name="connsiteX5" fmla="*/ 278253 w 956049"/>
                    <a:gd name="connsiteY5" fmla="*/ 67715 h 1030867"/>
                    <a:gd name="connsiteX6" fmla="*/ 235445 w 956049"/>
                    <a:gd name="connsiteY6" fmla="*/ 81984 h 1030867"/>
                    <a:gd name="connsiteX7" fmla="*/ 221175 w 956049"/>
                    <a:gd name="connsiteY7" fmla="*/ 96253 h 1030867"/>
                    <a:gd name="connsiteX8" fmla="*/ 178367 w 956049"/>
                    <a:gd name="connsiteY8" fmla="*/ 124790 h 1030867"/>
                    <a:gd name="connsiteX9" fmla="*/ 156963 w 956049"/>
                    <a:gd name="connsiteY9" fmla="*/ 146194 h 1030867"/>
                    <a:gd name="connsiteX10" fmla="*/ 149828 w 956049"/>
                    <a:gd name="connsiteY10" fmla="*/ 167597 h 1030867"/>
                    <a:gd name="connsiteX11" fmla="*/ 114155 w 956049"/>
                    <a:gd name="connsiteY11" fmla="*/ 203270 h 1030867"/>
                    <a:gd name="connsiteX12" fmla="*/ 92751 w 956049"/>
                    <a:gd name="connsiteY12" fmla="*/ 253211 h 1030867"/>
                    <a:gd name="connsiteX13" fmla="*/ 92751 w 956049"/>
                    <a:gd name="connsiteY13" fmla="*/ 374497 h 1030867"/>
                    <a:gd name="connsiteX14" fmla="*/ 35673 w 956049"/>
                    <a:gd name="connsiteY14" fmla="*/ 403034 h 1030867"/>
                    <a:gd name="connsiteX15" fmla="*/ 0 w 956049"/>
                    <a:gd name="connsiteY15" fmla="*/ 445841 h 1030867"/>
                    <a:gd name="connsiteX16" fmla="*/ 7135 w 956049"/>
                    <a:gd name="connsiteY16" fmla="*/ 502917 h 1030867"/>
                    <a:gd name="connsiteX17" fmla="*/ 21404 w 956049"/>
                    <a:gd name="connsiteY17" fmla="*/ 524320 h 1030867"/>
                    <a:gd name="connsiteX18" fmla="*/ 49943 w 956049"/>
                    <a:gd name="connsiteY18" fmla="*/ 567127 h 1030867"/>
                    <a:gd name="connsiteX19" fmla="*/ 78481 w 956049"/>
                    <a:gd name="connsiteY19" fmla="*/ 595665 h 1030867"/>
                    <a:gd name="connsiteX20" fmla="*/ 107020 w 956049"/>
                    <a:gd name="connsiteY20" fmla="*/ 602799 h 1030867"/>
                    <a:gd name="connsiteX21" fmla="*/ 135559 w 956049"/>
                    <a:gd name="connsiteY21" fmla="*/ 795430 h 1030867"/>
                    <a:gd name="connsiteX22" fmla="*/ 378139 w 956049"/>
                    <a:gd name="connsiteY22" fmla="*/ 1002329 h 1030867"/>
                    <a:gd name="connsiteX23" fmla="*/ 470890 w 956049"/>
                    <a:gd name="connsiteY23" fmla="*/ 1030867 h 1030867"/>
                    <a:gd name="connsiteX24" fmla="*/ 527967 w 956049"/>
                    <a:gd name="connsiteY24" fmla="*/ 1009464 h 1030867"/>
                    <a:gd name="connsiteX25" fmla="*/ 570775 w 956049"/>
                    <a:gd name="connsiteY25" fmla="*/ 995195 h 1030867"/>
                    <a:gd name="connsiteX26" fmla="*/ 592179 w 956049"/>
                    <a:gd name="connsiteY26" fmla="*/ 980926 h 1030867"/>
                    <a:gd name="connsiteX27" fmla="*/ 634987 w 956049"/>
                    <a:gd name="connsiteY27" fmla="*/ 966657 h 1030867"/>
                    <a:gd name="connsiteX28" fmla="*/ 670661 w 956049"/>
                    <a:gd name="connsiteY28" fmla="*/ 938119 h 1030867"/>
                    <a:gd name="connsiteX29" fmla="*/ 684930 w 956049"/>
                    <a:gd name="connsiteY29" fmla="*/ 923850 h 1030867"/>
                    <a:gd name="connsiteX30" fmla="*/ 820489 w 956049"/>
                    <a:gd name="connsiteY30" fmla="*/ 774026 h 1030867"/>
                    <a:gd name="connsiteX31" fmla="*/ 834759 w 956049"/>
                    <a:gd name="connsiteY31" fmla="*/ 552858 h 1030867"/>
                    <a:gd name="connsiteX32" fmla="*/ 863298 w 956049"/>
                    <a:gd name="connsiteY32" fmla="*/ 545724 h 1030867"/>
                    <a:gd name="connsiteX33" fmla="*/ 920375 w 956049"/>
                    <a:gd name="connsiteY33" fmla="*/ 524320 h 1030867"/>
                    <a:gd name="connsiteX34" fmla="*/ 941779 w 956049"/>
                    <a:gd name="connsiteY34" fmla="*/ 488648 h 1030867"/>
                    <a:gd name="connsiteX35" fmla="*/ 956049 w 956049"/>
                    <a:gd name="connsiteY35" fmla="*/ 474379 h 1030867"/>
                    <a:gd name="connsiteX36" fmla="*/ 948914 w 956049"/>
                    <a:gd name="connsiteY36" fmla="*/ 388766 h 1030867"/>
                    <a:gd name="connsiteX37" fmla="*/ 927510 w 956049"/>
                    <a:gd name="connsiteY37" fmla="*/ 367362 h 1030867"/>
                    <a:gd name="connsiteX38" fmla="*/ 863298 w 956049"/>
                    <a:gd name="connsiteY38" fmla="*/ 360228 h 1030867"/>
                    <a:gd name="connsiteX39" fmla="*/ 863298 w 956049"/>
                    <a:gd name="connsiteY39" fmla="*/ 246076 h 1030867"/>
                    <a:gd name="connsiteX40" fmla="*/ 856163 w 956049"/>
                    <a:gd name="connsiteY40" fmla="*/ 224673 h 1030867"/>
                    <a:gd name="connsiteX41" fmla="*/ 799085 w 956049"/>
                    <a:gd name="connsiteY41" fmla="*/ 196135 h 1030867"/>
                    <a:gd name="connsiteX42" fmla="*/ 777681 w 956049"/>
                    <a:gd name="connsiteY42" fmla="*/ 181866 h 1030867"/>
                    <a:gd name="connsiteX43" fmla="*/ 734873 w 956049"/>
                    <a:gd name="connsiteY43" fmla="*/ 167597 h 1030867"/>
                    <a:gd name="connsiteX44" fmla="*/ 713469 w 956049"/>
                    <a:gd name="connsiteY44" fmla="*/ 153328 h 1030867"/>
                    <a:gd name="connsiteX45" fmla="*/ 649257 w 956049"/>
                    <a:gd name="connsiteY45" fmla="*/ 131925 h 1030867"/>
                    <a:gd name="connsiteX46" fmla="*/ 627853 w 956049"/>
                    <a:gd name="connsiteY46" fmla="*/ 124790 h 1030867"/>
                    <a:gd name="connsiteX47" fmla="*/ 592179 w 956049"/>
                    <a:gd name="connsiteY47" fmla="*/ 103387 h 1030867"/>
                    <a:gd name="connsiteX48" fmla="*/ 549371 w 956049"/>
                    <a:gd name="connsiteY48" fmla="*/ 74849 h 1030867"/>
                    <a:gd name="connsiteX49" fmla="*/ 527967 w 956049"/>
                    <a:gd name="connsiteY49" fmla="*/ 60580 h 1030867"/>
                    <a:gd name="connsiteX50" fmla="*/ 513698 w 956049"/>
                    <a:gd name="connsiteY50" fmla="*/ 39177 h 1030867"/>
                    <a:gd name="connsiteX51" fmla="*/ 499428 w 956049"/>
                    <a:gd name="connsiteY51" fmla="*/ 24908 h 1030867"/>
                    <a:gd name="connsiteX52" fmla="*/ 492294 w 956049"/>
                    <a:gd name="connsiteY52" fmla="*/ 3505 h 1030867"/>
                    <a:gd name="connsiteX53" fmla="*/ 449485 w 956049"/>
                    <a:gd name="connsiteY53" fmla="*/ 3505 h 1030867"/>
                    <a:gd name="connsiteX0" fmla="*/ 449485 w 956049"/>
                    <a:gd name="connsiteY0" fmla="*/ 3505 h 1030867"/>
                    <a:gd name="connsiteX1" fmla="*/ 449485 w 956049"/>
                    <a:gd name="connsiteY1" fmla="*/ 3505 h 1030867"/>
                    <a:gd name="connsiteX2" fmla="*/ 385273 w 956049"/>
                    <a:gd name="connsiteY2" fmla="*/ 10639 h 1030867"/>
                    <a:gd name="connsiteX3" fmla="*/ 342465 w 956049"/>
                    <a:gd name="connsiteY3" fmla="*/ 32043 h 1030867"/>
                    <a:gd name="connsiteX4" fmla="*/ 321061 w 956049"/>
                    <a:gd name="connsiteY4" fmla="*/ 39177 h 1030867"/>
                    <a:gd name="connsiteX5" fmla="*/ 278253 w 956049"/>
                    <a:gd name="connsiteY5" fmla="*/ 67715 h 1030867"/>
                    <a:gd name="connsiteX6" fmla="*/ 235445 w 956049"/>
                    <a:gd name="connsiteY6" fmla="*/ 81984 h 1030867"/>
                    <a:gd name="connsiteX7" fmla="*/ 178367 w 956049"/>
                    <a:gd name="connsiteY7" fmla="*/ 124790 h 1030867"/>
                    <a:gd name="connsiteX8" fmla="*/ 156963 w 956049"/>
                    <a:gd name="connsiteY8" fmla="*/ 146194 h 1030867"/>
                    <a:gd name="connsiteX9" fmla="*/ 149828 w 956049"/>
                    <a:gd name="connsiteY9" fmla="*/ 167597 h 1030867"/>
                    <a:gd name="connsiteX10" fmla="*/ 114155 w 956049"/>
                    <a:gd name="connsiteY10" fmla="*/ 203270 h 1030867"/>
                    <a:gd name="connsiteX11" fmla="*/ 92751 w 956049"/>
                    <a:gd name="connsiteY11" fmla="*/ 253211 h 1030867"/>
                    <a:gd name="connsiteX12" fmla="*/ 92751 w 956049"/>
                    <a:gd name="connsiteY12" fmla="*/ 374497 h 1030867"/>
                    <a:gd name="connsiteX13" fmla="*/ 35673 w 956049"/>
                    <a:gd name="connsiteY13" fmla="*/ 403034 h 1030867"/>
                    <a:gd name="connsiteX14" fmla="*/ 0 w 956049"/>
                    <a:gd name="connsiteY14" fmla="*/ 445841 h 1030867"/>
                    <a:gd name="connsiteX15" fmla="*/ 7135 w 956049"/>
                    <a:gd name="connsiteY15" fmla="*/ 502917 h 1030867"/>
                    <a:gd name="connsiteX16" fmla="*/ 21404 w 956049"/>
                    <a:gd name="connsiteY16" fmla="*/ 524320 h 1030867"/>
                    <a:gd name="connsiteX17" fmla="*/ 49943 w 956049"/>
                    <a:gd name="connsiteY17" fmla="*/ 567127 h 1030867"/>
                    <a:gd name="connsiteX18" fmla="*/ 78481 w 956049"/>
                    <a:gd name="connsiteY18" fmla="*/ 595665 h 1030867"/>
                    <a:gd name="connsiteX19" fmla="*/ 107020 w 956049"/>
                    <a:gd name="connsiteY19" fmla="*/ 602799 h 1030867"/>
                    <a:gd name="connsiteX20" fmla="*/ 135559 w 956049"/>
                    <a:gd name="connsiteY20" fmla="*/ 795430 h 1030867"/>
                    <a:gd name="connsiteX21" fmla="*/ 378139 w 956049"/>
                    <a:gd name="connsiteY21" fmla="*/ 1002329 h 1030867"/>
                    <a:gd name="connsiteX22" fmla="*/ 470890 w 956049"/>
                    <a:gd name="connsiteY22" fmla="*/ 1030867 h 1030867"/>
                    <a:gd name="connsiteX23" fmla="*/ 527967 w 956049"/>
                    <a:gd name="connsiteY23" fmla="*/ 1009464 h 1030867"/>
                    <a:gd name="connsiteX24" fmla="*/ 570775 w 956049"/>
                    <a:gd name="connsiteY24" fmla="*/ 995195 h 1030867"/>
                    <a:gd name="connsiteX25" fmla="*/ 592179 w 956049"/>
                    <a:gd name="connsiteY25" fmla="*/ 980926 h 1030867"/>
                    <a:gd name="connsiteX26" fmla="*/ 634987 w 956049"/>
                    <a:gd name="connsiteY26" fmla="*/ 966657 h 1030867"/>
                    <a:gd name="connsiteX27" fmla="*/ 670661 w 956049"/>
                    <a:gd name="connsiteY27" fmla="*/ 938119 h 1030867"/>
                    <a:gd name="connsiteX28" fmla="*/ 684930 w 956049"/>
                    <a:gd name="connsiteY28" fmla="*/ 923850 h 1030867"/>
                    <a:gd name="connsiteX29" fmla="*/ 820489 w 956049"/>
                    <a:gd name="connsiteY29" fmla="*/ 774026 h 1030867"/>
                    <a:gd name="connsiteX30" fmla="*/ 834759 w 956049"/>
                    <a:gd name="connsiteY30" fmla="*/ 552858 h 1030867"/>
                    <a:gd name="connsiteX31" fmla="*/ 863298 w 956049"/>
                    <a:gd name="connsiteY31" fmla="*/ 545724 h 1030867"/>
                    <a:gd name="connsiteX32" fmla="*/ 920375 w 956049"/>
                    <a:gd name="connsiteY32" fmla="*/ 524320 h 1030867"/>
                    <a:gd name="connsiteX33" fmla="*/ 941779 w 956049"/>
                    <a:gd name="connsiteY33" fmla="*/ 488648 h 1030867"/>
                    <a:gd name="connsiteX34" fmla="*/ 956049 w 956049"/>
                    <a:gd name="connsiteY34" fmla="*/ 474379 h 1030867"/>
                    <a:gd name="connsiteX35" fmla="*/ 948914 w 956049"/>
                    <a:gd name="connsiteY35" fmla="*/ 388766 h 1030867"/>
                    <a:gd name="connsiteX36" fmla="*/ 927510 w 956049"/>
                    <a:gd name="connsiteY36" fmla="*/ 367362 h 1030867"/>
                    <a:gd name="connsiteX37" fmla="*/ 863298 w 956049"/>
                    <a:gd name="connsiteY37" fmla="*/ 360228 h 1030867"/>
                    <a:gd name="connsiteX38" fmla="*/ 863298 w 956049"/>
                    <a:gd name="connsiteY38" fmla="*/ 246076 h 1030867"/>
                    <a:gd name="connsiteX39" fmla="*/ 856163 w 956049"/>
                    <a:gd name="connsiteY39" fmla="*/ 224673 h 1030867"/>
                    <a:gd name="connsiteX40" fmla="*/ 799085 w 956049"/>
                    <a:gd name="connsiteY40" fmla="*/ 196135 h 1030867"/>
                    <a:gd name="connsiteX41" fmla="*/ 777681 w 956049"/>
                    <a:gd name="connsiteY41" fmla="*/ 181866 h 1030867"/>
                    <a:gd name="connsiteX42" fmla="*/ 734873 w 956049"/>
                    <a:gd name="connsiteY42" fmla="*/ 167597 h 1030867"/>
                    <a:gd name="connsiteX43" fmla="*/ 713469 w 956049"/>
                    <a:gd name="connsiteY43" fmla="*/ 153328 h 1030867"/>
                    <a:gd name="connsiteX44" fmla="*/ 649257 w 956049"/>
                    <a:gd name="connsiteY44" fmla="*/ 131925 h 1030867"/>
                    <a:gd name="connsiteX45" fmla="*/ 627853 w 956049"/>
                    <a:gd name="connsiteY45" fmla="*/ 124790 h 1030867"/>
                    <a:gd name="connsiteX46" fmla="*/ 592179 w 956049"/>
                    <a:gd name="connsiteY46" fmla="*/ 103387 h 1030867"/>
                    <a:gd name="connsiteX47" fmla="*/ 549371 w 956049"/>
                    <a:gd name="connsiteY47" fmla="*/ 74849 h 1030867"/>
                    <a:gd name="connsiteX48" fmla="*/ 527967 w 956049"/>
                    <a:gd name="connsiteY48" fmla="*/ 60580 h 1030867"/>
                    <a:gd name="connsiteX49" fmla="*/ 513698 w 956049"/>
                    <a:gd name="connsiteY49" fmla="*/ 39177 h 1030867"/>
                    <a:gd name="connsiteX50" fmla="*/ 499428 w 956049"/>
                    <a:gd name="connsiteY50" fmla="*/ 24908 h 1030867"/>
                    <a:gd name="connsiteX51" fmla="*/ 492294 w 956049"/>
                    <a:gd name="connsiteY51" fmla="*/ 3505 h 1030867"/>
                    <a:gd name="connsiteX52" fmla="*/ 449485 w 956049"/>
                    <a:gd name="connsiteY52" fmla="*/ 3505 h 1030867"/>
                    <a:gd name="connsiteX0" fmla="*/ 449485 w 956049"/>
                    <a:gd name="connsiteY0" fmla="*/ 3505 h 1030867"/>
                    <a:gd name="connsiteX1" fmla="*/ 449485 w 956049"/>
                    <a:gd name="connsiteY1" fmla="*/ 3505 h 1030867"/>
                    <a:gd name="connsiteX2" fmla="*/ 385273 w 956049"/>
                    <a:gd name="connsiteY2" fmla="*/ 10639 h 1030867"/>
                    <a:gd name="connsiteX3" fmla="*/ 321061 w 956049"/>
                    <a:gd name="connsiteY3" fmla="*/ 39177 h 1030867"/>
                    <a:gd name="connsiteX4" fmla="*/ 278253 w 956049"/>
                    <a:gd name="connsiteY4" fmla="*/ 67715 h 1030867"/>
                    <a:gd name="connsiteX5" fmla="*/ 235445 w 956049"/>
                    <a:gd name="connsiteY5" fmla="*/ 81984 h 1030867"/>
                    <a:gd name="connsiteX6" fmla="*/ 178367 w 956049"/>
                    <a:gd name="connsiteY6" fmla="*/ 124790 h 1030867"/>
                    <a:gd name="connsiteX7" fmla="*/ 156963 w 956049"/>
                    <a:gd name="connsiteY7" fmla="*/ 146194 h 1030867"/>
                    <a:gd name="connsiteX8" fmla="*/ 149828 w 956049"/>
                    <a:gd name="connsiteY8" fmla="*/ 167597 h 1030867"/>
                    <a:gd name="connsiteX9" fmla="*/ 114155 w 956049"/>
                    <a:gd name="connsiteY9" fmla="*/ 203270 h 1030867"/>
                    <a:gd name="connsiteX10" fmla="*/ 92751 w 956049"/>
                    <a:gd name="connsiteY10" fmla="*/ 253211 h 1030867"/>
                    <a:gd name="connsiteX11" fmla="*/ 92751 w 956049"/>
                    <a:gd name="connsiteY11" fmla="*/ 374497 h 1030867"/>
                    <a:gd name="connsiteX12" fmla="*/ 35673 w 956049"/>
                    <a:gd name="connsiteY12" fmla="*/ 403034 h 1030867"/>
                    <a:gd name="connsiteX13" fmla="*/ 0 w 956049"/>
                    <a:gd name="connsiteY13" fmla="*/ 445841 h 1030867"/>
                    <a:gd name="connsiteX14" fmla="*/ 7135 w 956049"/>
                    <a:gd name="connsiteY14" fmla="*/ 502917 h 1030867"/>
                    <a:gd name="connsiteX15" fmla="*/ 21404 w 956049"/>
                    <a:gd name="connsiteY15" fmla="*/ 524320 h 1030867"/>
                    <a:gd name="connsiteX16" fmla="*/ 49943 w 956049"/>
                    <a:gd name="connsiteY16" fmla="*/ 567127 h 1030867"/>
                    <a:gd name="connsiteX17" fmla="*/ 78481 w 956049"/>
                    <a:gd name="connsiteY17" fmla="*/ 595665 h 1030867"/>
                    <a:gd name="connsiteX18" fmla="*/ 107020 w 956049"/>
                    <a:gd name="connsiteY18" fmla="*/ 602799 h 1030867"/>
                    <a:gd name="connsiteX19" fmla="*/ 135559 w 956049"/>
                    <a:gd name="connsiteY19" fmla="*/ 795430 h 1030867"/>
                    <a:gd name="connsiteX20" fmla="*/ 378139 w 956049"/>
                    <a:gd name="connsiteY20" fmla="*/ 1002329 h 1030867"/>
                    <a:gd name="connsiteX21" fmla="*/ 470890 w 956049"/>
                    <a:gd name="connsiteY21" fmla="*/ 1030867 h 1030867"/>
                    <a:gd name="connsiteX22" fmla="*/ 527967 w 956049"/>
                    <a:gd name="connsiteY22" fmla="*/ 1009464 h 1030867"/>
                    <a:gd name="connsiteX23" fmla="*/ 570775 w 956049"/>
                    <a:gd name="connsiteY23" fmla="*/ 995195 h 1030867"/>
                    <a:gd name="connsiteX24" fmla="*/ 592179 w 956049"/>
                    <a:gd name="connsiteY24" fmla="*/ 980926 h 1030867"/>
                    <a:gd name="connsiteX25" fmla="*/ 634987 w 956049"/>
                    <a:gd name="connsiteY25" fmla="*/ 966657 h 1030867"/>
                    <a:gd name="connsiteX26" fmla="*/ 670661 w 956049"/>
                    <a:gd name="connsiteY26" fmla="*/ 938119 h 1030867"/>
                    <a:gd name="connsiteX27" fmla="*/ 684930 w 956049"/>
                    <a:gd name="connsiteY27" fmla="*/ 923850 h 1030867"/>
                    <a:gd name="connsiteX28" fmla="*/ 820489 w 956049"/>
                    <a:gd name="connsiteY28" fmla="*/ 774026 h 1030867"/>
                    <a:gd name="connsiteX29" fmla="*/ 834759 w 956049"/>
                    <a:gd name="connsiteY29" fmla="*/ 552858 h 1030867"/>
                    <a:gd name="connsiteX30" fmla="*/ 863298 w 956049"/>
                    <a:gd name="connsiteY30" fmla="*/ 545724 h 1030867"/>
                    <a:gd name="connsiteX31" fmla="*/ 920375 w 956049"/>
                    <a:gd name="connsiteY31" fmla="*/ 524320 h 1030867"/>
                    <a:gd name="connsiteX32" fmla="*/ 941779 w 956049"/>
                    <a:gd name="connsiteY32" fmla="*/ 488648 h 1030867"/>
                    <a:gd name="connsiteX33" fmla="*/ 956049 w 956049"/>
                    <a:gd name="connsiteY33" fmla="*/ 474379 h 1030867"/>
                    <a:gd name="connsiteX34" fmla="*/ 948914 w 956049"/>
                    <a:gd name="connsiteY34" fmla="*/ 388766 h 1030867"/>
                    <a:gd name="connsiteX35" fmla="*/ 927510 w 956049"/>
                    <a:gd name="connsiteY35" fmla="*/ 367362 h 1030867"/>
                    <a:gd name="connsiteX36" fmla="*/ 863298 w 956049"/>
                    <a:gd name="connsiteY36" fmla="*/ 360228 h 1030867"/>
                    <a:gd name="connsiteX37" fmla="*/ 863298 w 956049"/>
                    <a:gd name="connsiteY37" fmla="*/ 246076 h 1030867"/>
                    <a:gd name="connsiteX38" fmla="*/ 856163 w 956049"/>
                    <a:gd name="connsiteY38" fmla="*/ 224673 h 1030867"/>
                    <a:gd name="connsiteX39" fmla="*/ 799085 w 956049"/>
                    <a:gd name="connsiteY39" fmla="*/ 196135 h 1030867"/>
                    <a:gd name="connsiteX40" fmla="*/ 777681 w 956049"/>
                    <a:gd name="connsiteY40" fmla="*/ 181866 h 1030867"/>
                    <a:gd name="connsiteX41" fmla="*/ 734873 w 956049"/>
                    <a:gd name="connsiteY41" fmla="*/ 167597 h 1030867"/>
                    <a:gd name="connsiteX42" fmla="*/ 713469 w 956049"/>
                    <a:gd name="connsiteY42" fmla="*/ 153328 h 1030867"/>
                    <a:gd name="connsiteX43" fmla="*/ 649257 w 956049"/>
                    <a:gd name="connsiteY43" fmla="*/ 131925 h 1030867"/>
                    <a:gd name="connsiteX44" fmla="*/ 627853 w 956049"/>
                    <a:gd name="connsiteY44" fmla="*/ 124790 h 1030867"/>
                    <a:gd name="connsiteX45" fmla="*/ 592179 w 956049"/>
                    <a:gd name="connsiteY45" fmla="*/ 103387 h 1030867"/>
                    <a:gd name="connsiteX46" fmla="*/ 549371 w 956049"/>
                    <a:gd name="connsiteY46" fmla="*/ 74849 h 1030867"/>
                    <a:gd name="connsiteX47" fmla="*/ 527967 w 956049"/>
                    <a:gd name="connsiteY47" fmla="*/ 60580 h 1030867"/>
                    <a:gd name="connsiteX48" fmla="*/ 513698 w 956049"/>
                    <a:gd name="connsiteY48" fmla="*/ 39177 h 1030867"/>
                    <a:gd name="connsiteX49" fmla="*/ 499428 w 956049"/>
                    <a:gd name="connsiteY49" fmla="*/ 24908 h 1030867"/>
                    <a:gd name="connsiteX50" fmla="*/ 492294 w 956049"/>
                    <a:gd name="connsiteY50" fmla="*/ 3505 h 1030867"/>
                    <a:gd name="connsiteX51" fmla="*/ 449485 w 956049"/>
                    <a:gd name="connsiteY51" fmla="*/ 3505 h 1030867"/>
                    <a:gd name="connsiteX0" fmla="*/ 449485 w 956049"/>
                    <a:gd name="connsiteY0" fmla="*/ 3505 h 1030867"/>
                    <a:gd name="connsiteX1" fmla="*/ 449485 w 956049"/>
                    <a:gd name="connsiteY1" fmla="*/ 3505 h 1030867"/>
                    <a:gd name="connsiteX2" fmla="*/ 385273 w 956049"/>
                    <a:gd name="connsiteY2" fmla="*/ 10639 h 1030867"/>
                    <a:gd name="connsiteX3" fmla="*/ 321061 w 956049"/>
                    <a:gd name="connsiteY3" fmla="*/ 39177 h 1030867"/>
                    <a:gd name="connsiteX4" fmla="*/ 278253 w 956049"/>
                    <a:gd name="connsiteY4" fmla="*/ 67715 h 1030867"/>
                    <a:gd name="connsiteX5" fmla="*/ 235445 w 956049"/>
                    <a:gd name="connsiteY5" fmla="*/ 81984 h 1030867"/>
                    <a:gd name="connsiteX6" fmla="*/ 178367 w 956049"/>
                    <a:gd name="connsiteY6" fmla="*/ 124790 h 1030867"/>
                    <a:gd name="connsiteX7" fmla="*/ 156963 w 956049"/>
                    <a:gd name="connsiteY7" fmla="*/ 146194 h 1030867"/>
                    <a:gd name="connsiteX8" fmla="*/ 114155 w 956049"/>
                    <a:gd name="connsiteY8" fmla="*/ 203270 h 1030867"/>
                    <a:gd name="connsiteX9" fmla="*/ 92751 w 956049"/>
                    <a:gd name="connsiteY9" fmla="*/ 253211 h 1030867"/>
                    <a:gd name="connsiteX10" fmla="*/ 92751 w 956049"/>
                    <a:gd name="connsiteY10" fmla="*/ 374497 h 1030867"/>
                    <a:gd name="connsiteX11" fmla="*/ 35673 w 956049"/>
                    <a:gd name="connsiteY11" fmla="*/ 403034 h 1030867"/>
                    <a:gd name="connsiteX12" fmla="*/ 0 w 956049"/>
                    <a:gd name="connsiteY12" fmla="*/ 445841 h 1030867"/>
                    <a:gd name="connsiteX13" fmla="*/ 7135 w 956049"/>
                    <a:gd name="connsiteY13" fmla="*/ 502917 h 1030867"/>
                    <a:gd name="connsiteX14" fmla="*/ 21404 w 956049"/>
                    <a:gd name="connsiteY14" fmla="*/ 524320 h 1030867"/>
                    <a:gd name="connsiteX15" fmla="*/ 49943 w 956049"/>
                    <a:gd name="connsiteY15" fmla="*/ 567127 h 1030867"/>
                    <a:gd name="connsiteX16" fmla="*/ 78481 w 956049"/>
                    <a:gd name="connsiteY16" fmla="*/ 595665 h 1030867"/>
                    <a:gd name="connsiteX17" fmla="*/ 107020 w 956049"/>
                    <a:gd name="connsiteY17" fmla="*/ 602799 h 1030867"/>
                    <a:gd name="connsiteX18" fmla="*/ 135559 w 956049"/>
                    <a:gd name="connsiteY18" fmla="*/ 795430 h 1030867"/>
                    <a:gd name="connsiteX19" fmla="*/ 378139 w 956049"/>
                    <a:gd name="connsiteY19" fmla="*/ 1002329 h 1030867"/>
                    <a:gd name="connsiteX20" fmla="*/ 470890 w 956049"/>
                    <a:gd name="connsiteY20" fmla="*/ 1030867 h 1030867"/>
                    <a:gd name="connsiteX21" fmla="*/ 527967 w 956049"/>
                    <a:gd name="connsiteY21" fmla="*/ 1009464 h 1030867"/>
                    <a:gd name="connsiteX22" fmla="*/ 570775 w 956049"/>
                    <a:gd name="connsiteY22" fmla="*/ 995195 h 1030867"/>
                    <a:gd name="connsiteX23" fmla="*/ 592179 w 956049"/>
                    <a:gd name="connsiteY23" fmla="*/ 980926 h 1030867"/>
                    <a:gd name="connsiteX24" fmla="*/ 634987 w 956049"/>
                    <a:gd name="connsiteY24" fmla="*/ 966657 h 1030867"/>
                    <a:gd name="connsiteX25" fmla="*/ 670661 w 956049"/>
                    <a:gd name="connsiteY25" fmla="*/ 938119 h 1030867"/>
                    <a:gd name="connsiteX26" fmla="*/ 684930 w 956049"/>
                    <a:gd name="connsiteY26" fmla="*/ 923850 h 1030867"/>
                    <a:gd name="connsiteX27" fmla="*/ 820489 w 956049"/>
                    <a:gd name="connsiteY27" fmla="*/ 774026 h 1030867"/>
                    <a:gd name="connsiteX28" fmla="*/ 834759 w 956049"/>
                    <a:gd name="connsiteY28" fmla="*/ 552858 h 1030867"/>
                    <a:gd name="connsiteX29" fmla="*/ 863298 w 956049"/>
                    <a:gd name="connsiteY29" fmla="*/ 545724 h 1030867"/>
                    <a:gd name="connsiteX30" fmla="*/ 920375 w 956049"/>
                    <a:gd name="connsiteY30" fmla="*/ 524320 h 1030867"/>
                    <a:gd name="connsiteX31" fmla="*/ 941779 w 956049"/>
                    <a:gd name="connsiteY31" fmla="*/ 488648 h 1030867"/>
                    <a:gd name="connsiteX32" fmla="*/ 956049 w 956049"/>
                    <a:gd name="connsiteY32" fmla="*/ 474379 h 1030867"/>
                    <a:gd name="connsiteX33" fmla="*/ 948914 w 956049"/>
                    <a:gd name="connsiteY33" fmla="*/ 388766 h 1030867"/>
                    <a:gd name="connsiteX34" fmla="*/ 927510 w 956049"/>
                    <a:gd name="connsiteY34" fmla="*/ 367362 h 1030867"/>
                    <a:gd name="connsiteX35" fmla="*/ 863298 w 956049"/>
                    <a:gd name="connsiteY35" fmla="*/ 360228 h 1030867"/>
                    <a:gd name="connsiteX36" fmla="*/ 863298 w 956049"/>
                    <a:gd name="connsiteY36" fmla="*/ 246076 h 1030867"/>
                    <a:gd name="connsiteX37" fmla="*/ 856163 w 956049"/>
                    <a:gd name="connsiteY37" fmla="*/ 224673 h 1030867"/>
                    <a:gd name="connsiteX38" fmla="*/ 799085 w 956049"/>
                    <a:gd name="connsiteY38" fmla="*/ 196135 h 1030867"/>
                    <a:gd name="connsiteX39" fmla="*/ 777681 w 956049"/>
                    <a:gd name="connsiteY39" fmla="*/ 181866 h 1030867"/>
                    <a:gd name="connsiteX40" fmla="*/ 734873 w 956049"/>
                    <a:gd name="connsiteY40" fmla="*/ 167597 h 1030867"/>
                    <a:gd name="connsiteX41" fmla="*/ 713469 w 956049"/>
                    <a:gd name="connsiteY41" fmla="*/ 153328 h 1030867"/>
                    <a:gd name="connsiteX42" fmla="*/ 649257 w 956049"/>
                    <a:gd name="connsiteY42" fmla="*/ 131925 h 1030867"/>
                    <a:gd name="connsiteX43" fmla="*/ 627853 w 956049"/>
                    <a:gd name="connsiteY43" fmla="*/ 124790 h 1030867"/>
                    <a:gd name="connsiteX44" fmla="*/ 592179 w 956049"/>
                    <a:gd name="connsiteY44" fmla="*/ 103387 h 1030867"/>
                    <a:gd name="connsiteX45" fmla="*/ 549371 w 956049"/>
                    <a:gd name="connsiteY45" fmla="*/ 74849 h 1030867"/>
                    <a:gd name="connsiteX46" fmla="*/ 527967 w 956049"/>
                    <a:gd name="connsiteY46" fmla="*/ 60580 h 1030867"/>
                    <a:gd name="connsiteX47" fmla="*/ 513698 w 956049"/>
                    <a:gd name="connsiteY47" fmla="*/ 39177 h 1030867"/>
                    <a:gd name="connsiteX48" fmla="*/ 499428 w 956049"/>
                    <a:gd name="connsiteY48" fmla="*/ 24908 h 1030867"/>
                    <a:gd name="connsiteX49" fmla="*/ 492294 w 956049"/>
                    <a:gd name="connsiteY49" fmla="*/ 3505 h 1030867"/>
                    <a:gd name="connsiteX50" fmla="*/ 449485 w 956049"/>
                    <a:gd name="connsiteY50" fmla="*/ 3505 h 1030867"/>
                    <a:gd name="connsiteX0" fmla="*/ 449485 w 956049"/>
                    <a:gd name="connsiteY0" fmla="*/ 3505 h 1030867"/>
                    <a:gd name="connsiteX1" fmla="*/ 449485 w 956049"/>
                    <a:gd name="connsiteY1" fmla="*/ 3505 h 1030867"/>
                    <a:gd name="connsiteX2" fmla="*/ 385273 w 956049"/>
                    <a:gd name="connsiteY2" fmla="*/ 10639 h 1030867"/>
                    <a:gd name="connsiteX3" fmla="*/ 321061 w 956049"/>
                    <a:gd name="connsiteY3" fmla="*/ 39177 h 1030867"/>
                    <a:gd name="connsiteX4" fmla="*/ 278253 w 956049"/>
                    <a:gd name="connsiteY4" fmla="*/ 67715 h 1030867"/>
                    <a:gd name="connsiteX5" fmla="*/ 235445 w 956049"/>
                    <a:gd name="connsiteY5" fmla="*/ 81984 h 1030867"/>
                    <a:gd name="connsiteX6" fmla="*/ 156963 w 956049"/>
                    <a:gd name="connsiteY6" fmla="*/ 146194 h 1030867"/>
                    <a:gd name="connsiteX7" fmla="*/ 114155 w 956049"/>
                    <a:gd name="connsiteY7" fmla="*/ 203270 h 1030867"/>
                    <a:gd name="connsiteX8" fmla="*/ 92751 w 956049"/>
                    <a:gd name="connsiteY8" fmla="*/ 253211 h 1030867"/>
                    <a:gd name="connsiteX9" fmla="*/ 92751 w 956049"/>
                    <a:gd name="connsiteY9" fmla="*/ 374497 h 1030867"/>
                    <a:gd name="connsiteX10" fmla="*/ 35673 w 956049"/>
                    <a:gd name="connsiteY10" fmla="*/ 403034 h 1030867"/>
                    <a:gd name="connsiteX11" fmla="*/ 0 w 956049"/>
                    <a:gd name="connsiteY11" fmla="*/ 445841 h 1030867"/>
                    <a:gd name="connsiteX12" fmla="*/ 7135 w 956049"/>
                    <a:gd name="connsiteY12" fmla="*/ 502917 h 1030867"/>
                    <a:gd name="connsiteX13" fmla="*/ 21404 w 956049"/>
                    <a:gd name="connsiteY13" fmla="*/ 524320 h 1030867"/>
                    <a:gd name="connsiteX14" fmla="*/ 49943 w 956049"/>
                    <a:gd name="connsiteY14" fmla="*/ 567127 h 1030867"/>
                    <a:gd name="connsiteX15" fmla="*/ 78481 w 956049"/>
                    <a:gd name="connsiteY15" fmla="*/ 595665 h 1030867"/>
                    <a:gd name="connsiteX16" fmla="*/ 107020 w 956049"/>
                    <a:gd name="connsiteY16" fmla="*/ 602799 h 1030867"/>
                    <a:gd name="connsiteX17" fmla="*/ 135559 w 956049"/>
                    <a:gd name="connsiteY17" fmla="*/ 795430 h 1030867"/>
                    <a:gd name="connsiteX18" fmla="*/ 378139 w 956049"/>
                    <a:gd name="connsiteY18" fmla="*/ 1002329 h 1030867"/>
                    <a:gd name="connsiteX19" fmla="*/ 470890 w 956049"/>
                    <a:gd name="connsiteY19" fmla="*/ 1030867 h 1030867"/>
                    <a:gd name="connsiteX20" fmla="*/ 527967 w 956049"/>
                    <a:gd name="connsiteY20" fmla="*/ 1009464 h 1030867"/>
                    <a:gd name="connsiteX21" fmla="*/ 570775 w 956049"/>
                    <a:gd name="connsiteY21" fmla="*/ 995195 h 1030867"/>
                    <a:gd name="connsiteX22" fmla="*/ 592179 w 956049"/>
                    <a:gd name="connsiteY22" fmla="*/ 980926 h 1030867"/>
                    <a:gd name="connsiteX23" fmla="*/ 634987 w 956049"/>
                    <a:gd name="connsiteY23" fmla="*/ 966657 h 1030867"/>
                    <a:gd name="connsiteX24" fmla="*/ 670661 w 956049"/>
                    <a:gd name="connsiteY24" fmla="*/ 938119 h 1030867"/>
                    <a:gd name="connsiteX25" fmla="*/ 684930 w 956049"/>
                    <a:gd name="connsiteY25" fmla="*/ 923850 h 1030867"/>
                    <a:gd name="connsiteX26" fmla="*/ 820489 w 956049"/>
                    <a:gd name="connsiteY26" fmla="*/ 774026 h 1030867"/>
                    <a:gd name="connsiteX27" fmla="*/ 834759 w 956049"/>
                    <a:gd name="connsiteY27" fmla="*/ 552858 h 1030867"/>
                    <a:gd name="connsiteX28" fmla="*/ 863298 w 956049"/>
                    <a:gd name="connsiteY28" fmla="*/ 545724 h 1030867"/>
                    <a:gd name="connsiteX29" fmla="*/ 920375 w 956049"/>
                    <a:gd name="connsiteY29" fmla="*/ 524320 h 1030867"/>
                    <a:gd name="connsiteX30" fmla="*/ 941779 w 956049"/>
                    <a:gd name="connsiteY30" fmla="*/ 488648 h 1030867"/>
                    <a:gd name="connsiteX31" fmla="*/ 956049 w 956049"/>
                    <a:gd name="connsiteY31" fmla="*/ 474379 h 1030867"/>
                    <a:gd name="connsiteX32" fmla="*/ 948914 w 956049"/>
                    <a:gd name="connsiteY32" fmla="*/ 388766 h 1030867"/>
                    <a:gd name="connsiteX33" fmla="*/ 927510 w 956049"/>
                    <a:gd name="connsiteY33" fmla="*/ 367362 h 1030867"/>
                    <a:gd name="connsiteX34" fmla="*/ 863298 w 956049"/>
                    <a:gd name="connsiteY34" fmla="*/ 360228 h 1030867"/>
                    <a:gd name="connsiteX35" fmla="*/ 863298 w 956049"/>
                    <a:gd name="connsiteY35" fmla="*/ 246076 h 1030867"/>
                    <a:gd name="connsiteX36" fmla="*/ 856163 w 956049"/>
                    <a:gd name="connsiteY36" fmla="*/ 224673 h 1030867"/>
                    <a:gd name="connsiteX37" fmla="*/ 799085 w 956049"/>
                    <a:gd name="connsiteY37" fmla="*/ 196135 h 1030867"/>
                    <a:gd name="connsiteX38" fmla="*/ 777681 w 956049"/>
                    <a:gd name="connsiteY38" fmla="*/ 181866 h 1030867"/>
                    <a:gd name="connsiteX39" fmla="*/ 734873 w 956049"/>
                    <a:gd name="connsiteY39" fmla="*/ 167597 h 1030867"/>
                    <a:gd name="connsiteX40" fmla="*/ 713469 w 956049"/>
                    <a:gd name="connsiteY40" fmla="*/ 153328 h 1030867"/>
                    <a:gd name="connsiteX41" fmla="*/ 649257 w 956049"/>
                    <a:gd name="connsiteY41" fmla="*/ 131925 h 1030867"/>
                    <a:gd name="connsiteX42" fmla="*/ 627853 w 956049"/>
                    <a:gd name="connsiteY42" fmla="*/ 124790 h 1030867"/>
                    <a:gd name="connsiteX43" fmla="*/ 592179 w 956049"/>
                    <a:gd name="connsiteY43" fmla="*/ 103387 h 1030867"/>
                    <a:gd name="connsiteX44" fmla="*/ 549371 w 956049"/>
                    <a:gd name="connsiteY44" fmla="*/ 74849 h 1030867"/>
                    <a:gd name="connsiteX45" fmla="*/ 527967 w 956049"/>
                    <a:gd name="connsiteY45" fmla="*/ 60580 h 1030867"/>
                    <a:gd name="connsiteX46" fmla="*/ 513698 w 956049"/>
                    <a:gd name="connsiteY46" fmla="*/ 39177 h 1030867"/>
                    <a:gd name="connsiteX47" fmla="*/ 499428 w 956049"/>
                    <a:gd name="connsiteY47" fmla="*/ 24908 h 1030867"/>
                    <a:gd name="connsiteX48" fmla="*/ 492294 w 956049"/>
                    <a:gd name="connsiteY48" fmla="*/ 3505 h 1030867"/>
                    <a:gd name="connsiteX49" fmla="*/ 449485 w 956049"/>
                    <a:gd name="connsiteY49" fmla="*/ 3505 h 1030867"/>
                    <a:gd name="connsiteX0" fmla="*/ 449485 w 956049"/>
                    <a:gd name="connsiteY0" fmla="*/ 3505 h 1030867"/>
                    <a:gd name="connsiteX1" fmla="*/ 449485 w 956049"/>
                    <a:gd name="connsiteY1" fmla="*/ 3505 h 1030867"/>
                    <a:gd name="connsiteX2" fmla="*/ 385273 w 956049"/>
                    <a:gd name="connsiteY2" fmla="*/ 10639 h 1030867"/>
                    <a:gd name="connsiteX3" fmla="*/ 321061 w 956049"/>
                    <a:gd name="connsiteY3" fmla="*/ 39177 h 1030867"/>
                    <a:gd name="connsiteX4" fmla="*/ 278253 w 956049"/>
                    <a:gd name="connsiteY4" fmla="*/ 67715 h 1030867"/>
                    <a:gd name="connsiteX5" fmla="*/ 235445 w 956049"/>
                    <a:gd name="connsiteY5" fmla="*/ 81984 h 1030867"/>
                    <a:gd name="connsiteX6" fmla="*/ 156963 w 956049"/>
                    <a:gd name="connsiteY6" fmla="*/ 146194 h 1030867"/>
                    <a:gd name="connsiteX7" fmla="*/ 114155 w 956049"/>
                    <a:gd name="connsiteY7" fmla="*/ 203270 h 1030867"/>
                    <a:gd name="connsiteX8" fmla="*/ 92751 w 956049"/>
                    <a:gd name="connsiteY8" fmla="*/ 253211 h 1030867"/>
                    <a:gd name="connsiteX9" fmla="*/ 92751 w 956049"/>
                    <a:gd name="connsiteY9" fmla="*/ 374497 h 1030867"/>
                    <a:gd name="connsiteX10" fmla="*/ 35673 w 956049"/>
                    <a:gd name="connsiteY10" fmla="*/ 403034 h 1030867"/>
                    <a:gd name="connsiteX11" fmla="*/ 0 w 956049"/>
                    <a:gd name="connsiteY11" fmla="*/ 445841 h 1030867"/>
                    <a:gd name="connsiteX12" fmla="*/ 7135 w 956049"/>
                    <a:gd name="connsiteY12" fmla="*/ 502917 h 1030867"/>
                    <a:gd name="connsiteX13" fmla="*/ 21404 w 956049"/>
                    <a:gd name="connsiteY13" fmla="*/ 524320 h 1030867"/>
                    <a:gd name="connsiteX14" fmla="*/ 49943 w 956049"/>
                    <a:gd name="connsiteY14" fmla="*/ 567127 h 1030867"/>
                    <a:gd name="connsiteX15" fmla="*/ 78481 w 956049"/>
                    <a:gd name="connsiteY15" fmla="*/ 595665 h 1030867"/>
                    <a:gd name="connsiteX16" fmla="*/ 107020 w 956049"/>
                    <a:gd name="connsiteY16" fmla="*/ 602799 h 1030867"/>
                    <a:gd name="connsiteX17" fmla="*/ 135559 w 956049"/>
                    <a:gd name="connsiteY17" fmla="*/ 795430 h 1030867"/>
                    <a:gd name="connsiteX18" fmla="*/ 378139 w 956049"/>
                    <a:gd name="connsiteY18" fmla="*/ 1002329 h 1030867"/>
                    <a:gd name="connsiteX19" fmla="*/ 470890 w 956049"/>
                    <a:gd name="connsiteY19" fmla="*/ 1030867 h 1030867"/>
                    <a:gd name="connsiteX20" fmla="*/ 527967 w 956049"/>
                    <a:gd name="connsiteY20" fmla="*/ 1009464 h 1030867"/>
                    <a:gd name="connsiteX21" fmla="*/ 570775 w 956049"/>
                    <a:gd name="connsiteY21" fmla="*/ 995195 h 1030867"/>
                    <a:gd name="connsiteX22" fmla="*/ 592179 w 956049"/>
                    <a:gd name="connsiteY22" fmla="*/ 980926 h 1030867"/>
                    <a:gd name="connsiteX23" fmla="*/ 634987 w 956049"/>
                    <a:gd name="connsiteY23" fmla="*/ 966657 h 1030867"/>
                    <a:gd name="connsiteX24" fmla="*/ 670661 w 956049"/>
                    <a:gd name="connsiteY24" fmla="*/ 938119 h 1030867"/>
                    <a:gd name="connsiteX25" fmla="*/ 684930 w 956049"/>
                    <a:gd name="connsiteY25" fmla="*/ 923850 h 1030867"/>
                    <a:gd name="connsiteX26" fmla="*/ 820489 w 956049"/>
                    <a:gd name="connsiteY26" fmla="*/ 774026 h 1030867"/>
                    <a:gd name="connsiteX27" fmla="*/ 834759 w 956049"/>
                    <a:gd name="connsiteY27" fmla="*/ 552858 h 1030867"/>
                    <a:gd name="connsiteX28" fmla="*/ 863298 w 956049"/>
                    <a:gd name="connsiteY28" fmla="*/ 545724 h 1030867"/>
                    <a:gd name="connsiteX29" fmla="*/ 920375 w 956049"/>
                    <a:gd name="connsiteY29" fmla="*/ 524320 h 1030867"/>
                    <a:gd name="connsiteX30" fmla="*/ 941779 w 956049"/>
                    <a:gd name="connsiteY30" fmla="*/ 488648 h 1030867"/>
                    <a:gd name="connsiteX31" fmla="*/ 956049 w 956049"/>
                    <a:gd name="connsiteY31" fmla="*/ 474379 h 1030867"/>
                    <a:gd name="connsiteX32" fmla="*/ 948914 w 956049"/>
                    <a:gd name="connsiteY32" fmla="*/ 388766 h 1030867"/>
                    <a:gd name="connsiteX33" fmla="*/ 927510 w 956049"/>
                    <a:gd name="connsiteY33" fmla="*/ 367362 h 1030867"/>
                    <a:gd name="connsiteX34" fmla="*/ 863298 w 956049"/>
                    <a:gd name="connsiteY34" fmla="*/ 360228 h 1030867"/>
                    <a:gd name="connsiteX35" fmla="*/ 863298 w 956049"/>
                    <a:gd name="connsiteY35" fmla="*/ 246076 h 1030867"/>
                    <a:gd name="connsiteX36" fmla="*/ 856163 w 956049"/>
                    <a:gd name="connsiteY36" fmla="*/ 224673 h 1030867"/>
                    <a:gd name="connsiteX37" fmla="*/ 799085 w 956049"/>
                    <a:gd name="connsiteY37" fmla="*/ 196135 h 1030867"/>
                    <a:gd name="connsiteX38" fmla="*/ 777681 w 956049"/>
                    <a:gd name="connsiteY38" fmla="*/ 181866 h 1030867"/>
                    <a:gd name="connsiteX39" fmla="*/ 734873 w 956049"/>
                    <a:gd name="connsiteY39" fmla="*/ 167597 h 1030867"/>
                    <a:gd name="connsiteX40" fmla="*/ 713469 w 956049"/>
                    <a:gd name="connsiteY40" fmla="*/ 153328 h 1030867"/>
                    <a:gd name="connsiteX41" fmla="*/ 649257 w 956049"/>
                    <a:gd name="connsiteY41" fmla="*/ 131925 h 1030867"/>
                    <a:gd name="connsiteX42" fmla="*/ 592179 w 956049"/>
                    <a:gd name="connsiteY42" fmla="*/ 103387 h 1030867"/>
                    <a:gd name="connsiteX43" fmla="*/ 549371 w 956049"/>
                    <a:gd name="connsiteY43" fmla="*/ 74849 h 1030867"/>
                    <a:gd name="connsiteX44" fmla="*/ 527967 w 956049"/>
                    <a:gd name="connsiteY44" fmla="*/ 60580 h 1030867"/>
                    <a:gd name="connsiteX45" fmla="*/ 513698 w 956049"/>
                    <a:gd name="connsiteY45" fmla="*/ 39177 h 1030867"/>
                    <a:gd name="connsiteX46" fmla="*/ 499428 w 956049"/>
                    <a:gd name="connsiteY46" fmla="*/ 24908 h 1030867"/>
                    <a:gd name="connsiteX47" fmla="*/ 492294 w 956049"/>
                    <a:gd name="connsiteY47" fmla="*/ 3505 h 1030867"/>
                    <a:gd name="connsiteX48" fmla="*/ 449485 w 956049"/>
                    <a:gd name="connsiteY48" fmla="*/ 3505 h 1030867"/>
                    <a:gd name="connsiteX0" fmla="*/ 449485 w 956049"/>
                    <a:gd name="connsiteY0" fmla="*/ 3505 h 1030867"/>
                    <a:gd name="connsiteX1" fmla="*/ 449485 w 956049"/>
                    <a:gd name="connsiteY1" fmla="*/ 3505 h 1030867"/>
                    <a:gd name="connsiteX2" fmla="*/ 385273 w 956049"/>
                    <a:gd name="connsiteY2" fmla="*/ 10639 h 1030867"/>
                    <a:gd name="connsiteX3" fmla="*/ 321061 w 956049"/>
                    <a:gd name="connsiteY3" fmla="*/ 39177 h 1030867"/>
                    <a:gd name="connsiteX4" fmla="*/ 278253 w 956049"/>
                    <a:gd name="connsiteY4" fmla="*/ 67715 h 1030867"/>
                    <a:gd name="connsiteX5" fmla="*/ 235445 w 956049"/>
                    <a:gd name="connsiteY5" fmla="*/ 81984 h 1030867"/>
                    <a:gd name="connsiteX6" fmla="*/ 156963 w 956049"/>
                    <a:gd name="connsiteY6" fmla="*/ 146194 h 1030867"/>
                    <a:gd name="connsiteX7" fmla="*/ 114155 w 956049"/>
                    <a:gd name="connsiteY7" fmla="*/ 203270 h 1030867"/>
                    <a:gd name="connsiteX8" fmla="*/ 92751 w 956049"/>
                    <a:gd name="connsiteY8" fmla="*/ 253211 h 1030867"/>
                    <a:gd name="connsiteX9" fmla="*/ 92751 w 956049"/>
                    <a:gd name="connsiteY9" fmla="*/ 374497 h 1030867"/>
                    <a:gd name="connsiteX10" fmla="*/ 35673 w 956049"/>
                    <a:gd name="connsiteY10" fmla="*/ 403034 h 1030867"/>
                    <a:gd name="connsiteX11" fmla="*/ 0 w 956049"/>
                    <a:gd name="connsiteY11" fmla="*/ 445841 h 1030867"/>
                    <a:gd name="connsiteX12" fmla="*/ 7135 w 956049"/>
                    <a:gd name="connsiteY12" fmla="*/ 502917 h 1030867"/>
                    <a:gd name="connsiteX13" fmla="*/ 21404 w 956049"/>
                    <a:gd name="connsiteY13" fmla="*/ 524320 h 1030867"/>
                    <a:gd name="connsiteX14" fmla="*/ 49943 w 956049"/>
                    <a:gd name="connsiteY14" fmla="*/ 567127 h 1030867"/>
                    <a:gd name="connsiteX15" fmla="*/ 78481 w 956049"/>
                    <a:gd name="connsiteY15" fmla="*/ 595665 h 1030867"/>
                    <a:gd name="connsiteX16" fmla="*/ 107020 w 956049"/>
                    <a:gd name="connsiteY16" fmla="*/ 602799 h 1030867"/>
                    <a:gd name="connsiteX17" fmla="*/ 135559 w 956049"/>
                    <a:gd name="connsiteY17" fmla="*/ 795430 h 1030867"/>
                    <a:gd name="connsiteX18" fmla="*/ 378139 w 956049"/>
                    <a:gd name="connsiteY18" fmla="*/ 1002329 h 1030867"/>
                    <a:gd name="connsiteX19" fmla="*/ 470890 w 956049"/>
                    <a:gd name="connsiteY19" fmla="*/ 1030867 h 1030867"/>
                    <a:gd name="connsiteX20" fmla="*/ 527967 w 956049"/>
                    <a:gd name="connsiteY20" fmla="*/ 1009464 h 1030867"/>
                    <a:gd name="connsiteX21" fmla="*/ 570775 w 956049"/>
                    <a:gd name="connsiteY21" fmla="*/ 995195 h 1030867"/>
                    <a:gd name="connsiteX22" fmla="*/ 592179 w 956049"/>
                    <a:gd name="connsiteY22" fmla="*/ 980926 h 1030867"/>
                    <a:gd name="connsiteX23" fmla="*/ 634987 w 956049"/>
                    <a:gd name="connsiteY23" fmla="*/ 966657 h 1030867"/>
                    <a:gd name="connsiteX24" fmla="*/ 670661 w 956049"/>
                    <a:gd name="connsiteY24" fmla="*/ 938119 h 1030867"/>
                    <a:gd name="connsiteX25" fmla="*/ 684930 w 956049"/>
                    <a:gd name="connsiteY25" fmla="*/ 923850 h 1030867"/>
                    <a:gd name="connsiteX26" fmla="*/ 820489 w 956049"/>
                    <a:gd name="connsiteY26" fmla="*/ 774026 h 1030867"/>
                    <a:gd name="connsiteX27" fmla="*/ 834759 w 956049"/>
                    <a:gd name="connsiteY27" fmla="*/ 552858 h 1030867"/>
                    <a:gd name="connsiteX28" fmla="*/ 863298 w 956049"/>
                    <a:gd name="connsiteY28" fmla="*/ 545724 h 1030867"/>
                    <a:gd name="connsiteX29" fmla="*/ 920375 w 956049"/>
                    <a:gd name="connsiteY29" fmla="*/ 524320 h 1030867"/>
                    <a:gd name="connsiteX30" fmla="*/ 941779 w 956049"/>
                    <a:gd name="connsiteY30" fmla="*/ 488648 h 1030867"/>
                    <a:gd name="connsiteX31" fmla="*/ 956049 w 956049"/>
                    <a:gd name="connsiteY31" fmla="*/ 474379 h 1030867"/>
                    <a:gd name="connsiteX32" fmla="*/ 948914 w 956049"/>
                    <a:gd name="connsiteY32" fmla="*/ 388766 h 1030867"/>
                    <a:gd name="connsiteX33" fmla="*/ 927510 w 956049"/>
                    <a:gd name="connsiteY33" fmla="*/ 367362 h 1030867"/>
                    <a:gd name="connsiteX34" fmla="*/ 863298 w 956049"/>
                    <a:gd name="connsiteY34" fmla="*/ 360228 h 1030867"/>
                    <a:gd name="connsiteX35" fmla="*/ 863298 w 956049"/>
                    <a:gd name="connsiteY35" fmla="*/ 246076 h 1030867"/>
                    <a:gd name="connsiteX36" fmla="*/ 856163 w 956049"/>
                    <a:gd name="connsiteY36" fmla="*/ 224673 h 1030867"/>
                    <a:gd name="connsiteX37" fmla="*/ 799085 w 956049"/>
                    <a:gd name="connsiteY37" fmla="*/ 196135 h 1030867"/>
                    <a:gd name="connsiteX38" fmla="*/ 734873 w 956049"/>
                    <a:gd name="connsiteY38" fmla="*/ 167597 h 1030867"/>
                    <a:gd name="connsiteX39" fmla="*/ 713469 w 956049"/>
                    <a:gd name="connsiteY39" fmla="*/ 153328 h 1030867"/>
                    <a:gd name="connsiteX40" fmla="*/ 649257 w 956049"/>
                    <a:gd name="connsiteY40" fmla="*/ 131925 h 1030867"/>
                    <a:gd name="connsiteX41" fmla="*/ 592179 w 956049"/>
                    <a:gd name="connsiteY41" fmla="*/ 103387 h 1030867"/>
                    <a:gd name="connsiteX42" fmla="*/ 549371 w 956049"/>
                    <a:gd name="connsiteY42" fmla="*/ 74849 h 1030867"/>
                    <a:gd name="connsiteX43" fmla="*/ 527967 w 956049"/>
                    <a:gd name="connsiteY43" fmla="*/ 60580 h 1030867"/>
                    <a:gd name="connsiteX44" fmla="*/ 513698 w 956049"/>
                    <a:gd name="connsiteY44" fmla="*/ 39177 h 1030867"/>
                    <a:gd name="connsiteX45" fmla="*/ 499428 w 956049"/>
                    <a:gd name="connsiteY45" fmla="*/ 24908 h 1030867"/>
                    <a:gd name="connsiteX46" fmla="*/ 492294 w 956049"/>
                    <a:gd name="connsiteY46" fmla="*/ 3505 h 1030867"/>
                    <a:gd name="connsiteX47" fmla="*/ 449485 w 956049"/>
                    <a:gd name="connsiteY47" fmla="*/ 3505 h 1030867"/>
                    <a:gd name="connsiteX0" fmla="*/ 449485 w 956049"/>
                    <a:gd name="connsiteY0" fmla="*/ 3505 h 1030867"/>
                    <a:gd name="connsiteX1" fmla="*/ 449485 w 956049"/>
                    <a:gd name="connsiteY1" fmla="*/ 3505 h 1030867"/>
                    <a:gd name="connsiteX2" fmla="*/ 385273 w 956049"/>
                    <a:gd name="connsiteY2" fmla="*/ 10639 h 1030867"/>
                    <a:gd name="connsiteX3" fmla="*/ 278253 w 956049"/>
                    <a:gd name="connsiteY3" fmla="*/ 67715 h 1030867"/>
                    <a:gd name="connsiteX4" fmla="*/ 235445 w 956049"/>
                    <a:gd name="connsiteY4" fmla="*/ 81984 h 1030867"/>
                    <a:gd name="connsiteX5" fmla="*/ 156963 w 956049"/>
                    <a:gd name="connsiteY5" fmla="*/ 146194 h 1030867"/>
                    <a:gd name="connsiteX6" fmla="*/ 114155 w 956049"/>
                    <a:gd name="connsiteY6" fmla="*/ 203270 h 1030867"/>
                    <a:gd name="connsiteX7" fmla="*/ 92751 w 956049"/>
                    <a:gd name="connsiteY7" fmla="*/ 253211 h 1030867"/>
                    <a:gd name="connsiteX8" fmla="*/ 92751 w 956049"/>
                    <a:gd name="connsiteY8" fmla="*/ 374497 h 1030867"/>
                    <a:gd name="connsiteX9" fmla="*/ 35673 w 956049"/>
                    <a:gd name="connsiteY9" fmla="*/ 403034 h 1030867"/>
                    <a:gd name="connsiteX10" fmla="*/ 0 w 956049"/>
                    <a:gd name="connsiteY10" fmla="*/ 445841 h 1030867"/>
                    <a:gd name="connsiteX11" fmla="*/ 7135 w 956049"/>
                    <a:gd name="connsiteY11" fmla="*/ 502917 h 1030867"/>
                    <a:gd name="connsiteX12" fmla="*/ 21404 w 956049"/>
                    <a:gd name="connsiteY12" fmla="*/ 524320 h 1030867"/>
                    <a:gd name="connsiteX13" fmla="*/ 49943 w 956049"/>
                    <a:gd name="connsiteY13" fmla="*/ 567127 h 1030867"/>
                    <a:gd name="connsiteX14" fmla="*/ 78481 w 956049"/>
                    <a:gd name="connsiteY14" fmla="*/ 595665 h 1030867"/>
                    <a:gd name="connsiteX15" fmla="*/ 107020 w 956049"/>
                    <a:gd name="connsiteY15" fmla="*/ 602799 h 1030867"/>
                    <a:gd name="connsiteX16" fmla="*/ 135559 w 956049"/>
                    <a:gd name="connsiteY16" fmla="*/ 795430 h 1030867"/>
                    <a:gd name="connsiteX17" fmla="*/ 378139 w 956049"/>
                    <a:gd name="connsiteY17" fmla="*/ 1002329 h 1030867"/>
                    <a:gd name="connsiteX18" fmla="*/ 470890 w 956049"/>
                    <a:gd name="connsiteY18" fmla="*/ 1030867 h 1030867"/>
                    <a:gd name="connsiteX19" fmla="*/ 527967 w 956049"/>
                    <a:gd name="connsiteY19" fmla="*/ 1009464 h 1030867"/>
                    <a:gd name="connsiteX20" fmla="*/ 570775 w 956049"/>
                    <a:gd name="connsiteY20" fmla="*/ 995195 h 1030867"/>
                    <a:gd name="connsiteX21" fmla="*/ 592179 w 956049"/>
                    <a:gd name="connsiteY21" fmla="*/ 980926 h 1030867"/>
                    <a:gd name="connsiteX22" fmla="*/ 634987 w 956049"/>
                    <a:gd name="connsiteY22" fmla="*/ 966657 h 1030867"/>
                    <a:gd name="connsiteX23" fmla="*/ 670661 w 956049"/>
                    <a:gd name="connsiteY23" fmla="*/ 938119 h 1030867"/>
                    <a:gd name="connsiteX24" fmla="*/ 684930 w 956049"/>
                    <a:gd name="connsiteY24" fmla="*/ 923850 h 1030867"/>
                    <a:gd name="connsiteX25" fmla="*/ 820489 w 956049"/>
                    <a:gd name="connsiteY25" fmla="*/ 774026 h 1030867"/>
                    <a:gd name="connsiteX26" fmla="*/ 834759 w 956049"/>
                    <a:gd name="connsiteY26" fmla="*/ 552858 h 1030867"/>
                    <a:gd name="connsiteX27" fmla="*/ 863298 w 956049"/>
                    <a:gd name="connsiteY27" fmla="*/ 545724 h 1030867"/>
                    <a:gd name="connsiteX28" fmla="*/ 920375 w 956049"/>
                    <a:gd name="connsiteY28" fmla="*/ 524320 h 1030867"/>
                    <a:gd name="connsiteX29" fmla="*/ 941779 w 956049"/>
                    <a:gd name="connsiteY29" fmla="*/ 488648 h 1030867"/>
                    <a:gd name="connsiteX30" fmla="*/ 956049 w 956049"/>
                    <a:gd name="connsiteY30" fmla="*/ 474379 h 1030867"/>
                    <a:gd name="connsiteX31" fmla="*/ 948914 w 956049"/>
                    <a:gd name="connsiteY31" fmla="*/ 388766 h 1030867"/>
                    <a:gd name="connsiteX32" fmla="*/ 927510 w 956049"/>
                    <a:gd name="connsiteY32" fmla="*/ 367362 h 1030867"/>
                    <a:gd name="connsiteX33" fmla="*/ 863298 w 956049"/>
                    <a:gd name="connsiteY33" fmla="*/ 360228 h 1030867"/>
                    <a:gd name="connsiteX34" fmla="*/ 863298 w 956049"/>
                    <a:gd name="connsiteY34" fmla="*/ 246076 h 1030867"/>
                    <a:gd name="connsiteX35" fmla="*/ 856163 w 956049"/>
                    <a:gd name="connsiteY35" fmla="*/ 224673 h 1030867"/>
                    <a:gd name="connsiteX36" fmla="*/ 799085 w 956049"/>
                    <a:gd name="connsiteY36" fmla="*/ 196135 h 1030867"/>
                    <a:gd name="connsiteX37" fmla="*/ 734873 w 956049"/>
                    <a:gd name="connsiteY37" fmla="*/ 167597 h 1030867"/>
                    <a:gd name="connsiteX38" fmla="*/ 713469 w 956049"/>
                    <a:gd name="connsiteY38" fmla="*/ 153328 h 1030867"/>
                    <a:gd name="connsiteX39" fmla="*/ 649257 w 956049"/>
                    <a:gd name="connsiteY39" fmla="*/ 131925 h 1030867"/>
                    <a:gd name="connsiteX40" fmla="*/ 592179 w 956049"/>
                    <a:gd name="connsiteY40" fmla="*/ 103387 h 1030867"/>
                    <a:gd name="connsiteX41" fmla="*/ 549371 w 956049"/>
                    <a:gd name="connsiteY41" fmla="*/ 74849 h 1030867"/>
                    <a:gd name="connsiteX42" fmla="*/ 527967 w 956049"/>
                    <a:gd name="connsiteY42" fmla="*/ 60580 h 1030867"/>
                    <a:gd name="connsiteX43" fmla="*/ 513698 w 956049"/>
                    <a:gd name="connsiteY43" fmla="*/ 39177 h 1030867"/>
                    <a:gd name="connsiteX44" fmla="*/ 499428 w 956049"/>
                    <a:gd name="connsiteY44" fmla="*/ 24908 h 1030867"/>
                    <a:gd name="connsiteX45" fmla="*/ 492294 w 956049"/>
                    <a:gd name="connsiteY45" fmla="*/ 3505 h 1030867"/>
                    <a:gd name="connsiteX46" fmla="*/ 449485 w 956049"/>
                    <a:gd name="connsiteY46" fmla="*/ 3505 h 1030867"/>
                    <a:gd name="connsiteX0" fmla="*/ 449485 w 956049"/>
                    <a:gd name="connsiteY0" fmla="*/ 3505 h 1030867"/>
                    <a:gd name="connsiteX1" fmla="*/ 449485 w 956049"/>
                    <a:gd name="connsiteY1" fmla="*/ 3505 h 1030867"/>
                    <a:gd name="connsiteX2" fmla="*/ 385273 w 956049"/>
                    <a:gd name="connsiteY2" fmla="*/ 10639 h 1030867"/>
                    <a:gd name="connsiteX3" fmla="*/ 292522 w 956049"/>
                    <a:gd name="connsiteY3" fmla="*/ 39177 h 1030867"/>
                    <a:gd name="connsiteX4" fmla="*/ 235445 w 956049"/>
                    <a:gd name="connsiteY4" fmla="*/ 81984 h 1030867"/>
                    <a:gd name="connsiteX5" fmla="*/ 156963 w 956049"/>
                    <a:gd name="connsiteY5" fmla="*/ 146194 h 1030867"/>
                    <a:gd name="connsiteX6" fmla="*/ 114155 w 956049"/>
                    <a:gd name="connsiteY6" fmla="*/ 203270 h 1030867"/>
                    <a:gd name="connsiteX7" fmla="*/ 92751 w 956049"/>
                    <a:gd name="connsiteY7" fmla="*/ 253211 h 1030867"/>
                    <a:gd name="connsiteX8" fmla="*/ 92751 w 956049"/>
                    <a:gd name="connsiteY8" fmla="*/ 374497 h 1030867"/>
                    <a:gd name="connsiteX9" fmla="*/ 35673 w 956049"/>
                    <a:gd name="connsiteY9" fmla="*/ 403034 h 1030867"/>
                    <a:gd name="connsiteX10" fmla="*/ 0 w 956049"/>
                    <a:gd name="connsiteY10" fmla="*/ 445841 h 1030867"/>
                    <a:gd name="connsiteX11" fmla="*/ 7135 w 956049"/>
                    <a:gd name="connsiteY11" fmla="*/ 502917 h 1030867"/>
                    <a:gd name="connsiteX12" fmla="*/ 21404 w 956049"/>
                    <a:gd name="connsiteY12" fmla="*/ 524320 h 1030867"/>
                    <a:gd name="connsiteX13" fmla="*/ 49943 w 956049"/>
                    <a:gd name="connsiteY13" fmla="*/ 567127 h 1030867"/>
                    <a:gd name="connsiteX14" fmla="*/ 78481 w 956049"/>
                    <a:gd name="connsiteY14" fmla="*/ 595665 h 1030867"/>
                    <a:gd name="connsiteX15" fmla="*/ 107020 w 956049"/>
                    <a:gd name="connsiteY15" fmla="*/ 602799 h 1030867"/>
                    <a:gd name="connsiteX16" fmla="*/ 135559 w 956049"/>
                    <a:gd name="connsiteY16" fmla="*/ 795430 h 1030867"/>
                    <a:gd name="connsiteX17" fmla="*/ 378139 w 956049"/>
                    <a:gd name="connsiteY17" fmla="*/ 1002329 h 1030867"/>
                    <a:gd name="connsiteX18" fmla="*/ 470890 w 956049"/>
                    <a:gd name="connsiteY18" fmla="*/ 1030867 h 1030867"/>
                    <a:gd name="connsiteX19" fmla="*/ 527967 w 956049"/>
                    <a:gd name="connsiteY19" fmla="*/ 1009464 h 1030867"/>
                    <a:gd name="connsiteX20" fmla="*/ 570775 w 956049"/>
                    <a:gd name="connsiteY20" fmla="*/ 995195 h 1030867"/>
                    <a:gd name="connsiteX21" fmla="*/ 592179 w 956049"/>
                    <a:gd name="connsiteY21" fmla="*/ 980926 h 1030867"/>
                    <a:gd name="connsiteX22" fmla="*/ 634987 w 956049"/>
                    <a:gd name="connsiteY22" fmla="*/ 966657 h 1030867"/>
                    <a:gd name="connsiteX23" fmla="*/ 670661 w 956049"/>
                    <a:gd name="connsiteY23" fmla="*/ 938119 h 1030867"/>
                    <a:gd name="connsiteX24" fmla="*/ 684930 w 956049"/>
                    <a:gd name="connsiteY24" fmla="*/ 923850 h 1030867"/>
                    <a:gd name="connsiteX25" fmla="*/ 820489 w 956049"/>
                    <a:gd name="connsiteY25" fmla="*/ 774026 h 1030867"/>
                    <a:gd name="connsiteX26" fmla="*/ 834759 w 956049"/>
                    <a:gd name="connsiteY26" fmla="*/ 552858 h 1030867"/>
                    <a:gd name="connsiteX27" fmla="*/ 863298 w 956049"/>
                    <a:gd name="connsiteY27" fmla="*/ 545724 h 1030867"/>
                    <a:gd name="connsiteX28" fmla="*/ 920375 w 956049"/>
                    <a:gd name="connsiteY28" fmla="*/ 524320 h 1030867"/>
                    <a:gd name="connsiteX29" fmla="*/ 941779 w 956049"/>
                    <a:gd name="connsiteY29" fmla="*/ 488648 h 1030867"/>
                    <a:gd name="connsiteX30" fmla="*/ 956049 w 956049"/>
                    <a:gd name="connsiteY30" fmla="*/ 474379 h 1030867"/>
                    <a:gd name="connsiteX31" fmla="*/ 948914 w 956049"/>
                    <a:gd name="connsiteY31" fmla="*/ 388766 h 1030867"/>
                    <a:gd name="connsiteX32" fmla="*/ 927510 w 956049"/>
                    <a:gd name="connsiteY32" fmla="*/ 367362 h 1030867"/>
                    <a:gd name="connsiteX33" fmla="*/ 863298 w 956049"/>
                    <a:gd name="connsiteY33" fmla="*/ 360228 h 1030867"/>
                    <a:gd name="connsiteX34" fmla="*/ 863298 w 956049"/>
                    <a:gd name="connsiteY34" fmla="*/ 246076 h 1030867"/>
                    <a:gd name="connsiteX35" fmla="*/ 856163 w 956049"/>
                    <a:gd name="connsiteY35" fmla="*/ 224673 h 1030867"/>
                    <a:gd name="connsiteX36" fmla="*/ 799085 w 956049"/>
                    <a:gd name="connsiteY36" fmla="*/ 196135 h 1030867"/>
                    <a:gd name="connsiteX37" fmla="*/ 734873 w 956049"/>
                    <a:gd name="connsiteY37" fmla="*/ 167597 h 1030867"/>
                    <a:gd name="connsiteX38" fmla="*/ 713469 w 956049"/>
                    <a:gd name="connsiteY38" fmla="*/ 153328 h 1030867"/>
                    <a:gd name="connsiteX39" fmla="*/ 649257 w 956049"/>
                    <a:gd name="connsiteY39" fmla="*/ 131925 h 1030867"/>
                    <a:gd name="connsiteX40" fmla="*/ 592179 w 956049"/>
                    <a:gd name="connsiteY40" fmla="*/ 103387 h 1030867"/>
                    <a:gd name="connsiteX41" fmla="*/ 549371 w 956049"/>
                    <a:gd name="connsiteY41" fmla="*/ 74849 h 1030867"/>
                    <a:gd name="connsiteX42" fmla="*/ 527967 w 956049"/>
                    <a:gd name="connsiteY42" fmla="*/ 60580 h 1030867"/>
                    <a:gd name="connsiteX43" fmla="*/ 513698 w 956049"/>
                    <a:gd name="connsiteY43" fmla="*/ 39177 h 1030867"/>
                    <a:gd name="connsiteX44" fmla="*/ 499428 w 956049"/>
                    <a:gd name="connsiteY44" fmla="*/ 24908 h 1030867"/>
                    <a:gd name="connsiteX45" fmla="*/ 492294 w 956049"/>
                    <a:gd name="connsiteY45" fmla="*/ 3505 h 1030867"/>
                    <a:gd name="connsiteX46" fmla="*/ 449485 w 956049"/>
                    <a:gd name="connsiteY46" fmla="*/ 3505 h 1030867"/>
                    <a:gd name="connsiteX0" fmla="*/ 449485 w 949546"/>
                    <a:gd name="connsiteY0" fmla="*/ 3505 h 1030867"/>
                    <a:gd name="connsiteX1" fmla="*/ 449485 w 949546"/>
                    <a:gd name="connsiteY1" fmla="*/ 3505 h 1030867"/>
                    <a:gd name="connsiteX2" fmla="*/ 385273 w 949546"/>
                    <a:gd name="connsiteY2" fmla="*/ 10639 h 1030867"/>
                    <a:gd name="connsiteX3" fmla="*/ 292522 w 949546"/>
                    <a:gd name="connsiteY3" fmla="*/ 39177 h 1030867"/>
                    <a:gd name="connsiteX4" fmla="*/ 235445 w 949546"/>
                    <a:gd name="connsiteY4" fmla="*/ 81984 h 1030867"/>
                    <a:gd name="connsiteX5" fmla="*/ 156963 w 949546"/>
                    <a:gd name="connsiteY5" fmla="*/ 146194 h 1030867"/>
                    <a:gd name="connsiteX6" fmla="*/ 114155 w 949546"/>
                    <a:gd name="connsiteY6" fmla="*/ 203270 h 1030867"/>
                    <a:gd name="connsiteX7" fmla="*/ 92751 w 949546"/>
                    <a:gd name="connsiteY7" fmla="*/ 253211 h 1030867"/>
                    <a:gd name="connsiteX8" fmla="*/ 92751 w 949546"/>
                    <a:gd name="connsiteY8" fmla="*/ 374497 h 1030867"/>
                    <a:gd name="connsiteX9" fmla="*/ 35673 w 949546"/>
                    <a:gd name="connsiteY9" fmla="*/ 403034 h 1030867"/>
                    <a:gd name="connsiteX10" fmla="*/ 0 w 949546"/>
                    <a:gd name="connsiteY10" fmla="*/ 445841 h 1030867"/>
                    <a:gd name="connsiteX11" fmla="*/ 7135 w 949546"/>
                    <a:gd name="connsiteY11" fmla="*/ 502917 h 1030867"/>
                    <a:gd name="connsiteX12" fmla="*/ 21404 w 949546"/>
                    <a:gd name="connsiteY12" fmla="*/ 524320 h 1030867"/>
                    <a:gd name="connsiteX13" fmla="*/ 49943 w 949546"/>
                    <a:gd name="connsiteY13" fmla="*/ 567127 h 1030867"/>
                    <a:gd name="connsiteX14" fmla="*/ 78481 w 949546"/>
                    <a:gd name="connsiteY14" fmla="*/ 595665 h 1030867"/>
                    <a:gd name="connsiteX15" fmla="*/ 107020 w 949546"/>
                    <a:gd name="connsiteY15" fmla="*/ 602799 h 1030867"/>
                    <a:gd name="connsiteX16" fmla="*/ 135559 w 949546"/>
                    <a:gd name="connsiteY16" fmla="*/ 795430 h 1030867"/>
                    <a:gd name="connsiteX17" fmla="*/ 378139 w 949546"/>
                    <a:gd name="connsiteY17" fmla="*/ 1002329 h 1030867"/>
                    <a:gd name="connsiteX18" fmla="*/ 470890 w 949546"/>
                    <a:gd name="connsiteY18" fmla="*/ 1030867 h 1030867"/>
                    <a:gd name="connsiteX19" fmla="*/ 527967 w 949546"/>
                    <a:gd name="connsiteY19" fmla="*/ 1009464 h 1030867"/>
                    <a:gd name="connsiteX20" fmla="*/ 570775 w 949546"/>
                    <a:gd name="connsiteY20" fmla="*/ 995195 h 1030867"/>
                    <a:gd name="connsiteX21" fmla="*/ 592179 w 949546"/>
                    <a:gd name="connsiteY21" fmla="*/ 980926 h 1030867"/>
                    <a:gd name="connsiteX22" fmla="*/ 634987 w 949546"/>
                    <a:gd name="connsiteY22" fmla="*/ 966657 h 1030867"/>
                    <a:gd name="connsiteX23" fmla="*/ 670661 w 949546"/>
                    <a:gd name="connsiteY23" fmla="*/ 938119 h 1030867"/>
                    <a:gd name="connsiteX24" fmla="*/ 684930 w 949546"/>
                    <a:gd name="connsiteY24" fmla="*/ 923850 h 1030867"/>
                    <a:gd name="connsiteX25" fmla="*/ 820489 w 949546"/>
                    <a:gd name="connsiteY25" fmla="*/ 774026 h 1030867"/>
                    <a:gd name="connsiteX26" fmla="*/ 834759 w 949546"/>
                    <a:gd name="connsiteY26" fmla="*/ 552858 h 1030867"/>
                    <a:gd name="connsiteX27" fmla="*/ 863298 w 949546"/>
                    <a:gd name="connsiteY27" fmla="*/ 545724 h 1030867"/>
                    <a:gd name="connsiteX28" fmla="*/ 920375 w 949546"/>
                    <a:gd name="connsiteY28" fmla="*/ 524320 h 1030867"/>
                    <a:gd name="connsiteX29" fmla="*/ 941779 w 949546"/>
                    <a:gd name="connsiteY29" fmla="*/ 488648 h 1030867"/>
                    <a:gd name="connsiteX30" fmla="*/ 948914 w 949546"/>
                    <a:gd name="connsiteY30" fmla="*/ 388766 h 1030867"/>
                    <a:gd name="connsiteX31" fmla="*/ 927510 w 949546"/>
                    <a:gd name="connsiteY31" fmla="*/ 367362 h 1030867"/>
                    <a:gd name="connsiteX32" fmla="*/ 863298 w 949546"/>
                    <a:gd name="connsiteY32" fmla="*/ 360228 h 1030867"/>
                    <a:gd name="connsiteX33" fmla="*/ 863298 w 949546"/>
                    <a:gd name="connsiteY33" fmla="*/ 246076 h 1030867"/>
                    <a:gd name="connsiteX34" fmla="*/ 856163 w 949546"/>
                    <a:gd name="connsiteY34" fmla="*/ 224673 h 1030867"/>
                    <a:gd name="connsiteX35" fmla="*/ 799085 w 949546"/>
                    <a:gd name="connsiteY35" fmla="*/ 196135 h 1030867"/>
                    <a:gd name="connsiteX36" fmla="*/ 734873 w 949546"/>
                    <a:gd name="connsiteY36" fmla="*/ 167597 h 1030867"/>
                    <a:gd name="connsiteX37" fmla="*/ 713469 w 949546"/>
                    <a:gd name="connsiteY37" fmla="*/ 153328 h 1030867"/>
                    <a:gd name="connsiteX38" fmla="*/ 649257 w 949546"/>
                    <a:gd name="connsiteY38" fmla="*/ 131925 h 1030867"/>
                    <a:gd name="connsiteX39" fmla="*/ 592179 w 949546"/>
                    <a:gd name="connsiteY39" fmla="*/ 103387 h 1030867"/>
                    <a:gd name="connsiteX40" fmla="*/ 549371 w 949546"/>
                    <a:gd name="connsiteY40" fmla="*/ 74849 h 1030867"/>
                    <a:gd name="connsiteX41" fmla="*/ 527967 w 949546"/>
                    <a:gd name="connsiteY41" fmla="*/ 60580 h 1030867"/>
                    <a:gd name="connsiteX42" fmla="*/ 513698 w 949546"/>
                    <a:gd name="connsiteY42" fmla="*/ 39177 h 1030867"/>
                    <a:gd name="connsiteX43" fmla="*/ 499428 w 949546"/>
                    <a:gd name="connsiteY43" fmla="*/ 24908 h 1030867"/>
                    <a:gd name="connsiteX44" fmla="*/ 492294 w 949546"/>
                    <a:gd name="connsiteY44" fmla="*/ 3505 h 1030867"/>
                    <a:gd name="connsiteX45" fmla="*/ 449485 w 949546"/>
                    <a:gd name="connsiteY45" fmla="*/ 3505 h 1030867"/>
                    <a:gd name="connsiteX0" fmla="*/ 449485 w 954051"/>
                    <a:gd name="connsiteY0" fmla="*/ 3505 h 1030867"/>
                    <a:gd name="connsiteX1" fmla="*/ 449485 w 954051"/>
                    <a:gd name="connsiteY1" fmla="*/ 3505 h 1030867"/>
                    <a:gd name="connsiteX2" fmla="*/ 385273 w 954051"/>
                    <a:gd name="connsiteY2" fmla="*/ 10639 h 1030867"/>
                    <a:gd name="connsiteX3" fmla="*/ 292522 w 954051"/>
                    <a:gd name="connsiteY3" fmla="*/ 39177 h 1030867"/>
                    <a:gd name="connsiteX4" fmla="*/ 235445 w 954051"/>
                    <a:gd name="connsiteY4" fmla="*/ 81984 h 1030867"/>
                    <a:gd name="connsiteX5" fmla="*/ 156963 w 954051"/>
                    <a:gd name="connsiteY5" fmla="*/ 146194 h 1030867"/>
                    <a:gd name="connsiteX6" fmla="*/ 114155 w 954051"/>
                    <a:gd name="connsiteY6" fmla="*/ 203270 h 1030867"/>
                    <a:gd name="connsiteX7" fmla="*/ 92751 w 954051"/>
                    <a:gd name="connsiteY7" fmla="*/ 253211 h 1030867"/>
                    <a:gd name="connsiteX8" fmla="*/ 92751 w 954051"/>
                    <a:gd name="connsiteY8" fmla="*/ 374497 h 1030867"/>
                    <a:gd name="connsiteX9" fmla="*/ 35673 w 954051"/>
                    <a:gd name="connsiteY9" fmla="*/ 403034 h 1030867"/>
                    <a:gd name="connsiteX10" fmla="*/ 0 w 954051"/>
                    <a:gd name="connsiteY10" fmla="*/ 445841 h 1030867"/>
                    <a:gd name="connsiteX11" fmla="*/ 7135 w 954051"/>
                    <a:gd name="connsiteY11" fmla="*/ 502917 h 1030867"/>
                    <a:gd name="connsiteX12" fmla="*/ 21404 w 954051"/>
                    <a:gd name="connsiteY12" fmla="*/ 524320 h 1030867"/>
                    <a:gd name="connsiteX13" fmla="*/ 49943 w 954051"/>
                    <a:gd name="connsiteY13" fmla="*/ 567127 h 1030867"/>
                    <a:gd name="connsiteX14" fmla="*/ 78481 w 954051"/>
                    <a:gd name="connsiteY14" fmla="*/ 595665 h 1030867"/>
                    <a:gd name="connsiteX15" fmla="*/ 107020 w 954051"/>
                    <a:gd name="connsiteY15" fmla="*/ 602799 h 1030867"/>
                    <a:gd name="connsiteX16" fmla="*/ 135559 w 954051"/>
                    <a:gd name="connsiteY16" fmla="*/ 795430 h 1030867"/>
                    <a:gd name="connsiteX17" fmla="*/ 378139 w 954051"/>
                    <a:gd name="connsiteY17" fmla="*/ 1002329 h 1030867"/>
                    <a:gd name="connsiteX18" fmla="*/ 470890 w 954051"/>
                    <a:gd name="connsiteY18" fmla="*/ 1030867 h 1030867"/>
                    <a:gd name="connsiteX19" fmla="*/ 527967 w 954051"/>
                    <a:gd name="connsiteY19" fmla="*/ 1009464 h 1030867"/>
                    <a:gd name="connsiteX20" fmla="*/ 570775 w 954051"/>
                    <a:gd name="connsiteY20" fmla="*/ 995195 h 1030867"/>
                    <a:gd name="connsiteX21" fmla="*/ 592179 w 954051"/>
                    <a:gd name="connsiteY21" fmla="*/ 980926 h 1030867"/>
                    <a:gd name="connsiteX22" fmla="*/ 634987 w 954051"/>
                    <a:gd name="connsiteY22" fmla="*/ 966657 h 1030867"/>
                    <a:gd name="connsiteX23" fmla="*/ 670661 w 954051"/>
                    <a:gd name="connsiteY23" fmla="*/ 938119 h 1030867"/>
                    <a:gd name="connsiteX24" fmla="*/ 684930 w 954051"/>
                    <a:gd name="connsiteY24" fmla="*/ 923850 h 1030867"/>
                    <a:gd name="connsiteX25" fmla="*/ 820489 w 954051"/>
                    <a:gd name="connsiteY25" fmla="*/ 774026 h 1030867"/>
                    <a:gd name="connsiteX26" fmla="*/ 834759 w 954051"/>
                    <a:gd name="connsiteY26" fmla="*/ 552858 h 1030867"/>
                    <a:gd name="connsiteX27" fmla="*/ 863298 w 954051"/>
                    <a:gd name="connsiteY27" fmla="*/ 545724 h 1030867"/>
                    <a:gd name="connsiteX28" fmla="*/ 920375 w 954051"/>
                    <a:gd name="connsiteY28" fmla="*/ 524320 h 1030867"/>
                    <a:gd name="connsiteX29" fmla="*/ 941779 w 954051"/>
                    <a:gd name="connsiteY29" fmla="*/ 488648 h 1030867"/>
                    <a:gd name="connsiteX30" fmla="*/ 948914 w 954051"/>
                    <a:gd name="connsiteY30" fmla="*/ 388766 h 1030867"/>
                    <a:gd name="connsiteX31" fmla="*/ 863298 w 954051"/>
                    <a:gd name="connsiteY31" fmla="*/ 360228 h 1030867"/>
                    <a:gd name="connsiteX32" fmla="*/ 863298 w 954051"/>
                    <a:gd name="connsiteY32" fmla="*/ 246076 h 1030867"/>
                    <a:gd name="connsiteX33" fmla="*/ 856163 w 954051"/>
                    <a:gd name="connsiteY33" fmla="*/ 224673 h 1030867"/>
                    <a:gd name="connsiteX34" fmla="*/ 799085 w 954051"/>
                    <a:gd name="connsiteY34" fmla="*/ 196135 h 1030867"/>
                    <a:gd name="connsiteX35" fmla="*/ 734873 w 954051"/>
                    <a:gd name="connsiteY35" fmla="*/ 167597 h 1030867"/>
                    <a:gd name="connsiteX36" fmla="*/ 713469 w 954051"/>
                    <a:gd name="connsiteY36" fmla="*/ 153328 h 1030867"/>
                    <a:gd name="connsiteX37" fmla="*/ 649257 w 954051"/>
                    <a:gd name="connsiteY37" fmla="*/ 131925 h 1030867"/>
                    <a:gd name="connsiteX38" fmla="*/ 592179 w 954051"/>
                    <a:gd name="connsiteY38" fmla="*/ 103387 h 1030867"/>
                    <a:gd name="connsiteX39" fmla="*/ 549371 w 954051"/>
                    <a:gd name="connsiteY39" fmla="*/ 74849 h 1030867"/>
                    <a:gd name="connsiteX40" fmla="*/ 527967 w 954051"/>
                    <a:gd name="connsiteY40" fmla="*/ 60580 h 1030867"/>
                    <a:gd name="connsiteX41" fmla="*/ 513698 w 954051"/>
                    <a:gd name="connsiteY41" fmla="*/ 39177 h 1030867"/>
                    <a:gd name="connsiteX42" fmla="*/ 499428 w 954051"/>
                    <a:gd name="connsiteY42" fmla="*/ 24908 h 1030867"/>
                    <a:gd name="connsiteX43" fmla="*/ 492294 w 954051"/>
                    <a:gd name="connsiteY43" fmla="*/ 3505 h 1030867"/>
                    <a:gd name="connsiteX44" fmla="*/ 449485 w 954051"/>
                    <a:gd name="connsiteY44" fmla="*/ 3505 h 1030867"/>
                    <a:gd name="connsiteX0" fmla="*/ 449485 w 941779"/>
                    <a:gd name="connsiteY0" fmla="*/ 3505 h 1030867"/>
                    <a:gd name="connsiteX1" fmla="*/ 449485 w 941779"/>
                    <a:gd name="connsiteY1" fmla="*/ 3505 h 1030867"/>
                    <a:gd name="connsiteX2" fmla="*/ 385273 w 941779"/>
                    <a:gd name="connsiteY2" fmla="*/ 10639 h 1030867"/>
                    <a:gd name="connsiteX3" fmla="*/ 292522 w 941779"/>
                    <a:gd name="connsiteY3" fmla="*/ 39177 h 1030867"/>
                    <a:gd name="connsiteX4" fmla="*/ 235445 w 941779"/>
                    <a:gd name="connsiteY4" fmla="*/ 81984 h 1030867"/>
                    <a:gd name="connsiteX5" fmla="*/ 156963 w 941779"/>
                    <a:gd name="connsiteY5" fmla="*/ 146194 h 1030867"/>
                    <a:gd name="connsiteX6" fmla="*/ 114155 w 941779"/>
                    <a:gd name="connsiteY6" fmla="*/ 203270 h 1030867"/>
                    <a:gd name="connsiteX7" fmla="*/ 92751 w 941779"/>
                    <a:gd name="connsiteY7" fmla="*/ 253211 h 1030867"/>
                    <a:gd name="connsiteX8" fmla="*/ 92751 w 941779"/>
                    <a:gd name="connsiteY8" fmla="*/ 374497 h 1030867"/>
                    <a:gd name="connsiteX9" fmla="*/ 35673 w 941779"/>
                    <a:gd name="connsiteY9" fmla="*/ 403034 h 1030867"/>
                    <a:gd name="connsiteX10" fmla="*/ 0 w 941779"/>
                    <a:gd name="connsiteY10" fmla="*/ 445841 h 1030867"/>
                    <a:gd name="connsiteX11" fmla="*/ 7135 w 941779"/>
                    <a:gd name="connsiteY11" fmla="*/ 502917 h 1030867"/>
                    <a:gd name="connsiteX12" fmla="*/ 21404 w 941779"/>
                    <a:gd name="connsiteY12" fmla="*/ 524320 h 1030867"/>
                    <a:gd name="connsiteX13" fmla="*/ 49943 w 941779"/>
                    <a:gd name="connsiteY13" fmla="*/ 567127 h 1030867"/>
                    <a:gd name="connsiteX14" fmla="*/ 78481 w 941779"/>
                    <a:gd name="connsiteY14" fmla="*/ 595665 h 1030867"/>
                    <a:gd name="connsiteX15" fmla="*/ 107020 w 941779"/>
                    <a:gd name="connsiteY15" fmla="*/ 602799 h 1030867"/>
                    <a:gd name="connsiteX16" fmla="*/ 135559 w 941779"/>
                    <a:gd name="connsiteY16" fmla="*/ 795430 h 1030867"/>
                    <a:gd name="connsiteX17" fmla="*/ 378139 w 941779"/>
                    <a:gd name="connsiteY17" fmla="*/ 1002329 h 1030867"/>
                    <a:gd name="connsiteX18" fmla="*/ 470890 w 941779"/>
                    <a:gd name="connsiteY18" fmla="*/ 1030867 h 1030867"/>
                    <a:gd name="connsiteX19" fmla="*/ 527967 w 941779"/>
                    <a:gd name="connsiteY19" fmla="*/ 1009464 h 1030867"/>
                    <a:gd name="connsiteX20" fmla="*/ 570775 w 941779"/>
                    <a:gd name="connsiteY20" fmla="*/ 995195 h 1030867"/>
                    <a:gd name="connsiteX21" fmla="*/ 592179 w 941779"/>
                    <a:gd name="connsiteY21" fmla="*/ 980926 h 1030867"/>
                    <a:gd name="connsiteX22" fmla="*/ 634987 w 941779"/>
                    <a:gd name="connsiteY22" fmla="*/ 966657 h 1030867"/>
                    <a:gd name="connsiteX23" fmla="*/ 670661 w 941779"/>
                    <a:gd name="connsiteY23" fmla="*/ 938119 h 1030867"/>
                    <a:gd name="connsiteX24" fmla="*/ 684930 w 941779"/>
                    <a:gd name="connsiteY24" fmla="*/ 923850 h 1030867"/>
                    <a:gd name="connsiteX25" fmla="*/ 820489 w 941779"/>
                    <a:gd name="connsiteY25" fmla="*/ 774026 h 1030867"/>
                    <a:gd name="connsiteX26" fmla="*/ 834759 w 941779"/>
                    <a:gd name="connsiteY26" fmla="*/ 552858 h 1030867"/>
                    <a:gd name="connsiteX27" fmla="*/ 863298 w 941779"/>
                    <a:gd name="connsiteY27" fmla="*/ 545724 h 1030867"/>
                    <a:gd name="connsiteX28" fmla="*/ 920375 w 941779"/>
                    <a:gd name="connsiteY28" fmla="*/ 524320 h 1030867"/>
                    <a:gd name="connsiteX29" fmla="*/ 941779 w 941779"/>
                    <a:gd name="connsiteY29" fmla="*/ 488648 h 1030867"/>
                    <a:gd name="connsiteX30" fmla="*/ 920375 w 941779"/>
                    <a:gd name="connsiteY30" fmla="*/ 395901 h 1030867"/>
                    <a:gd name="connsiteX31" fmla="*/ 863298 w 941779"/>
                    <a:gd name="connsiteY31" fmla="*/ 360228 h 1030867"/>
                    <a:gd name="connsiteX32" fmla="*/ 863298 w 941779"/>
                    <a:gd name="connsiteY32" fmla="*/ 246076 h 1030867"/>
                    <a:gd name="connsiteX33" fmla="*/ 856163 w 941779"/>
                    <a:gd name="connsiteY33" fmla="*/ 224673 h 1030867"/>
                    <a:gd name="connsiteX34" fmla="*/ 799085 w 941779"/>
                    <a:gd name="connsiteY34" fmla="*/ 196135 h 1030867"/>
                    <a:gd name="connsiteX35" fmla="*/ 734873 w 941779"/>
                    <a:gd name="connsiteY35" fmla="*/ 167597 h 1030867"/>
                    <a:gd name="connsiteX36" fmla="*/ 713469 w 941779"/>
                    <a:gd name="connsiteY36" fmla="*/ 153328 h 1030867"/>
                    <a:gd name="connsiteX37" fmla="*/ 649257 w 941779"/>
                    <a:gd name="connsiteY37" fmla="*/ 131925 h 1030867"/>
                    <a:gd name="connsiteX38" fmla="*/ 592179 w 941779"/>
                    <a:gd name="connsiteY38" fmla="*/ 103387 h 1030867"/>
                    <a:gd name="connsiteX39" fmla="*/ 549371 w 941779"/>
                    <a:gd name="connsiteY39" fmla="*/ 74849 h 1030867"/>
                    <a:gd name="connsiteX40" fmla="*/ 527967 w 941779"/>
                    <a:gd name="connsiteY40" fmla="*/ 60580 h 1030867"/>
                    <a:gd name="connsiteX41" fmla="*/ 513698 w 941779"/>
                    <a:gd name="connsiteY41" fmla="*/ 39177 h 1030867"/>
                    <a:gd name="connsiteX42" fmla="*/ 499428 w 941779"/>
                    <a:gd name="connsiteY42" fmla="*/ 24908 h 1030867"/>
                    <a:gd name="connsiteX43" fmla="*/ 492294 w 941779"/>
                    <a:gd name="connsiteY43" fmla="*/ 3505 h 1030867"/>
                    <a:gd name="connsiteX44" fmla="*/ 449485 w 941779"/>
                    <a:gd name="connsiteY44" fmla="*/ 3505 h 1030867"/>
                    <a:gd name="connsiteX0" fmla="*/ 449485 w 924603"/>
                    <a:gd name="connsiteY0" fmla="*/ 3505 h 1030867"/>
                    <a:gd name="connsiteX1" fmla="*/ 449485 w 924603"/>
                    <a:gd name="connsiteY1" fmla="*/ 3505 h 1030867"/>
                    <a:gd name="connsiteX2" fmla="*/ 385273 w 924603"/>
                    <a:gd name="connsiteY2" fmla="*/ 10639 h 1030867"/>
                    <a:gd name="connsiteX3" fmla="*/ 292522 w 924603"/>
                    <a:gd name="connsiteY3" fmla="*/ 39177 h 1030867"/>
                    <a:gd name="connsiteX4" fmla="*/ 235445 w 924603"/>
                    <a:gd name="connsiteY4" fmla="*/ 81984 h 1030867"/>
                    <a:gd name="connsiteX5" fmla="*/ 156963 w 924603"/>
                    <a:gd name="connsiteY5" fmla="*/ 146194 h 1030867"/>
                    <a:gd name="connsiteX6" fmla="*/ 114155 w 924603"/>
                    <a:gd name="connsiteY6" fmla="*/ 203270 h 1030867"/>
                    <a:gd name="connsiteX7" fmla="*/ 92751 w 924603"/>
                    <a:gd name="connsiteY7" fmla="*/ 253211 h 1030867"/>
                    <a:gd name="connsiteX8" fmla="*/ 92751 w 924603"/>
                    <a:gd name="connsiteY8" fmla="*/ 374497 h 1030867"/>
                    <a:gd name="connsiteX9" fmla="*/ 35673 w 924603"/>
                    <a:gd name="connsiteY9" fmla="*/ 403034 h 1030867"/>
                    <a:gd name="connsiteX10" fmla="*/ 0 w 924603"/>
                    <a:gd name="connsiteY10" fmla="*/ 445841 h 1030867"/>
                    <a:gd name="connsiteX11" fmla="*/ 7135 w 924603"/>
                    <a:gd name="connsiteY11" fmla="*/ 502917 h 1030867"/>
                    <a:gd name="connsiteX12" fmla="*/ 21404 w 924603"/>
                    <a:gd name="connsiteY12" fmla="*/ 524320 h 1030867"/>
                    <a:gd name="connsiteX13" fmla="*/ 49943 w 924603"/>
                    <a:gd name="connsiteY13" fmla="*/ 567127 h 1030867"/>
                    <a:gd name="connsiteX14" fmla="*/ 78481 w 924603"/>
                    <a:gd name="connsiteY14" fmla="*/ 595665 h 1030867"/>
                    <a:gd name="connsiteX15" fmla="*/ 107020 w 924603"/>
                    <a:gd name="connsiteY15" fmla="*/ 602799 h 1030867"/>
                    <a:gd name="connsiteX16" fmla="*/ 135559 w 924603"/>
                    <a:gd name="connsiteY16" fmla="*/ 795430 h 1030867"/>
                    <a:gd name="connsiteX17" fmla="*/ 378139 w 924603"/>
                    <a:gd name="connsiteY17" fmla="*/ 1002329 h 1030867"/>
                    <a:gd name="connsiteX18" fmla="*/ 470890 w 924603"/>
                    <a:gd name="connsiteY18" fmla="*/ 1030867 h 1030867"/>
                    <a:gd name="connsiteX19" fmla="*/ 527967 w 924603"/>
                    <a:gd name="connsiteY19" fmla="*/ 1009464 h 1030867"/>
                    <a:gd name="connsiteX20" fmla="*/ 570775 w 924603"/>
                    <a:gd name="connsiteY20" fmla="*/ 995195 h 1030867"/>
                    <a:gd name="connsiteX21" fmla="*/ 592179 w 924603"/>
                    <a:gd name="connsiteY21" fmla="*/ 980926 h 1030867"/>
                    <a:gd name="connsiteX22" fmla="*/ 634987 w 924603"/>
                    <a:gd name="connsiteY22" fmla="*/ 966657 h 1030867"/>
                    <a:gd name="connsiteX23" fmla="*/ 670661 w 924603"/>
                    <a:gd name="connsiteY23" fmla="*/ 938119 h 1030867"/>
                    <a:gd name="connsiteX24" fmla="*/ 684930 w 924603"/>
                    <a:gd name="connsiteY24" fmla="*/ 923850 h 1030867"/>
                    <a:gd name="connsiteX25" fmla="*/ 820489 w 924603"/>
                    <a:gd name="connsiteY25" fmla="*/ 774026 h 1030867"/>
                    <a:gd name="connsiteX26" fmla="*/ 834759 w 924603"/>
                    <a:gd name="connsiteY26" fmla="*/ 552858 h 1030867"/>
                    <a:gd name="connsiteX27" fmla="*/ 863298 w 924603"/>
                    <a:gd name="connsiteY27" fmla="*/ 545724 h 1030867"/>
                    <a:gd name="connsiteX28" fmla="*/ 920375 w 924603"/>
                    <a:gd name="connsiteY28" fmla="*/ 524320 h 1030867"/>
                    <a:gd name="connsiteX29" fmla="*/ 920375 w 924603"/>
                    <a:gd name="connsiteY29" fmla="*/ 474379 h 1030867"/>
                    <a:gd name="connsiteX30" fmla="*/ 920375 w 924603"/>
                    <a:gd name="connsiteY30" fmla="*/ 395901 h 1030867"/>
                    <a:gd name="connsiteX31" fmla="*/ 863298 w 924603"/>
                    <a:gd name="connsiteY31" fmla="*/ 360228 h 1030867"/>
                    <a:gd name="connsiteX32" fmla="*/ 863298 w 924603"/>
                    <a:gd name="connsiteY32" fmla="*/ 246076 h 1030867"/>
                    <a:gd name="connsiteX33" fmla="*/ 856163 w 924603"/>
                    <a:gd name="connsiteY33" fmla="*/ 224673 h 1030867"/>
                    <a:gd name="connsiteX34" fmla="*/ 799085 w 924603"/>
                    <a:gd name="connsiteY34" fmla="*/ 196135 h 1030867"/>
                    <a:gd name="connsiteX35" fmla="*/ 734873 w 924603"/>
                    <a:gd name="connsiteY35" fmla="*/ 167597 h 1030867"/>
                    <a:gd name="connsiteX36" fmla="*/ 713469 w 924603"/>
                    <a:gd name="connsiteY36" fmla="*/ 153328 h 1030867"/>
                    <a:gd name="connsiteX37" fmla="*/ 649257 w 924603"/>
                    <a:gd name="connsiteY37" fmla="*/ 131925 h 1030867"/>
                    <a:gd name="connsiteX38" fmla="*/ 592179 w 924603"/>
                    <a:gd name="connsiteY38" fmla="*/ 103387 h 1030867"/>
                    <a:gd name="connsiteX39" fmla="*/ 549371 w 924603"/>
                    <a:gd name="connsiteY39" fmla="*/ 74849 h 1030867"/>
                    <a:gd name="connsiteX40" fmla="*/ 527967 w 924603"/>
                    <a:gd name="connsiteY40" fmla="*/ 60580 h 1030867"/>
                    <a:gd name="connsiteX41" fmla="*/ 513698 w 924603"/>
                    <a:gd name="connsiteY41" fmla="*/ 39177 h 1030867"/>
                    <a:gd name="connsiteX42" fmla="*/ 499428 w 924603"/>
                    <a:gd name="connsiteY42" fmla="*/ 24908 h 1030867"/>
                    <a:gd name="connsiteX43" fmla="*/ 492294 w 924603"/>
                    <a:gd name="connsiteY43" fmla="*/ 3505 h 1030867"/>
                    <a:gd name="connsiteX44" fmla="*/ 449485 w 924603"/>
                    <a:gd name="connsiteY44" fmla="*/ 3505 h 1030867"/>
                    <a:gd name="connsiteX0" fmla="*/ 449485 w 925511"/>
                    <a:gd name="connsiteY0" fmla="*/ 3505 h 1030867"/>
                    <a:gd name="connsiteX1" fmla="*/ 449485 w 925511"/>
                    <a:gd name="connsiteY1" fmla="*/ 3505 h 1030867"/>
                    <a:gd name="connsiteX2" fmla="*/ 385273 w 925511"/>
                    <a:gd name="connsiteY2" fmla="*/ 10639 h 1030867"/>
                    <a:gd name="connsiteX3" fmla="*/ 292522 w 925511"/>
                    <a:gd name="connsiteY3" fmla="*/ 39177 h 1030867"/>
                    <a:gd name="connsiteX4" fmla="*/ 235445 w 925511"/>
                    <a:gd name="connsiteY4" fmla="*/ 81984 h 1030867"/>
                    <a:gd name="connsiteX5" fmla="*/ 156963 w 925511"/>
                    <a:gd name="connsiteY5" fmla="*/ 146194 h 1030867"/>
                    <a:gd name="connsiteX6" fmla="*/ 114155 w 925511"/>
                    <a:gd name="connsiteY6" fmla="*/ 203270 h 1030867"/>
                    <a:gd name="connsiteX7" fmla="*/ 92751 w 925511"/>
                    <a:gd name="connsiteY7" fmla="*/ 253211 h 1030867"/>
                    <a:gd name="connsiteX8" fmla="*/ 92751 w 925511"/>
                    <a:gd name="connsiteY8" fmla="*/ 374497 h 1030867"/>
                    <a:gd name="connsiteX9" fmla="*/ 35673 w 925511"/>
                    <a:gd name="connsiteY9" fmla="*/ 403034 h 1030867"/>
                    <a:gd name="connsiteX10" fmla="*/ 0 w 925511"/>
                    <a:gd name="connsiteY10" fmla="*/ 445841 h 1030867"/>
                    <a:gd name="connsiteX11" fmla="*/ 7135 w 925511"/>
                    <a:gd name="connsiteY11" fmla="*/ 502917 h 1030867"/>
                    <a:gd name="connsiteX12" fmla="*/ 21404 w 925511"/>
                    <a:gd name="connsiteY12" fmla="*/ 524320 h 1030867"/>
                    <a:gd name="connsiteX13" fmla="*/ 49943 w 925511"/>
                    <a:gd name="connsiteY13" fmla="*/ 567127 h 1030867"/>
                    <a:gd name="connsiteX14" fmla="*/ 78481 w 925511"/>
                    <a:gd name="connsiteY14" fmla="*/ 595665 h 1030867"/>
                    <a:gd name="connsiteX15" fmla="*/ 107020 w 925511"/>
                    <a:gd name="connsiteY15" fmla="*/ 602799 h 1030867"/>
                    <a:gd name="connsiteX16" fmla="*/ 135559 w 925511"/>
                    <a:gd name="connsiteY16" fmla="*/ 795430 h 1030867"/>
                    <a:gd name="connsiteX17" fmla="*/ 378139 w 925511"/>
                    <a:gd name="connsiteY17" fmla="*/ 1002329 h 1030867"/>
                    <a:gd name="connsiteX18" fmla="*/ 470890 w 925511"/>
                    <a:gd name="connsiteY18" fmla="*/ 1030867 h 1030867"/>
                    <a:gd name="connsiteX19" fmla="*/ 527967 w 925511"/>
                    <a:gd name="connsiteY19" fmla="*/ 1009464 h 1030867"/>
                    <a:gd name="connsiteX20" fmla="*/ 570775 w 925511"/>
                    <a:gd name="connsiteY20" fmla="*/ 995195 h 1030867"/>
                    <a:gd name="connsiteX21" fmla="*/ 592179 w 925511"/>
                    <a:gd name="connsiteY21" fmla="*/ 980926 h 1030867"/>
                    <a:gd name="connsiteX22" fmla="*/ 634987 w 925511"/>
                    <a:gd name="connsiteY22" fmla="*/ 966657 h 1030867"/>
                    <a:gd name="connsiteX23" fmla="*/ 670661 w 925511"/>
                    <a:gd name="connsiteY23" fmla="*/ 938119 h 1030867"/>
                    <a:gd name="connsiteX24" fmla="*/ 684930 w 925511"/>
                    <a:gd name="connsiteY24" fmla="*/ 923850 h 1030867"/>
                    <a:gd name="connsiteX25" fmla="*/ 820489 w 925511"/>
                    <a:gd name="connsiteY25" fmla="*/ 774026 h 1030867"/>
                    <a:gd name="connsiteX26" fmla="*/ 834759 w 925511"/>
                    <a:gd name="connsiteY26" fmla="*/ 552858 h 1030867"/>
                    <a:gd name="connsiteX27" fmla="*/ 863298 w 925511"/>
                    <a:gd name="connsiteY27" fmla="*/ 545724 h 1030867"/>
                    <a:gd name="connsiteX28" fmla="*/ 898971 w 925511"/>
                    <a:gd name="connsiteY28" fmla="*/ 524320 h 1030867"/>
                    <a:gd name="connsiteX29" fmla="*/ 920375 w 925511"/>
                    <a:gd name="connsiteY29" fmla="*/ 474379 h 1030867"/>
                    <a:gd name="connsiteX30" fmla="*/ 920375 w 925511"/>
                    <a:gd name="connsiteY30" fmla="*/ 395901 h 1030867"/>
                    <a:gd name="connsiteX31" fmla="*/ 863298 w 925511"/>
                    <a:gd name="connsiteY31" fmla="*/ 360228 h 1030867"/>
                    <a:gd name="connsiteX32" fmla="*/ 863298 w 925511"/>
                    <a:gd name="connsiteY32" fmla="*/ 246076 h 1030867"/>
                    <a:gd name="connsiteX33" fmla="*/ 856163 w 925511"/>
                    <a:gd name="connsiteY33" fmla="*/ 224673 h 1030867"/>
                    <a:gd name="connsiteX34" fmla="*/ 799085 w 925511"/>
                    <a:gd name="connsiteY34" fmla="*/ 196135 h 1030867"/>
                    <a:gd name="connsiteX35" fmla="*/ 734873 w 925511"/>
                    <a:gd name="connsiteY35" fmla="*/ 167597 h 1030867"/>
                    <a:gd name="connsiteX36" fmla="*/ 713469 w 925511"/>
                    <a:gd name="connsiteY36" fmla="*/ 153328 h 1030867"/>
                    <a:gd name="connsiteX37" fmla="*/ 649257 w 925511"/>
                    <a:gd name="connsiteY37" fmla="*/ 131925 h 1030867"/>
                    <a:gd name="connsiteX38" fmla="*/ 592179 w 925511"/>
                    <a:gd name="connsiteY38" fmla="*/ 103387 h 1030867"/>
                    <a:gd name="connsiteX39" fmla="*/ 549371 w 925511"/>
                    <a:gd name="connsiteY39" fmla="*/ 74849 h 1030867"/>
                    <a:gd name="connsiteX40" fmla="*/ 527967 w 925511"/>
                    <a:gd name="connsiteY40" fmla="*/ 60580 h 1030867"/>
                    <a:gd name="connsiteX41" fmla="*/ 513698 w 925511"/>
                    <a:gd name="connsiteY41" fmla="*/ 39177 h 1030867"/>
                    <a:gd name="connsiteX42" fmla="*/ 499428 w 925511"/>
                    <a:gd name="connsiteY42" fmla="*/ 24908 h 1030867"/>
                    <a:gd name="connsiteX43" fmla="*/ 492294 w 925511"/>
                    <a:gd name="connsiteY43" fmla="*/ 3505 h 1030867"/>
                    <a:gd name="connsiteX44" fmla="*/ 449485 w 925511"/>
                    <a:gd name="connsiteY44" fmla="*/ 3505 h 1030867"/>
                    <a:gd name="connsiteX0" fmla="*/ 449485 w 925511"/>
                    <a:gd name="connsiteY0" fmla="*/ 3505 h 1030867"/>
                    <a:gd name="connsiteX1" fmla="*/ 449485 w 925511"/>
                    <a:gd name="connsiteY1" fmla="*/ 3505 h 1030867"/>
                    <a:gd name="connsiteX2" fmla="*/ 385273 w 925511"/>
                    <a:gd name="connsiteY2" fmla="*/ 10639 h 1030867"/>
                    <a:gd name="connsiteX3" fmla="*/ 292522 w 925511"/>
                    <a:gd name="connsiteY3" fmla="*/ 39177 h 1030867"/>
                    <a:gd name="connsiteX4" fmla="*/ 235445 w 925511"/>
                    <a:gd name="connsiteY4" fmla="*/ 81984 h 1030867"/>
                    <a:gd name="connsiteX5" fmla="*/ 156963 w 925511"/>
                    <a:gd name="connsiteY5" fmla="*/ 146194 h 1030867"/>
                    <a:gd name="connsiteX6" fmla="*/ 114155 w 925511"/>
                    <a:gd name="connsiteY6" fmla="*/ 203270 h 1030867"/>
                    <a:gd name="connsiteX7" fmla="*/ 92751 w 925511"/>
                    <a:gd name="connsiteY7" fmla="*/ 253211 h 1030867"/>
                    <a:gd name="connsiteX8" fmla="*/ 92751 w 925511"/>
                    <a:gd name="connsiteY8" fmla="*/ 374497 h 1030867"/>
                    <a:gd name="connsiteX9" fmla="*/ 35673 w 925511"/>
                    <a:gd name="connsiteY9" fmla="*/ 403034 h 1030867"/>
                    <a:gd name="connsiteX10" fmla="*/ 0 w 925511"/>
                    <a:gd name="connsiteY10" fmla="*/ 445841 h 1030867"/>
                    <a:gd name="connsiteX11" fmla="*/ 7135 w 925511"/>
                    <a:gd name="connsiteY11" fmla="*/ 502917 h 1030867"/>
                    <a:gd name="connsiteX12" fmla="*/ 21404 w 925511"/>
                    <a:gd name="connsiteY12" fmla="*/ 524320 h 1030867"/>
                    <a:gd name="connsiteX13" fmla="*/ 30893 w 925511"/>
                    <a:gd name="connsiteY13" fmla="*/ 560926 h 1030867"/>
                    <a:gd name="connsiteX14" fmla="*/ 78481 w 925511"/>
                    <a:gd name="connsiteY14" fmla="*/ 595665 h 1030867"/>
                    <a:gd name="connsiteX15" fmla="*/ 107020 w 925511"/>
                    <a:gd name="connsiteY15" fmla="*/ 602799 h 1030867"/>
                    <a:gd name="connsiteX16" fmla="*/ 135559 w 925511"/>
                    <a:gd name="connsiteY16" fmla="*/ 795430 h 1030867"/>
                    <a:gd name="connsiteX17" fmla="*/ 378139 w 925511"/>
                    <a:gd name="connsiteY17" fmla="*/ 1002329 h 1030867"/>
                    <a:gd name="connsiteX18" fmla="*/ 470890 w 925511"/>
                    <a:gd name="connsiteY18" fmla="*/ 1030867 h 1030867"/>
                    <a:gd name="connsiteX19" fmla="*/ 527967 w 925511"/>
                    <a:gd name="connsiteY19" fmla="*/ 1009464 h 1030867"/>
                    <a:gd name="connsiteX20" fmla="*/ 570775 w 925511"/>
                    <a:gd name="connsiteY20" fmla="*/ 995195 h 1030867"/>
                    <a:gd name="connsiteX21" fmla="*/ 592179 w 925511"/>
                    <a:gd name="connsiteY21" fmla="*/ 980926 h 1030867"/>
                    <a:gd name="connsiteX22" fmla="*/ 634987 w 925511"/>
                    <a:gd name="connsiteY22" fmla="*/ 966657 h 1030867"/>
                    <a:gd name="connsiteX23" fmla="*/ 670661 w 925511"/>
                    <a:gd name="connsiteY23" fmla="*/ 938119 h 1030867"/>
                    <a:gd name="connsiteX24" fmla="*/ 684930 w 925511"/>
                    <a:gd name="connsiteY24" fmla="*/ 923850 h 1030867"/>
                    <a:gd name="connsiteX25" fmla="*/ 820489 w 925511"/>
                    <a:gd name="connsiteY25" fmla="*/ 774026 h 1030867"/>
                    <a:gd name="connsiteX26" fmla="*/ 834759 w 925511"/>
                    <a:gd name="connsiteY26" fmla="*/ 552858 h 1030867"/>
                    <a:gd name="connsiteX27" fmla="*/ 863298 w 925511"/>
                    <a:gd name="connsiteY27" fmla="*/ 545724 h 1030867"/>
                    <a:gd name="connsiteX28" fmla="*/ 898971 w 925511"/>
                    <a:gd name="connsiteY28" fmla="*/ 524320 h 1030867"/>
                    <a:gd name="connsiteX29" fmla="*/ 920375 w 925511"/>
                    <a:gd name="connsiteY29" fmla="*/ 474379 h 1030867"/>
                    <a:gd name="connsiteX30" fmla="*/ 920375 w 925511"/>
                    <a:gd name="connsiteY30" fmla="*/ 395901 h 1030867"/>
                    <a:gd name="connsiteX31" fmla="*/ 863298 w 925511"/>
                    <a:gd name="connsiteY31" fmla="*/ 360228 h 1030867"/>
                    <a:gd name="connsiteX32" fmla="*/ 863298 w 925511"/>
                    <a:gd name="connsiteY32" fmla="*/ 246076 h 1030867"/>
                    <a:gd name="connsiteX33" fmla="*/ 856163 w 925511"/>
                    <a:gd name="connsiteY33" fmla="*/ 224673 h 1030867"/>
                    <a:gd name="connsiteX34" fmla="*/ 799085 w 925511"/>
                    <a:gd name="connsiteY34" fmla="*/ 196135 h 1030867"/>
                    <a:gd name="connsiteX35" fmla="*/ 734873 w 925511"/>
                    <a:gd name="connsiteY35" fmla="*/ 167597 h 1030867"/>
                    <a:gd name="connsiteX36" fmla="*/ 713469 w 925511"/>
                    <a:gd name="connsiteY36" fmla="*/ 153328 h 1030867"/>
                    <a:gd name="connsiteX37" fmla="*/ 649257 w 925511"/>
                    <a:gd name="connsiteY37" fmla="*/ 131925 h 1030867"/>
                    <a:gd name="connsiteX38" fmla="*/ 592179 w 925511"/>
                    <a:gd name="connsiteY38" fmla="*/ 103387 h 1030867"/>
                    <a:gd name="connsiteX39" fmla="*/ 549371 w 925511"/>
                    <a:gd name="connsiteY39" fmla="*/ 74849 h 1030867"/>
                    <a:gd name="connsiteX40" fmla="*/ 527967 w 925511"/>
                    <a:gd name="connsiteY40" fmla="*/ 60580 h 1030867"/>
                    <a:gd name="connsiteX41" fmla="*/ 513698 w 925511"/>
                    <a:gd name="connsiteY41" fmla="*/ 39177 h 1030867"/>
                    <a:gd name="connsiteX42" fmla="*/ 499428 w 925511"/>
                    <a:gd name="connsiteY42" fmla="*/ 24908 h 1030867"/>
                    <a:gd name="connsiteX43" fmla="*/ 492294 w 925511"/>
                    <a:gd name="connsiteY43" fmla="*/ 3505 h 1030867"/>
                    <a:gd name="connsiteX44" fmla="*/ 449485 w 925511"/>
                    <a:gd name="connsiteY44" fmla="*/ 3505 h 1030867"/>
                    <a:gd name="connsiteX0" fmla="*/ 449485 w 925511"/>
                    <a:gd name="connsiteY0" fmla="*/ 3505 h 1030867"/>
                    <a:gd name="connsiteX1" fmla="*/ 449485 w 925511"/>
                    <a:gd name="connsiteY1" fmla="*/ 3505 h 1030867"/>
                    <a:gd name="connsiteX2" fmla="*/ 385273 w 925511"/>
                    <a:gd name="connsiteY2" fmla="*/ 10639 h 1030867"/>
                    <a:gd name="connsiteX3" fmla="*/ 292522 w 925511"/>
                    <a:gd name="connsiteY3" fmla="*/ 39177 h 1030867"/>
                    <a:gd name="connsiteX4" fmla="*/ 235445 w 925511"/>
                    <a:gd name="connsiteY4" fmla="*/ 81984 h 1030867"/>
                    <a:gd name="connsiteX5" fmla="*/ 156963 w 925511"/>
                    <a:gd name="connsiteY5" fmla="*/ 146194 h 1030867"/>
                    <a:gd name="connsiteX6" fmla="*/ 114155 w 925511"/>
                    <a:gd name="connsiteY6" fmla="*/ 203270 h 1030867"/>
                    <a:gd name="connsiteX7" fmla="*/ 92751 w 925511"/>
                    <a:gd name="connsiteY7" fmla="*/ 253211 h 1030867"/>
                    <a:gd name="connsiteX8" fmla="*/ 92751 w 925511"/>
                    <a:gd name="connsiteY8" fmla="*/ 374497 h 1030867"/>
                    <a:gd name="connsiteX9" fmla="*/ 35673 w 925511"/>
                    <a:gd name="connsiteY9" fmla="*/ 403034 h 1030867"/>
                    <a:gd name="connsiteX10" fmla="*/ 0 w 925511"/>
                    <a:gd name="connsiteY10" fmla="*/ 445841 h 1030867"/>
                    <a:gd name="connsiteX11" fmla="*/ 7135 w 925511"/>
                    <a:gd name="connsiteY11" fmla="*/ 502917 h 1030867"/>
                    <a:gd name="connsiteX12" fmla="*/ 11879 w 925511"/>
                    <a:gd name="connsiteY12" fmla="*/ 524320 h 1030867"/>
                    <a:gd name="connsiteX13" fmla="*/ 30893 w 925511"/>
                    <a:gd name="connsiteY13" fmla="*/ 560926 h 1030867"/>
                    <a:gd name="connsiteX14" fmla="*/ 78481 w 925511"/>
                    <a:gd name="connsiteY14" fmla="*/ 595665 h 1030867"/>
                    <a:gd name="connsiteX15" fmla="*/ 107020 w 925511"/>
                    <a:gd name="connsiteY15" fmla="*/ 602799 h 1030867"/>
                    <a:gd name="connsiteX16" fmla="*/ 135559 w 925511"/>
                    <a:gd name="connsiteY16" fmla="*/ 795430 h 1030867"/>
                    <a:gd name="connsiteX17" fmla="*/ 378139 w 925511"/>
                    <a:gd name="connsiteY17" fmla="*/ 1002329 h 1030867"/>
                    <a:gd name="connsiteX18" fmla="*/ 470890 w 925511"/>
                    <a:gd name="connsiteY18" fmla="*/ 1030867 h 1030867"/>
                    <a:gd name="connsiteX19" fmla="*/ 527967 w 925511"/>
                    <a:gd name="connsiteY19" fmla="*/ 1009464 h 1030867"/>
                    <a:gd name="connsiteX20" fmla="*/ 570775 w 925511"/>
                    <a:gd name="connsiteY20" fmla="*/ 995195 h 1030867"/>
                    <a:gd name="connsiteX21" fmla="*/ 592179 w 925511"/>
                    <a:gd name="connsiteY21" fmla="*/ 980926 h 1030867"/>
                    <a:gd name="connsiteX22" fmla="*/ 634987 w 925511"/>
                    <a:gd name="connsiteY22" fmla="*/ 966657 h 1030867"/>
                    <a:gd name="connsiteX23" fmla="*/ 670661 w 925511"/>
                    <a:gd name="connsiteY23" fmla="*/ 938119 h 1030867"/>
                    <a:gd name="connsiteX24" fmla="*/ 684930 w 925511"/>
                    <a:gd name="connsiteY24" fmla="*/ 923850 h 1030867"/>
                    <a:gd name="connsiteX25" fmla="*/ 820489 w 925511"/>
                    <a:gd name="connsiteY25" fmla="*/ 774026 h 1030867"/>
                    <a:gd name="connsiteX26" fmla="*/ 834759 w 925511"/>
                    <a:gd name="connsiteY26" fmla="*/ 552858 h 1030867"/>
                    <a:gd name="connsiteX27" fmla="*/ 863298 w 925511"/>
                    <a:gd name="connsiteY27" fmla="*/ 545724 h 1030867"/>
                    <a:gd name="connsiteX28" fmla="*/ 898971 w 925511"/>
                    <a:gd name="connsiteY28" fmla="*/ 524320 h 1030867"/>
                    <a:gd name="connsiteX29" fmla="*/ 920375 w 925511"/>
                    <a:gd name="connsiteY29" fmla="*/ 474379 h 1030867"/>
                    <a:gd name="connsiteX30" fmla="*/ 920375 w 925511"/>
                    <a:gd name="connsiteY30" fmla="*/ 395901 h 1030867"/>
                    <a:gd name="connsiteX31" fmla="*/ 863298 w 925511"/>
                    <a:gd name="connsiteY31" fmla="*/ 360228 h 1030867"/>
                    <a:gd name="connsiteX32" fmla="*/ 863298 w 925511"/>
                    <a:gd name="connsiteY32" fmla="*/ 246076 h 1030867"/>
                    <a:gd name="connsiteX33" fmla="*/ 856163 w 925511"/>
                    <a:gd name="connsiteY33" fmla="*/ 224673 h 1030867"/>
                    <a:gd name="connsiteX34" fmla="*/ 799085 w 925511"/>
                    <a:gd name="connsiteY34" fmla="*/ 196135 h 1030867"/>
                    <a:gd name="connsiteX35" fmla="*/ 734873 w 925511"/>
                    <a:gd name="connsiteY35" fmla="*/ 167597 h 1030867"/>
                    <a:gd name="connsiteX36" fmla="*/ 713469 w 925511"/>
                    <a:gd name="connsiteY36" fmla="*/ 153328 h 1030867"/>
                    <a:gd name="connsiteX37" fmla="*/ 649257 w 925511"/>
                    <a:gd name="connsiteY37" fmla="*/ 131925 h 1030867"/>
                    <a:gd name="connsiteX38" fmla="*/ 592179 w 925511"/>
                    <a:gd name="connsiteY38" fmla="*/ 103387 h 1030867"/>
                    <a:gd name="connsiteX39" fmla="*/ 549371 w 925511"/>
                    <a:gd name="connsiteY39" fmla="*/ 74849 h 1030867"/>
                    <a:gd name="connsiteX40" fmla="*/ 527967 w 925511"/>
                    <a:gd name="connsiteY40" fmla="*/ 60580 h 1030867"/>
                    <a:gd name="connsiteX41" fmla="*/ 513698 w 925511"/>
                    <a:gd name="connsiteY41" fmla="*/ 39177 h 1030867"/>
                    <a:gd name="connsiteX42" fmla="*/ 499428 w 925511"/>
                    <a:gd name="connsiteY42" fmla="*/ 24908 h 1030867"/>
                    <a:gd name="connsiteX43" fmla="*/ 492294 w 925511"/>
                    <a:gd name="connsiteY43" fmla="*/ 3505 h 1030867"/>
                    <a:gd name="connsiteX44" fmla="*/ 449485 w 925511"/>
                    <a:gd name="connsiteY44" fmla="*/ 3505 h 1030867"/>
                    <a:gd name="connsiteX0" fmla="*/ 449485 w 925511"/>
                    <a:gd name="connsiteY0" fmla="*/ 3505 h 1030867"/>
                    <a:gd name="connsiteX1" fmla="*/ 449485 w 925511"/>
                    <a:gd name="connsiteY1" fmla="*/ 3505 h 1030867"/>
                    <a:gd name="connsiteX2" fmla="*/ 385273 w 925511"/>
                    <a:gd name="connsiteY2" fmla="*/ 10639 h 1030867"/>
                    <a:gd name="connsiteX3" fmla="*/ 292522 w 925511"/>
                    <a:gd name="connsiteY3" fmla="*/ 39177 h 1030867"/>
                    <a:gd name="connsiteX4" fmla="*/ 235445 w 925511"/>
                    <a:gd name="connsiteY4" fmla="*/ 81984 h 1030867"/>
                    <a:gd name="connsiteX5" fmla="*/ 156963 w 925511"/>
                    <a:gd name="connsiteY5" fmla="*/ 146194 h 1030867"/>
                    <a:gd name="connsiteX6" fmla="*/ 114155 w 925511"/>
                    <a:gd name="connsiteY6" fmla="*/ 203270 h 1030867"/>
                    <a:gd name="connsiteX7" fmla="*/ 92751 w 925511"/>
                    <a:gd name="connsiteY7" fmla="*/ 253211 h 1030867"/>
                    <a:gd name="connsiteX8" fmla="*/ 92751 w 925511"/>
                    <a:gd name="connsiteY8" fmla="*/ 374497 h 1030867"/>
                    <a:gd name="connsiteX9" fmla="*/ 35673 w 925511"/>
                    <a:gd name="connsiteY9" fmla="*/ 403034 h 1030867"/>
                    <a:gd name="connsiteX10" fmla="*/ 0 w 925511"/>
                    <a:gd name="connsiteY10" fmla="*/ 445841 h 1030867"/>
                    <a:gd name="connsiteX11" fmla="*/ 7135 w 925511"/>
                    <a:gd name="connsiteY11" fmla="*/ 502917 h 1030867"/>
                    <a:gd name="connsiteX12" fmla="*/ 30893 w 925511"/>
                    <a:gd name="connsiteY12" fmla="*/ 560926 h 1030867"/>
                    <a:gd name="connsiteX13" fmla="*/ 78481 w 925511"/>
                    <a:gd name="connsiteY13" fmla="*/ 595665 h 1030867"/>
                    <a:gd name="connsiteX14" fmla="*/ 107020 w 925511"/>
                    <a:gd name="connsiteY14" fmla="*/ 602799 h 1030867"/>
                    <a:gd name="connsiteX15" fmla="*/ 135559 w 925511"/>
                    <a:gd name="connsiteY15" fmla="*/ 795430 h 1030867"/>
                    <a:gd name="connsiteX16" fmla="*/ 378139 w 925511"/>
                    <a:gd name="connsiteY16" fmla="*/ 1002329 h 1030867"/>
                    <a:gd name="connsiteX17" fmla="*/ 470890 w 925511"/>
                    <a:gd name="connsiteY17" fmla="*/ 1030867 h 1030867"/>
                    <a:gd name="connsiteX18" fmla="*/ 527967 w 925511"/>
                    <a:gd name="connsiteY18" fmla="*/ 1009464 h 1030867"/>
                    <a:gd name="connsiteX19" fmla="*/ 570775 w 925511"/>
                    <a:gd name="connsiteY19" fmla="*/ 995195 h 1030867"/>
                    <a:gd name="connsiteX20" fmla="*/ 592179 w 925511"/>
                    <a:gd name="connsiteY20" fmla="*/ 980926 h 1030867"/>
                    <a:gd name="connsiteX21" fmla="*/ 634987 w 925511"/>
                    <a:gd name="connsiteY21" fmla="*/ 966657 h 1030867"/>
                    <a:gd name="connsiteX22" fmla="*/ 670661 w 925511"/>
                    <a:gd name="connsiteY22" fmla="*/ 938119 h 1030867"/>
                    <a:gd name="connsiteX23" fmla="*/ 684930 w 925511"/>
                    <a:gd name="connsiteY23" fmla="*/ 923850 h 1030867"/>
                    <a:gd name="connsiteX24" fmla="*/ 820489 w 925511"/>
                    <a:gd name="connsiteY24" fmla="*/ 774026 h 1030867"/>
                    <a:gd name="connsiteX25" fmla="*/ 834759 w 925511"/>
                    <a:gd name="connsiteY25" fmla="*/ 552858 h 1030867"/>
                    <a:gd name="connsiteX26" fmla="*/ 863298 w 925511"/>
                    <a:gd name="connsiteY26" fmla="*/ 545724 h 1030867"/>
                    <a:gd name="connsiteX27" fmla="*/ 898971 w 925511"/>
                    <a:gd name="connsiteY27" fmla="*/ 524320 h 1030867"/>
                    <a:gd name="connsiteX28" fmla="*/ 920375 w 925511"/>
                    <a:gd name="connsiteY28" fmla="*/ 474379 h 1030867"/>
                    <a:gd name="connsiteX29" fmla="*/ 920375 w 925511"/>
                    <a:gd name="connsiteY29" fmla="*/ 395901 h 1030867"/>
                    <a:gd name="connsiteX30" fmla="*/ 863298 w 925511"/>
                    <a:gd name="connsiteY30" fmla="*/ 360228 h 1030867"/>
                    <a:gd name="connsiteX31" fmla="*/ 863298 w 925511"/>
                    <a:gd name="connsiteY31" fmla="*/ 246076 h 1030867"/>
                    <a:gd name="connsiteX32" fmla="*/ 856163 w 925511"/>
                    <a:gd name="connsiteY32" fmla="*/ 224673 h 1030867"/>
                    <a:gd name="connsiteX33" fmla="*/ 799085 w 925511"/>
                    <a:gd name="connsiteY33" fmla="*/ 196135 h 1030867"/>
                    <a:gd name="connsiteX34" fmla="*/ 734873 w 925511"/>
                    <a:gd name="connsiteY34" fmla="*/ 167597 h 1030867"/>
                    <a:gd name="connsiteX35" fmla="*/ 713469 w 925511"/>
                    <a:gd name="connsiteY35" fmla="*/ 153328 h 1030867"/>
                    <a:gd name="connsiteX36" fmla="*/ 649257 w 925511"/>
                    <a:gd name="connsiteY36" fmla="*/ 131925 h 1030867"/>
                    <a:gd name="connsiteX37" fmla="*/ 592179 w 925511"/>
                    <a:gd name="connsiteY37" fmla="*/ 103387 h 1030867"/>
                    <a:gd name="connsiteX38" fmla="*/ 549371 w 925511"/>
                    <a:gd name="connsiteY38" fmla="*/ 74849 h 1030867"/>
                    <a:gd name="connsiteX39" fmla="*/ 527967 w 925511"/>
                    <a:gd name="connsiteY39" fmla="*/ 60580 h 1030867"/>
                    <a:gd name="connsiteX40" fmla="*/ 513698 w 925511"/>
                    <a:gd name="connsiteY40" fmla="*/ 39177 h 1030867"/>
                    <a:gd name="connsiteX41" fmla="*/ 499428 w 925511"/>
                    <a:gd name="connsiteY41" fmla="*/ 24908 h 1030867"/>
                    <a:gd name="connsiteX42" fmla="*/ 492294 w 925511"/>
                    <a:gd name="connsiteY42" fmla="*/ 3505 h 1030867"/>
                    <a:gd name="connsiteX43" fmla="*/ 449485 w 925511"/>
                    <a:gd name="connsiteY43" fmla="*/ 3505 h 1030867"/>
                    <a:gd name="connsiteX0" fmla="*/ 449485 w 925511"/>
                    <a:gd name="connsiteY0" fmla="*/ 3505 h 1030867"/>
                    <a:gd name="connsiteX1" fmla="*/ 449485 w 925511"/>
                    <a:gd name="connsiteY1" fmla="*/ 3505 h 1030867"/>
                    <a:gd name="connsiteX2" fmla="*/ 385273 w 925511"/>
                    <a:gd name="connsiteY2" fmla="*/ 10639 h 1030867"/>
                    <a:gd name="connsiteX3" fmla="*/ 292522 w 925511"/>
                    <a:gd name="connsiteY3" fmla="*/ 39177 h 1030867"/>
                    <a:gd name="connsiteX4" fmla="*/ 235445 w 925511"/>
                    <a:gd name="connsiteY4" fmla="*/ 81984 h 1030867"/>
                    <a:gd name="connsiteX5" fmla="*/ 156963 w 925511"/>
                    <a:gd name="connsiteY5" fmla="*/ 146194 h 1030867"/>
                    <a:gd name="connsiteX6" fmla="*/ 114155 w 925511"/>
                    <a:gd name="connsiteY6" fmla="*/ 203270 h 1030867"/>
                    <a:gd name="connsiteX7" fmla="*/ 92751 w 925511"/>
                    <a:gd name="connsiteY7" fmla="*/ 253211 h 1030867"/>
                    <a:gd name="connsiteX8" fmla="*/ 92751 w 925511"/>
                    <a:gd name="connsiteY8" fmla="*/ 374497 h 1030867"/>
                    <a:gd name="connsiteX9" fmla="*/ 35673 w 925511"/>
                    <a:gd name="connsiteY9" fmla="*/ 403034 h 1030867"/>
                    <a:gd name="connsiteX10" fmla="*/ 0 w 925511"/>
                    <a:gd name="connsiteY10" fmla="*/ 445841 h 1030867"/>
                    <a:gd name="connsiteX11" fmla="*/ 7135 w 925511"/>
                    <a:gd name="connsiteY11" fmla="*/ 502917 h 1030867"/>
                    <a:gd name="connsiteX12" fmla="*/ 30893 w 925511"/>
                    <a:gd name="connsiteY12" fmla="*/ 560926 h 1030867"/>
                    <a:gd name="connsiteX13" fmla="*/ 78481 w 925511"/>
                    <a:gd name="connsiteY13" fmla="*/ 595665 h 1030867"/>
                    <a:gd name="connsiteX14" fmla="*/ 107020 w 925511"/>
                    <a:gd name="connsiteY14" fmla="*/ 602799 h 1030867"/>
                    <a:gd name="connsiteX15" fmla="*/ 135559 w 925511"/>
                    <a:gd name="connsiteY15" fmla="*/ 795430 h 1030867"/>
                    <a:gd name="connsiteX16" fmla="*/ 378139 w 925511"/>
                    <a:gd name="connsiteY16" fmla="*/ 1002329 h 1030867"/>
                    <a:gd name="connsiteX17" fmla="*/ 470890 w 925511"/>
                    <a:gd name="connsiteY17" fmla="*/ 1030867 h 1030867"/>
                    <a:gd name="connsiteX18" fmla="*/ 527967 w 925511"/>
                    <a:gd name="connsiteY18" fmla="*/ 1009464 h 1030867"/>
                    <a:gd name="connsiteX19" fmla="*/ 592179 w 925511"/>
                    <a:gd name="connsiteY19" fmla="*/ 980926 h 1030867"/>
                    <a:gd name="connsiteX20" fmla="*/ 634987 w 925511"/>
                    <a:gd name="connsiteY20" fmla="*/ 966657 h 1030867"/>
                    <a:gd name="connsiteX21" fmla="*/ 670661 w 925511"/>
                    <a:gd name="connsiteY21" fmla="*/ 938119 h 1030867"/>
                    <a:gd name="connsiteX22" fmla="*/ 684930 w 925511"/>
                    <a:gd name="connsiteY22" fmla="*/ 923850 h 1030867"/>
                    <a:gd name="connsiteX23" fmla="*/ 820489 w 925511"/>
                    <a:gd name="connsiteY23" fmla="*/ 774026 h 1030867"/>
                    <a:gd name="connsiteX24" fmla="*/ 834759 w 925511"/>
                    <a:gd name="connsiteY24" fmla="*/ 552858 h 1030867"/>
                    <a:gd name="connsiteX25" fmla="*/ 863298 w 925511"/>
                    <a:gd name="connsiteY25" fmla="*/ 545724 h 1030867"/>
                    <a:gd name="connsiteX26" fmla="*/ 898971 w 925511"/>
                    <a:gd name="connsiteY26" fmla="*/ 524320 h 1030867"/>
                    <a:gd name="connsiteX27" fmla="*/ 920375 w 925511"/>
                    <a:gd name="connsiteY27" fmla="*/ 474379 h 1030867"/>
                    <a:gd name="connsiteX28" fmla="*/ 920375 w 925511"/>
                    <a:gd name="connsiteY28" fmla="*/ 395901 h 1030867"/>
                    <a:gd name="connsiteX29" fmla="*/ 863298 w 925511"/>
                    <a:gd name="connsiteY29" fmla="*/ 360228 h 1030867"/>
                    <a:gd name="connsiteX30" fmla="*/ 863298 w 925511"/>
                    <a:gd name="connsiteY30" fmla="*/ 246076 h 1030867"/>
                    <a:gd name="connsiteX31" fmla="*/ 856163 w 925511"/>
                    <a:gd name="connsiteY31" fmla="*/ 224673 h 1030867"/>
                    <a:gd name="connsiteX32" fmla="*/ 799085 w 925511"/>
                    <a:gd name="connsiteY32" fmla="*/ 196135 h 1030867"/>
                    <a:gd name="connsiteX33" fmla="*/ 734873 w 925511"/>
                    <a:gd name="connsiteY33" fmla="*/ 167597 h 1030867"/>
                    <a:gd name="connsiteX34" fmla="*/ 713469 w 925511"/>
                    <a:gd name="connsiteY34" fmla="*/ 153328 h 1030867"/>
                    <a:gd name="connsiteX35" fmla="*/ 649257 w 925511"/>
                    <a:gd name="connsiteY35" fmla="*/ 131925 h 1030867"/>
                    <a:gd name="connsiteX36" fmla="*/ 592179 w 925511"/>
                    <a:gd name="connsiteY36" fmla="*/ 103387 h 1030867"/>
                    <a:gd name="connsiteX37" fmla="*/ 549371 w 925511"/>
                    <a:gd name="connsiteY37" fmla="*/ 74849 h 1030867"/>
                    <a:gd name="connsiteX38" fmla="*/ 527967 w 925511"/>
                    <a:gd name="connsiteY38" fmla="*/ 60580 h 1030867"/>
                    <a:gd name="connsiteX39" fmla="*/ 513698 w 925511"/>
                    <a:gd name="connsiteY39" fmla="*/ 39177 h 1030867"/>
                    <a:gd name="connsiteX40" fmla="*/ 499428 w 925511"/>
                    <a:gd name="connsiteY40" fmla="*/ 24908 h 1030867"/>
                    <a:gd name="connsiteX41" fmla="*/ 492294 w 925511"/>
                    <a:gd name="connsiteY41" fmla="*/ 3505 h 1030867"/>
                    <a:gd name="connsiteX42" fmla="*/ 449485 w 925511"/>
                    <a:gd name="connsiteY42" fmla="*/ 3505 h 1030867"/>
                    <a:gd name="connsiteX0" fmla="*/ 449485 w 925511"/>
                    <a:gd name="connsiteY0" fmla="*/ 3505 h 1030867"/>
                    <a:gd name="connsiteX1" fmla="*/ 449485 w 925511"/>
                    <a:gd name="connsiteY1" fmla="*/ 3505 h 1030867"/>
                    <a:gd name="connsiteX2" fmla="*/ 385273 w 925511"/>
                    <a:gd name="connsiteY2" fmla="*/ 10639 h 1030867"/>
                    <a:gd name="connsiteX3" fmla="*/ 292522 w 925511"/>
                    <a:gd name="connsiteY3" fmla="*/ 39177 h 1030867"/>
                    <a:gd name="connsiteX4" fmla="*/ 235445 w 925511"/>
                    <a:gd name="connsiteY4" fmla="*/ 81984 h 1030867"/>
                    <a:gd name="connsiteX5" fmla="*/ 156963 w 925511"/>
                    <a:gd name="connsiteY5" fmla="*/ 146194 h 1030867"/>
                    <a:gd name="connsiteX6" fmla="*/ 114155 w 925511"/>
                    <a:gd name="connsiteY6" fmla="*/ 203270 h 1030867"/>
                    <a:gd name="connsiteX7" fmla="*/ 92751 w 925511"/>
                    <a:gd name="connsiteY7" fmla="*/ 253211 h 1030867"/>
                    <a:gd name="connsiteX8" fmla="*/ 92751 w 925511"/>
                    <a:gd name="connsiteY8" fmla="*/ 374497 h 1030867"/>
                    <a:gd name="connsiteX9" fmla="*/ 35673 w 925511"/>
                    <a:gd name="connsiteY9" fmla="*/ 403034 h 1030867"/>
                    <a:gd name="connsiteX10" fmla="*/ 0 w 925511"/>
                    <a:gd name="connsiteY10" fmla="*/ 445841 h 1030867"/>
                    <a:gd name="connsiteX11" fmla="*/ 7135 w 925511"/>
                    <a:gd name="connsiteY11" fmla="*/ 502917 h 1030867"/>
                    <a:gd name="connsiteX12" fmla="*/ 30893 w 925511"/>
                    <a:gd name="connsiteY12" fmla="*/ 560926 h 1030867"/>
                    <a:gd name="connsiteX13" fmla="*/ 78481 w 925511"/>
                    <a:gd name="connsiteY13" fmla="*/ 595665 h 1030867"/>
                    <a:gd name="connsiteX14" fmla="*/ 107020 w 925511"/>
                    <a:gd name="connsiteY14" fmla="*/ 602799 h 1030867"/>
                    <a:gd name="connsiteX15" fmla="*/ 135559 w 925511"/>
                    <a:gd name="connsiteY15" fmla="*/ 795430 h 1030867"/>
                    <a:gd name="connsiteX16" fmla="*/ 378139 w 925511"/>
                    <a:gd name="connsiteY16" fmla="*/ 1002329 h 1030867"/>
                    <a:gd name="connsiteX17" fmla="*/ 470890 w 925511"/>
                    <a:gd name="connsiteY17" fmla="*/ 1030867 h 1030867"/>
                    <a:gd name="connsiteX18" fmla="*/ 527967 w 925511"/>
                    <a:gd name="connsiteY18" fmla="*/ 1009464 h 1030867"/>
                    <a:gd name="connsiteX19" fmla="*/ 592179 w 925511"/>
                    <a:gd name="connsiteY19" fmla="*/ 980926 h 1030867"/>
                    <a:gd name="connsiteX20" fmla="*/ 634987 w 925511"/>
                    <a:gd name="connsiteY20" fmla="*/ 966657 h 1030867"/>
                    <a:gd name="connsiteX21" fmla="*/ 684930 w 925511"/>
                    <a:gd name="connsiteY21" fmla="*/ 923850 h 1030867"/>
                    <a:gd name="connsiteX22" fmla="*/ 820489 w 925511"/>
                    <a:gd name="connsiteY22" fmla="*/ 774026 h 1030867"/>
                    <a:gd name="connsiteX23" fmla="*/ 834759 w 925511"/>
                    <a:gd name="connsiteY23" fmla="*/ 552858 h 1030867"/>
                    <a:gd name="connsiteX24" fmla="*/ 863298 w 925511"/>
                    <a:gd name="connsiteY24" fmla="*/ 545724 h 1030867"/>
                    <a:gd name="connsiteX25" fmla="*/ 898971 w 925511"/>
                    <a:gd name="connsiteY25" fmla="*/ 524320 h 1030867"/>
                    <a:gd name="connsiteX26" fmla="*/ 920375 w 925511"/>
                    <a:gd name="connsiteY26" fmla="*/ 474379 h 1030867"/>
                    <a:gd name="connsiteX27" fmla="*/ 920375 w 925511"/>
                    <a:gd name="connsiteY27" fmla="*/ 395901 h 1030867"/>
                    <a:gd name="connsiteX28" fmla="*/ 863298 w 925511"/>
                    <a:gd name="connsiteY28" fmla="*/ 360228 h 1030867"/>
                    <a:gd name="connsiteX29" fmla="*/ 863298 w 925511"/>
                    <a:gd name="connsiteY29" fmla="*/ 246076 h 1030867"/>
                    <a:gd name="connsiteX30" fmla="*/ 856163 w 925511"/>
                    <a:gd name="connsiteY30" fmla="*/ 224673 h 1030867"/>
                    <a:gd name="connsiteX31" fmla="*/ 799085 w 925511"/>
                    <a:gd name="connsiteY31" fmla="*/ 196135 h 1030867"/>
                    <a:gd name="connsiteX32" fmla="*/ 734873 w 925511"/>
                    <a:gd name="connsiteY32" fmla="*/ 167597 h 1030867"/>
                    <a:gd name="connsiteX33" fmla="*/ 713469 w 925511"/>
                    <a:gd name="connsiteY33" fmla="*/ 153328 h 1030867"/>
                    <a:gd name="connsiteX34" fmla="*/ 649257 w 925511"/>
                    <a:gd name="connsiteY34" fmla="*/ 131925 h 1030867"/>
                    <a:gd name="connsiteX35" fmla="*/ 592179 w 925511"/>
                    <a:gd name="connsiteY35" fmla="*/ 103387 h 1030867"/>
                    <a:gd name="connsiteX36" fmla="*/ 549371 w 925511"/>
                    <a:gd name="connsiteY36" fmla="*/ 74849 h 1030867"/>
                    <a:gd name="connsiteX37" fmla="*/ 527967 w 925511"/>
                    <a:gd name="connsiteY37" fmla="*/ 60580 h 1030867"/>
                    <a:gd name="connsiteX38" fmla="*/ 513698 w 925511"/>
                    <a:gd name="connsiteY38" fmla="*/ 39177 h 1030867"/>
                    <a:gd name="connsiteX39" fmla="*/ 499428 w 925511"/>
                    <a:gd name="connsiteY39" fmla="*/ 24908 h 1030867"/>
                    <a:gd name="connsiteX40" fmla="*/ 492294 w 925511"/>
                    <a:gd name="connsiteY40" fmla="*/ 3505 h 1030867"/>
                    <a:gd name="connsiteX41" fmla="*/ 449485 w 925511"/>
                    <a:gd name="connsiteY41" fmla="*/ 3505 h 1030867"/>
                    <a:gd name="connsiteX0" fmla="*/ 449485 w 925511"/>
                    <a:gd name="connsiteY0" fmla="*/ 3505 h 1030867"/>
                    <a:gd name="connsiteX1" fmla="*/ 449485 w 925511"/>
                    <a:gd name="connsiteY1" fmla="*/ 3505 h 1030867"/>
                    <a:gd name="connsiteX2" fmla="*/ 385273 w 925511"/>
                    <a:gd name="connsiteY2" fmla="*/ 10639 h 1030867"/>
                    <a:gd name="connsiteX3" fmla="*/ 292522 w 925511"/>
                    <a:gd name="connsiteY3" fmla="*/ 39177 h 1030867"/>
                    <a:gd name="connsiteX4" fmla="*/ 235445 w 925511"/>
                    <a:gd name="connsiteY4" fmla="*/ 81984 h 1030867"/>
                    <a:gd name="connsiteX5" fmla="*/ 156963 w 925511"/>
                    <a:gd name="connsiteY5" fmla="*/ 146194 h 1030867"/>
                    <a:gd name="connsiteX6" fmla="*/ 114155 w 925511"/>
                    <a:gd name="connsiteY6" fmla="*/ 203270 h 1030867"/>
                    <a:gd name="connsiteX7" fmla="*/ 92751 w 925511"/>
                    <a:gd name="connsiteY7" fmla="*/ 253211 h 1030867"/>
                    <a:gd name="connsiteX8" fmla="*/ 92751 w 925511"/>
                    <a:gd name="connsiteY8" fmla="*/ 374497 h 1030867"/>
                    <a:gd name="connsiteX9" fmla="*/ 35673 w 925511"/>
                    <a:gd name="connsiteY9" fmla="*/ 403034 h 1030867"/>
                    <a:gd name="connsiteX10" fmla="*/ 0 w 925511"/>
                    <a:gd name="connsiteY10" fmla="*/ 445841 h 1030867"/>
                    <a:gd name="connsiteX11" fmla="*/ 7135 w 925511"/>
                    <a:gd name="connsiteY11" fmla="*/ 502917 h 1030867"/>
                    <a:gd name="connsiteX12" fmla="*/ 30893 w 925511"/>
                    <a:gd name="connsiteY12" fmla="*/ 560926 h 1030867"/>
                    <a:gd name="connsiteX13" fmla="*/ 78481 w 925511"/>
                    <a:gd name="connsiteY13" fmla="*/ 595665 h 1030867"/>
                    <a:gd name="connsiteX14" fmla="*/ 107020 w 925511"/>
                    <a:gd name="connsiteY14" fmla="*/ 602799 h 1030867"/>
                    <a:gd name="connsiteX15" fmla="*/ 135559 w 925511"/>
                    <a:gd name="connsiteY15" fmla="*/ 795430 h 1030867"/>
                    <a:gd name="connsiteX16" fmla="*/ 378139 w 925511"/>
                    <a:gd name="connsiteY16" fmla="*/ 1002329 h 1030867"/>
                    <a:gd name="connsiteX17" fmla="*/ 470890 w 925511"/>
                    <a:gd name="connsiteY17" fmla="*/ 1030867 h 1030867"/>
                    <a:gd name="connsiteX18" fmla="*/ 527967 w 925511"/>
                    <a:gd name="connsiteY18" fmla="*/ 1009464 h 1030867"/>
                    <a:gd name="connsiteX19" fmla="*/ 592179 w 925511"/>
                    <a:gd name="connsiteY19" fmla="*/ 980926 h 1030867"/>
                    <a:gd name="connsiteX20" fmla="*/ 641337 w 925511"/>
                    <a:gd name="connsiteY20" fmla="*/ 954255 h 1030867"/>
                    <a:gd name="connsiteX21" fmla="*/ 684930 w 925511"/>
                    <a:gd name="connsiteY21" fmla="*/ 923850 h 1030867"/>
                    <a:gd name="connsiteX22" fmla="*/ 820489 w 925511"/>
                    <a:gd name="connsiteY22" fmla="*/ 774026 h 1030867"/>
                    <a:gd name="connsiteX23" fmla="*/ 834759 w 925511"/>
                    <a:gd name="connsiteY23" fmla="*/ 552858 h 1030867"/>
                    <a:gd name="connsiteX24" fmla="*/ 863298 w 925511"/>
                    <a:gd name="connsiteY24" fmla="*/ 545724 h 1030867"/>
                    <a:gd name="connsiteX25" fmla="*/ 898971 w 925511"/>
                    <a:gd name="connsiteY25" fmla="*/ 524320 h 1030867"/>
                    <a:gd name="connsiteX26" fmla="*/ 920375 w 925511"/>
                    <a:gd name="connsiteY26" fmla="*/ 474379 h 1030867"/>
                    <a:gd name="connsiteX27" fmla="*/ 920375 w 925511"/>
                    <a:gd name="connsiteY27" fmla="*/ 395901 h 1030867"/>
                    <a:gd name="connsiteX28" fmla="*/ 863298 w 925511"/>
                    <a:gd name="connsiteY28" fmla="*/ 360228 h 1030867"/>
                    <a:gd name="connsiteX29" fmla="*/ 863298 w 925511"/>
                    <a:gd name="connsiteY29" fmla="*/ 246076 h 1030867"/>
                    <a:gd name="connsiteX30" fmla="*/ 856163 w 925511"/>
                    <a:gd name="connsiteY30" fmla="*/ 224673 h 1030867"/>
                    <a:gd name="connsiteX31" fmla="*/ 799085 w 925511"/>
                    <a:gd name="connsiteY31" fmla="*/ 196135 h 1030867"/>
                    <a:gd name="connsiteX32" fmla="*/ 734873 w 925511"/>
                    <a:gd name="connsiteY32" fmla="*/ 167597 h 1030867"/>
                    <a:gd name="connsiteX33" fmla="*/ 713469 w 925511"/>
                    <a:gd name="connsiteY33" fmla="*/ 153328 h 1030867"/>
                    <a:gd name="connsiteX34" fmla="*/ 649257 w 925511"/>
                    <a:gd name="connsiteY34" fmla="*/ 131925 h 1030867"/>
                    <a:gd name="connsiteX35" fmla="*/ 592179 w 925511"/>
                    <a:gd name="connsiteY35" fmla="*/ 103387 h 1030867"/>
                    <a:gd name="connsiteX36" fmla="*/ 549371 w 925511"/>
                    <a:gd name="connsiteY36" fmla="*/ 74849 h 1030867"/>
                    <a:gd name="connsiteX37" fmla="*/ 527967 w 925511"/>
                    <a:gd name="connsiteY37" fmla="*/ 60580 h 1030867"/>
                    <a:gd name="connsiteX38" fmla="*/ 513698 w 925511"/>
                    <a:gd name="connsiteY38" fmla="*/ 39177 h 1030867"/>
                    <a:gd name="connsiteX39" fmla="*/ 499428 w 925511"/>
                    <a:gd name="connsiteY39" fmla="*/ 24908 h 1030867"/>
                    <a:gd name="connsiteX40" fmla="*/ 492294 w 925511"/>
                    <a:gd name="connsiteY40" fmla="*/ 3505 h 1030867"/>
                    <a:gd name="connsiteX41" fmla="*/ 449485 w 925511"/>
                    <a:gd name="connsiteY41" fmla="*/ 3505 h 1030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925511" h="1030867">
                      <a:moveTo>
                        <a:pt x="449485" y="3505"/>
                      </a:moveTo>
                      <a:lnTo>
                        <a:pt x="449485" y="3505"/>
                      </a:lnTo>
                      <a:cubicBezTo>
                        <a:pt x="428081" y="5883"/>
                        <a:pt x="411433" y="4694"/>
                        <a:pt x="385273" y="10639"/>
                      </a:cubicBezTo>
                      <a:cubicBezTo>
                        <a:pt x="359113" y="16584"/>
                        <a:pt x="317493" y="27286"/>
                        <a:pt x="292522" y="39177"/>
                      </a:cubicBezTo>
                      <a:cubicBezTo>
                        <a:pt x="267551" y="51068"/>
                        <a:pt x="258038" y="64148"/>
                        <a:pt x="235445" y="81984"/>
                      </a:cubicBezTo>
                      <a:cubicBezTo>
                        <a:pt x="212852" y="99820"/>
                        <a:pt x="177178" y="125980"/>
                        <a:pt x="156963" y="146194"/>
                      </a:cubicBezTo>
                      <a:cubicBezTo>
                        <a:pt x="136748" y="166408"/>
                        <a:pt x="124857" y="185434"/>
                        <a:pt x="114155" y="203270"/>
                      </a:cubicBezTo>
                      <a:cubicBezTo>
                        <a:pt x="103453" y="221106"/>
                        <a:pt x="112578" y="233384"/>
                        <a:pt x="92751" y="253211"/>
                      </a:cubicBezTo>
                      <a:lnTo>
                        <a:pt x="92751" y="374497"/>
                      </a:lnTo>
                      <a:cubicBezTo>
                        <a:pt x="73725" y="384009"/>
                        <a:pt x="53619" y="391614"/>
                        <a:pt x="35673" y="403034"/>
                      </a:cubicBezTo>
                      <a:cubicBezTo>
                        <a:pt x="19772" y="413152"/>
                        <a:pt x="10037" y="430786"/>
                        <a:pt x="0" y="445841"/>
                      </a:cubicBezTo>
                      <a:cubicBezTo>
                        <a:pt x="2378" y="464866"/>
                        <a:pt x="1986" y="483736"/>
                        <a:pt x="7135" y="502917"/>
                      </a:cubicBezTo>
                      <a:cubicBezTo>
                        <a:pt x="12284" y="522098"/>
                        <a:pt x="19002" y="545468"/>
                        <a:pt x="30893" y="560926"/>
                      </a:cubicBezTo>
                      <a:cubicBezTo>
                        <a:pt x="42784" y="576384"/>
                        <a:pt x="65793" y="588686"/>
                        <a:pt x="78481" y="595665"/>
                      </a:cubicBezTo>
                      <a:cubicBezTo>
                        <a:pt x="91169" y="602644"/>
                        <a:pt x="107020" y="602799"/>
                        <a:pt x="107020" y="602799"/>
                      </a:cubicBezTo>
                      <a:lnTo>
                        <a:pt x="135559" y="795430"/>
                      </a:lnTo>
                      <a:lnTo>
                        <a:pt x="378139" y="1002329"/>
                      </a:lnTo>
                      <a:lnTo>
                        <a:pt x="470890" y="1030867"/>
                      </a:lnTo>
                      <a:cubicBezTo>
                        <a:pt x="489916" y="1023733"/>
                        <a:pt x="507752" y="1017787"/>
                        <a:pt x="527967" y="1009464"/>
                      </a:cubicBezTo>
                      <a:cubicBezTo>
                        <a:pt x="548182" y="1001141"/>
                        <a:pt x="573284" y="990128"/>
                        <a:pt x="592179" y="980926"/>
                      </a:cubicBezTo>
                      <a:cubicBezTo>
                        <a:pt x="611074" y="971725"/>
                        <a:pt x="625879" y="963768"/>
                        <a:pt x="641337" y="954255"/>
                      </a:cubicBezTo>
                      <a:cubicBezTo>
                        <a:pt x="656796" y="944742"/>
                        <a:pt x="654013" y="955955"/>
                        <a:pt x="684930" y="923850"/>
                      </a:cubicBezTo>
                      <a:lnTo>
                        <a:pt x="820489" y="774026"/>
                      </a:lnTo>
                      <a:lnTo>
                        <a:pt x="834759" y="552858"/>
                      </a:lnTo>
                      <a:lnTo>
                        <a:pt x="863298" y="545724"/>
                      </a:lnTo>
                      <a:cubicBezTo>
                        <a:pt x="882324" y="538589"/>
                        <a:pt x="889458" y="536211"/>
                        <a:pt x="898971" y="524320"/>
                      </a:cubicBezTo>
                      <a:cubicBezTo>
                        <a:pt x="908484" y="512429"/>
                        <a:pt x="916808" y="495782"/>
                        <a:pt x="920375" y="474379"/>
                      </a:cubicBezTo>
                      <a:cubicBezTo>
                        <a:pt x="923942" y="452976"/>
                        <a:pt x="929888" y="414926"/>
                        <a:pt x="920375" y="395901"/>
                      </a:cubicBezTo>
                      <a:cubicBezTo>
                        <a:pt x="910862" y="376876"/>
                        <a:pt x="877567" y="384010"/>
                        <a:pt x="863298" y="360228"/>
                      </a:cubicBezTo>
                      <a:lnTo>
                        <a:pt x="863298" y="246076"/>
                      </a:lnTo>
                      <a:lnTo>
                        <a:pt x="856163" y="224673"/>
                      </a:lnTo>
                      <a:cubicBezTo>
                        <a:pt x="837137" y="215160"/>
                        <a:pt x="819300" y="205648"/>
                        <a:pt x="799085" y="196135"/>
                      </a:cubicBezTo>
                      <a:cubicBezTo>
                        <a:pt x="778870" y="186622"/>
                        <a:pt x="749142" y="174731"/>
                        <a:pt x="734873" y="167597"/>
                      </a:cubicBezTo>
                      <a:cubicBezTo>
                        <a:pt x="720604" y="160463"/>
                        <a:pt x="721305" y="156810"/>
                        <a:pt x="713469" y="153328"/>
                      </a:cubicBezTo>
                      <a:cubicBezTo>
                        <a:pt x="713454" y="153321"/>
                        <a:pt x="659967" y="135495"/>
                        <a:pt x="649257" y="131925"/>
                      </a:cubicBezTo>
                      <a:lnTo>
                        <a:pt x="592179" y="103387"/>
                      </a:lnTo>
                      <a:cubicBezTo>
                        <a:pt x="577188" y="95059"/>
                        <a:pt x="563640" y="84362"/>
                        <a:pt x="549371" y="74849"/>
                      </a:cubicBezTo>
                      <a:lnTo>
                        <a:pt x="527967" y="60580"/>
                      </a:lnTo>
                      <a:cubicBezTo>
                        <a:pt x="523211" y="53446"/>
                        <a:pt x="519055" y="45872"/>
                        <a:pt x="513698" y="39177"/>
                      </a:cubicBezTo>
                      <a:cubicBezTo>
                        <a:pt x="509496" y="33924"/>
                        <a:pt x="502889" y="30676"/>
                        <a:pt x="499428" y="24908"/>
                      </a:cubicBezTo>
                      <a:cubicBezTo>
                        <a:pt x="495559" y="18460"/>
                        <a:pt x="497612" y="8823"/>
                        <a:pt x="492294" y="3505"/>
                      </a:cubicBezTo>
                      <a:cubicBezTo>
                        <a:pt x="484407" y="-4382"/>
                        <a:pt x="456620" y="3505"/>
                        <a:pt x="449485" y="3505"/>
                      </a:cubicBezTo>
                      <a:close/>
                    </a:path>
                  </a:pathLst>
                </a:custGeom>
                <a:solidFill>
                  <a:srgbClr val="F5B29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2" name="任意形状 11"/>
                <p:cNvSpPr/>
                <p:nvPr/>
              </p:nvSpPr>
              <p:spPr>
                <a:xfrm>
                  <a:off x="1825487" y="1631300"/>
                  <a:ext cx="1085470" cy="743324"/>
                </a:xfrm>
                <a:custGeom>
                  <a:avLst/>
                  <a:gdLst>
                    <a:gd name="connsiteX0" fmla="*/ 79849 w 1187979"/>
                    <a:gd name="connsiteY0" fmla="*/ 656370 h 741994"/>
                    <a:gd name="connsiteX1" fmla="*/ 1367 w 1187979"/>
                    <a:gd name="connsiteY1" fmla="*/ 335319 h 741994"/>
                    <a:gd name="connsiteX2" fmla="*/ 151196 w 1187979"/>
                    <a:gd name="connsiteY2" fmla="*/ 107017 h 741994"/>
                    <a:gd name="connsiteX3" fmla="*/ 493661 w 1187979"/>
                    <a:gd name="connsiteY3" fmla="*/ 0 h 741994"/>
                    <a:gd name="connsiteX4" fmla="*/ 821857 w 1187979"/>
                    <a:gd name="connsiteY4" fmla="*/ 107017 h 741994"/>
                    <a:gd name="connsiteX5" fmla="*/ 886069 w 1187979"/>
                    <a:gd name="connsiteY5" fmla="*/ 164092 h 741994"/>
                    <a:gd name="connsiteX6" fmla="*/ 1164322 w 1187979"/>
                    <a:gd name="connsiteY6" fmla="*/ 185496 h 741994"/>
                    <a:gd name="connsiteX7" fmla="*/ 1142918 w 1187979"/>
                    <a:gd name="connsiteY7" fmla="*/ 185496 h 741994"/>
                    <a:gd name="connsiteX8" fmla="*/ 900339 w 1187979"/>
                    <a:gd name="connsiteY8" fmla="*/ 727715 h 741994"/>
                    <a:gd name="connsiteX9" fmla="*/ 900339 w 1187979"/>
                    <a:gd name="connsiteY9" fmla="*/ 577891 h 741994"/>
                    <a:gd name="connsiteX10" fmla="*/ 721971 w 1187979"/>
                    <a:gd name="connsiteY10" fmla="*/ 506546 h 741994"/>
                    <a:gd name="connsiteX11" fmla="*/ 515065 w 1187979"/>
                    <a:gd name="connsiteY11" fmla="*/ 363857 h 741994"/>
                    <a:gd name="connsiteX12" fmla="*/ 507931 w 1187979"/>
                    <a:gd name="connsiteY12" fmla="*/ 363857 h 741994"/>
                    <a:gd name="connsiteX13" fmla="*/ 315294 w 1187979"/>
                    <a:gd name="connsiteY13" fmla="*/ 378126 h 741994"/>
                    <a:gd name="connsiteX14" fmla="*/ 129792 w 1187979"/>
                    <a:gd name="connsiteY14" fmla="*/ 527950 h 741994"/>
                    <a:gd name="connsiteX15" fmla="*/ 79849 w 1187979"/>
                    <a:gd name="connsiteY15" fmla="*/ 656370 h 741994"/>
                    <a:gd name="connsiteX0" fmla="*/ 79849 w 1186424"/>
                    <a:gd name="connsiteY0" fmla="*/ 656370 h 741994"/>
                    <a:gd name="connsiteX1" fmla="*/ 1367 w 1186424"/>
                    <a:gd name="connsiteY1" fmla="*/ 335319 h 741994"/>
                    <a:gd name="connsiteX2" fmla="*/ 151196 w 1186424"/>
                    <a:gd name="connsiteY2" fmla="*/ 107017 h 741994"/>
                    <a:gd name="connsiteX3" fmla="*/ 493661 w 1186424"/>
                    <a:gd name="connsiteY3" fmla="*/ 0 h 741994"/>
                    <a:gd name="connsiteX4" fmla="*/ 821857 w 1186424"/>
                    <a:gd name="connsiteY4" fmla="*/ 107017 h 741994"/>
                    <a:gd name="connsiteX5" fmla="*/ 907473 w 1186424"/>
                    <a:gd name="connsiteY5" fmla="*/ 149823 h 741994"/>
                    <a:gd name="connsiteX6" fmla="*/ 1164322 w 1186424"/>
                    <a:gd name="connsiteY6" fmla="*/ 185496 h 741994"/>
                    <a:gd name="connsiteX7" fmla="*/ 1142918 w 1186424"/>
                    <a:gd name="connsiteY7" fmla="*/ 185496 h 741994"/>
                    <a:gd name="connsiteX8" fmla="*/ 900339 w 1186424"/>
                    <a:gd name="connsiteY8" fmla="*/ 727715 h 741994"/>
                    <a:gd name="connsiteX9" fmla="*/ 900339 w 1186424"/>
                    <a:gd name="connsiteY9" fmla="*/ 577891 h 741994"/>
                    <a:gd name="connsiteX10" fmla="*/ 721971 w 1186424"/>
                    <a:gd name="connsiteY10" fmla="*/ 506546 h 741994"/>
                    <a:gd name="connsiteX11" fmla="*/ 515065 w 1186424"/>
                    <a:gd name="connsiteY11" fmla="*/ 363857 h 741994"/>
                    <a:gd name="connsiteX12" fmla="*/ 507931 w 1186424"/>
                    <a:gd name="connsiteY12" fmla="*/ 363857 h 741994"/>
                    <a:gd name="connsiteX13" fmla="*/ 315294 w 1186424"/>
                    <a:gd name="connsiteY13" fmla="*/ 378126 h 741994"/>
                    <a:gd name="connsiteX14" fmla="*/ 129792 w 1186424"/>
                    <a:gd name="connsiteY14" fmla="*/ 527950 h 741994"/>
                    <a:gd name="connsiteX15" fmla="*/ 79849 w 1186424"/>
                    <a:gd name="connsiteY15" fmla="*/ 656370 h 741994"/>
                    <a:gd name="connsiteX0" fmla="*/ 79849 w 1142923"/>
                    <a:gd name="connsiteY0" fmla="*/ 656370 h 741994"/>
                    <a:gd name="connsiteX1" fmla="*/ 1367 w 1142923"/>
                    <a:gd name="connsiteY1" fmla="*/ 335319 h 741994"/>
                    <a:gd name="connsiteX2" fmla="*/ 151196 w 1142923"/>
                    <a:gd name="connsiteY2" fmla="*/ 107017 h 741994"/>
                    <a:gd name="connsiteX3" fmla="*/ 493661 w 1142923"/>
                    <a:gd name="connsiteY3" fmla="*/ 0 h 741994"/>
                    <a:gd name="connsiteX4" fmla="*/ 821857 w 1142923"/>
                    <a:gd name="connsiteY4" fmla="*/ 107017 h 741994"/>
                    <a:gd name="connsiteX5" fmla="*/ 907473 w 1142923"/>
                    <a:gd name="connsiteY5" fmla="*/ 149823 h 741994"/>
                    <a:gd name="connsiteX6" fmla="*/ 1142918 w 1142923"/>
                    <a:gd name="connsiteY6" fmla="*/ 185496 h 741994"/>
                    <a:gd name="connsiteX7" fmla="*/ 900339 w 1142923"/>
                    <a:gd name="connsiteY7" fmla="*/ 727715 h 741994"/>
                    <a:gd name="connsiteX8" fmla="*/ 900339 w 1142923"/>
                    <a:gd name="connsiteY8" fmla="*/ 577891 h 741994"/>
                    <a:gd name="connsiteX9" fmla="*/ 721971 w 1142923"/>
                    <a:gd name="connsiteY9" fmla="*/ 506546 h 741994"/>
                    <a:gd name="connsiteX10" fmla="*/ 515065 w 1142923"/>
                    <a:gd name="connsiteY10" fmla="*/ 363857 h 741994"/>
                    <a:gd name="connsiteX11" fmla="*/ 507931 w 1142923"/>
                    <a:gd name="connsiteY11" fmla="*/ 363857 h 741994"/>
                    <a:gd name="connsiteX12" fmla="*/ 315294 w 1142923"/>
                    <a:gd name="connsiteY12" fmla="*/ 378126 h 741994"/>
                    <a:gd name="connsiteX13" fmla="*/ 129792 w 1142923"/>
                    <a:gd name="connsiteY13" fmla="*/ 527950 h 741994"/>
                    <a:gd name="connsiteX14" fmla="*/ 79849 w 1142923"/>
                    <a:gd name="connsiteY14" fmla="*/ 656370 h 741994"/>
                    <a:gd name="connsiteX0" fmla="*/ 79849 w 1148563"/>
                    <a:gd name="connsiteY0" fmla="*/ 656370 h 741994"/>
                    <a:gd name="connsiteX1" fmla="*/ 1367 w 1148563"/>
                    <a:gd name="connsiteY1" fmla="*/ 335319 h 741994"/>
                    <a:gd name="connsiteX2" fmla="*/ 151196 w 1148563"/>
                    <a:gd name="connsiteY2" fmla="*/ 107017 h 741994"/>
                    <a:gd name="connsiteX3" fmla="*/ 493661 w 1148563"/>
                    <a:gd name="connsiteY3" fmla="*/ 0 h 741994"/>
                    <a:gd name="connsiteX4" fmla="*/ 821857 w 1148563"/>
                    <a:gd name="connsiteY4" fmla="*/ 107017 h 741994"/>
                    <a:gd name="connsiteX5" fmla="*/ 907473 w 1148563"/>
                    <a:gd name="connsiteY5" fmla="*/ 149823 h 741994"/>
                    <a:gd name="connsiteX6" fmla="*/ 1142918 w 1148563"/>
                    <a:gd name="connsiteY6" fmla="*/ 185496 h 741994"/>
                    <a:gd name="connsiteX7" fmla="*/ 900339 w 1148563"/>
                    <a:gd name="connsiteY7" fmla="*/ 727715 h 741994"/>
                    <a:gd name="connsiteX8" fmla="*/ 900339 w 1148563"/>
                    <a:gd name="connsiteY8" fmla="*/ 577891 h 741994"/>
                    <a:gd name="connsiteX9" fmla="*/ 721971 w 1148563"/>
                    <a:gd name="connsiteY9" fmla="*/ 506546 h 741994"/>
                    <a:gd name="connsiteX10" fmla="*/ 515065 w 1148563"/>
                    <a:gd name="connsiteY10" fmla="*/ 363857 h 741994"/>
                    <a:gd name="connsiteX11" fmla="*/ 507931 w 1148563"/>
                    <a:gd name="connsiteY11" fmla="*/ 363857 h 741994"/>
                    <a:gd name="connsiteX12" fmla="*/ 315294 w 1148563"/>
                    <a:gd name="connsiteY12" fmla="*/ 378126 h 741994"/>
                    <a:gd name="connsiteX13" fmla="*/ 129792 w 1148563"/>
                    <a:gd name="connsiteY13" fmla="*/ 527950 h 741994"/>
                    <a:gd name="connsiteX14" fmla="*/ 79849 w 1148563"/>
                    <a:gd name="connsiteY14" fmla="*/ 656370 h 741994"/>
                    <a:gd name="connsiteX0" fmla="*/ 79849 w 1150305"/>
                    <a:gd name="connsiteY0" fmla="*/ 656370 h 741994"/>
                    <a:gd name="connsiteX1" fmla="*/ 1367 w 1150305"/>
                    <a:gd name="connsiteY1" fmla="*/ 335319 h 741994"/>
                    <a:gd name="connsiteX2" fmla="*/ 151196 w 1150305"/>
                    <a:gd name="connsiteY2" fmla="*/ 107017 h 741994"/>
                    <a:gd name="connsiteX3" fmla="*/ 493661 w 1150305"/>
                    <a:gd name="connsiteY3" fmla="*/ 0 h 741994"/>
                    <a:gd name="connsiteX4" fmla="*/ 821857 w 1150305"/>
                    <a:gd name="connsiteY4" fmla="*/ 107017 h 741994"/>
                    <a:gd name="connsiteX5" fmla="*/ 907473 w 1150305"/>
                    <a:gd name="connsiteY5" fmla="*/ 149823 h 741994"/>
                    <a:gd name="connsiteX6" fmla="*/ 1071572 w 1150305"/>
                    <a:gd name="connsiteY6" fmla="*/ 164093 h 741994"/>
                    <a:gd name="connsiteX7" fmla="*/ 1142918 w 1150305"/>
                    <a:gd name="connsiteY7" fmla="*/ 185496 h 741994"/>
                    <a:gd name="connsiteX8" fmla="*/ 900339 w 1150305"/>
                    <a:gd name="connsiteY8" fmla="*/ 727715 h 741994"/>
                    <a:gd name="connsiteX9" fmla="*/ 900339 w 1150305"/>
                    <a:gd name="connsiteY9" fmla="*/ 577891 h 741994"/>
                    <a:gd name="connsiteX10" fmla="*/ 721971 w 1150305"/>
                    <a:gd name="connsiteY10" fmla="*/ 506546 h 741994"/>
                    <a:gd name="connsiteX11" fmla="*/ 515065 w 1150305"/>
                    <a:gd name="connsiteY11" fmla="*/ 363857 h 741994"/>
                    <a:gd name="connsiteX12" fmla="*/ 507931 w 1150305"/>
                    <a:gd name="connsiteY12" fmla="*/ 363857 h 741994"/>
                    <a:gd name="connsiteX13" fmla="*/ 315294 w 1150305"/>
                    <a:gd name="connsiteY13" fmla="*/ 378126 h 741994"/>
                    <a:gd name="connsiteX14" fmla="*/ 129792 w 1150305"/>
                    <a:gd name="connsiteY14" fmla="*/ 527950 h 741994"/>
                    <a:gd name="connsiteX15" fmla="*/ 79849 w 1150305"/>
                    <a:gd name="connsiteY15" fmla="*/ 656370 h 741994"/>
                    <a:gd name="connsiteX0" fmla="*/ 79849 w 1150305"/>
                    <a:gd name="connsiteY0" fmla="*/ 656370 h 741994"/>
                    <a:gd name="connsiteX1" fmla="*/ 1367 w 1150305"/>
                    <a:gd name="connsiteY1" fmla="*/ 335319 h 741994"/>
                    <a:gd name="connsiteX2" fmla="*/ 151196 w 1150305"/>
                    <a:gd name="connsiteY2" fmla="*/ 107017 h 741994"/>
                    <a:gd name="connsiteX3" fmla="*/ 493661 w 1150305"/>
                    <a:gd name="connsiteY3" fmla="*/ 0 h 741994"/>
                    <a:gd name="connsiteX4" fmla="*/ 821857 w 1150305"/>
                    <a:gd name="connsiteY4" fmla="*/ 107017 h 741994"/>
                    <a:gd name="connsiteX5" fmla="*/ 907473 w 1150305"/>
                    <a:gd name="connsiteY5" fmla="*/ 149823 h 741994"/>
                    <a:gd name="connsiteX6" fmla="*/ 1071572 w 1150305"/>
                    <a:gd name="connsiteY6" fmla="*/ 164093 h 741994"/>
                    <a:gd name="connsiteX7" fmla="*/ 1142918 w 1150305"/>
                    <a:gd name="connsiteY7" fmla="*/ 185496 h 741994"/>
                    <a:gd name="connsiteX8" fmla="*/ 900339 w 1150305"/>
                    <a:gd name="connsiteY8" fmla="*/ 727715 h 741994"/>
                    <a:gd name="connsiteX9" fmla="*/ 900339 w 1150305"/>
                    <a:gd name="connsiteY9" fmla="*/ 577891 h 741994"/>
                    <a:gd name="connsiteX10" fmla="*/ 721971 w 1150305"/>
                    <a:gd name="connsiteY10" fmla="*/ 506546 h 741994"/>
                    <a:gd name="connsiteX11" fmla="*/ 515065 w 1150305"/>
                    <a:gd name="connsiteY11" fmla="*/ 363857 h 741994"/>
                    <a:gd name="connsiteX12" fmla="*/ 479392 w 1150305"/>
                    <a:gd name="connsiteY12" fmla="*/ 356722 h 741994"/>
                    <a:gd name="connsiteX13" fmla="*/ 315294 w 1150305"/>
                    <a:gd name="connsiteY13" fmla="*/ 378126 h 741994"/>
                    <a:gd name="connsiteX14" fmla="*/ 129792 w 1150305"/>
                    <a:gd name="connsiteY14" fmla="*/ 527950 h 741994"/>
                    <a:gd name="connsiteX15" fmla="*/ 79849 w 1150305"/>
                    <a:gd name="connsiteY15" fmla="*/ 656370 h 741994"/>
                    <a:gd name="connsiteX0" fmla="*/ 79849 w 1150305"/>
                    <a:gd name="connsiteY0" fmla="*/ 656370 h 741994"/>
                    <a:gd name="connsiteX1" fmla="*/ 1367 w 1150305"/>
                    <a:gd name="connsiteY1" fmla="*/ 335319 h 741994"/>
                    <a:gd name="connsiteX2" fmla="*/ 151196 w 1150305"/>
                    <a:gd name="connsiteY2" fmla="*/ 107017 h 741994"/>
                    <a:gd name="connsiteX3" fmla="*/ 493661 w 1150305"/>
                    <a:gd name="connsiteY3" fmla="*/ 0 h 741994"/>
                    <a:gd name="connsiteX4" fmla="*/ 821857 w 1150305"/>
                    <a:gd name="connsiteY4" fmla="*/ 107017 h 741994"/>
                    <a:gd name="connsiteX5" fmla="*/ 907473 w 1150305"/>
                    <a:gd name="connsiteY5" fmla="*/ 149823 h 741994"/>
                    <a:gd name="connsiteX6" fmla="*/ 1071572 w 1150305"/>
                    <a:gd name="connsiteY6" fmla="*/ 164093 h 741994"/>
                    <a:gd name="connsiteX7" fmla="*/ 1142918 w 1150305"/>
                    <a:gd name="connsiteY7" fmla="*/ 185496 h 741994"/>
                    <a:gd name="connsiteX8" fmla="*/ 900339 w 1150305"/>
                    <a:gd name="connsiteY8" fmla="*/ 727715 h 741994"/>
                    <a:gd name="connsiteX9" fmla="*/ 900339 w 1150305"/>
                    <a:gd name="connsiteY9" fmla="*/ 577891 h 741994"/>
                    <a:gd name="connsiteX10" fmla="*/ 721971 w 1150305"/>
                    <a:gd name="connsiteY10" fmla="*/ 506546 h 741994"/>
                    <a:gd name="connsiteX11" fmla="*/ 507932 w 1150305"/>
                    <a:gd name="connsiteY11" fmla="*/ 385261 h 741994"/>
                    <a:gd name="connsiteX12" fmla="*/ 515065 w 1150305"/>
                    <a:gd name="connsiteY12" fmla="*/ 363857 h 741994"/>
                    <a:gd name="connsiteX13" fmla="*/ 479392 w 1150305"/>
                    <a:gd name="connsiteY13" fmla="*/ 356722 h 741994"/>
                    <a:gd name="connsiteX14" fmla="*/ 315294 w 1150305"/>
                    <a:gd name="connsiteY14" fmla="*/ 378126 h 741994"/>
                    <a:gd name="connsiteX15" fmla="*/ 129792 w 1150305"/>
                    <a:gd name="connsiteY15" fmla="*/ 527950 h 741994"/>
                    <a:gd name="connsiteX16" fmla="*/ 79849 w 1150305"/>
                    <a:gd name="connsiteY16" fmla="*/ 656370 h 741994"/>
                    <a:gd name="connsiteX0" fmla="*/ 79849 w 1150305"/>
                    <a:gd name="connsiteY0" fmla="*/ 656370 h 739676"/>
                    <a:gd name="connsiteX1" fmla="*/ 1367 w 1150305"/>
                    <a:gd name="connsiteY1" fmla="*/ 335319 h 739676"/>
                    <a:gd name="connsiteX2" fmla="*/ 151196 w 1150305"/>
                    <a:gd name="connsiteY2" fmla="*/ 107017 h 739676"/>
                    <a:gd name="connsiteX3" fmla="*/ 493661 w 1150305"/>
                    <a:gd name="connsiteY3" fmla="*/ 0 h 739676"/>
                    <a:gd name="connsiteX4" fmla="*/ 821857 w 1150305"/>
                    <a:gd name="connsiteY4" fmla="*/ 107017 h 739676"/>
                    <a:gd name="connsiteX5" fmla="*/ 907473 w 1150305"/>
                    <a:gd name="connsiteY5" fmla="*/ 149823 h 739676"/>
                    <a:gd name="connsiteX6" fmla="*/ 1071572 w 1150305"/>
                    <a:gd name="connsiteY6" fmla="*/ 164093 h 739676"/>
                    <a:gd name="connsiteX7" fmla="*/ 1142918 w 1150305"/>
                    <a:gd name="connsiteY7" fmla="*/ 185496 h 739676"/>
                    <a:gd name="connsiteX8" fmla="*/ 900339 w 1150305"/>
                    <a:gd name="connsiteY8" fmla="*/ 727715 h 739676"/>
                    <a:gd name="connsiteX9" fmla="*/ 871800 w 1150305"/>
                    <a:gd name="connsiteY9" fmla="*/ 556488 h 739676"/>
                    <a:gd name="connsiteX10" fmla="*/ 721971 w 1150305"/>
                    <a:gd name="connsiteY10" fmla="*/ 506546 h 739676"/>
                    <a:gd name="connsiteX11" fmla="*/ 507932 w 1150305"/>
                    <a:gd name="connsiteY11" fmla="*/ 385261 h 739676"/>
                    <a:gd name="connsiteX12" fmla="*/ 515065 w 1150305"/>
                    <a:gd name="connsiteY12" fmla="*/ 363857 h 739676"/>
                    <a:gd name="connsiteX13" fmla="*/ 479392 w 1150305"/>
                    <a:gd name="connsiteY13" fmla="*/ 356722 h 739676"/>
                    <a:gd name="connsiteX14" fmla="*/ 315294 w 1150305"/>
                    <a:gd name="connsiteY14" fmla="*/ 378126 h 739676"/>
                    <a:gd name="connsiteX15" fmla="*/ 129792 w 1150305"/>
                    <a:gd name="connsiteY15" fmla="*/ 527950 h 739676"/>
                    <a:gd name="connsiteX16" fmla="*/ 79849 w 1150305"/>
                    <a:gd name="connsiteY16" fmla="*/ 656370 h 739676"/>
                    <a:gd name="connsiteX0" fmla="*/ 79849 w 1150305"/>
                    <a:gd name="connsiteY0" fmla="*/ 656370 h 742856"/>
                    <a:gd name="connsiteX1" fmla="*/ 1367 w 1150305"/>
                    <a:gd name="connsiteY1" fmla="*/ 335319 h 742856"/>
                    <a:gd name="connsiteX2" fmla="*/ 151196 w 1150305"/>
                    <a:gd name="connsiteY2" fmla="*/ 107017 h 742856"/>
                    <a:gd name="connsiteX3" fmla="*/ 493661 w 1150305"/>
                    <a:gd name="connsiteY3" fmla="*/ 0 h 742856"/>
                    <a:gd name="connsiteX4" fmla="*/ 821857 w 1150305"/>
                    <a:gd name="connsiteY4" fmla="*/ 107017 h 742856"/>
                    <a:gd name="connsiteX5" fmla="*/ 907473 w 1150305"/>
                    <a:gd name="connsiteY5" fmla="*/ 149823 h 742856"/>
                    <a:gd name="connsiteX6" fmla="*/ 1071572 w 1150305"/>
                    <a:gd name="connsiteY6" fmla="*/ 164093 h 742856"/>
                    <a:gd name="connsiteX7" fmla="*/ 1142918 w 1150305"/>
                    <a:gd name="connsiteY7" fmla="*/ 185496 h 742856"/>
                    <a:gd name="connsiteX8" fmla="*/ 900339 w 1150305"/>
                    <a:gd name="connsiteY8" fmla="*/ 727715 h 742856"/>
                    <a:gd name="connsiteX9" fmla="*/ 900338 w 1150305"/>
                    <a:gd name="connsiteY9" fmla="*/ 585026 h 742856"/>
                    <a:gd name="connsiteX10" fmla="*/ 721971 w 1150305"/>
                    <a:gd name="connsiteY10" fmla="*/ 506546 h 742856"/>
                    <a:gd name="connsiteX11" fmla="*/ 507932 w 1150305"/>
                    <a:gd name="connsiteY11" fmla="*/ 385261 h 742856"/>
                    <a:gd name="connsiteX12" fmla="*/ 515065 w 1150305"/>
                    <a:gd name="connsiteY12" fmla="*/ 363857 h 742856"/>
                    <a:gd name="connsiteX13" fmla="*/ 479392 w 1150305"/>
                    <a:gd name="connsiteY13" fmla="*/ 356722 h 742856"/>
                    <a:gd name="connsiteX14" fmla="*/ 315294 w 1150305"/>
                    <a:gd name="connsiteY14" fmla="*/ 378126 h 742856"/>
                    <a:gd name="connsiteX15" fmla="*/ 129792 w 1150305"/>
                    <a:gd name="connsiteY15" fmla="*/ 527950 h 742856"/>
                    <a:gd name="connsiteX16" fmla="*/ 79849 w 1150305"/>
                    <a:gd name="connsiteY16" fmla="*/ 656370 h 742856"/>
                    <a:gd name="connsiteX0" fmla="*/ 79849 w 1150305"/>
                    <a:gd name="connsiteY0" fmla="*/ 656370 h 744900"/>
                    <a:gd name="connsiteX1" fmla="*/ 1367 w 1150305"/>
                    <a:gd name="connsiteY1" fmla="*/ 335319 h 744900"/>
                    <a:gd name="connsiteX2" fmla="*/ 151196 w 1150305"/>
                    <a:gd name="connsiteY2" fmla="*/ 107017 h 744900"/>
                    <a:gd name="connsiteX3" fmla="*/ 493661 w 1150305"/>
                    <a:gd name="connsiteY3" fmla="*/ 0 h 744900"/>
                    <a:gd name="connsiteX4" fmla="*/ 821857 w 1150305"/>
                    <a:gd name="connsiteY4" fmla="*/ 107017 h 744900"/>
                    <a:gd name="connsiteX5" fmla="*/ 907473 w 1150305"/>
                    <a:gd name="connsiteY5" fmla="*/ 149823 h 744900"/>
                    <a:gd name="connsiteX6" fmla="*/ 1071572 w 1150305"/>
                    <a:gd name="connsiteY6" fmla="*/ 164093 h 744900"/>
                    <a:gd name="connsiteX7" fmla="*/ 1142918 w 1150305"/>
                    <a:gd name="connsiteY7" fmla="*/ 185496 h 744900"/>
                    <a:gd name="connsiteX8" fmla="*/ 900339 w 1150305"/>
                    <a:gd name="connsiteY8" fmla="*/ 727715 h 744900"/>
                    <a:gd name="connsiteX9" fmla="*/ 900338 w 1150305"/>
                    <a:gd name="connsiteY9" fmla="*/ 585026 h 744900"/>
                    <a:gd name="connsiteX10" fmla="*/ 721971 w 1150305"/>
                    <a:gd name="connsiteY10" fmla="*/ 506546 h 744900"/>
                    <a:gd name="connsiteX11" fmla="*/ 507932 w 1150305"/>
                    <a:gd name="connsiteY11" fmla="*/ 385261 h 744900"/>
                    <a:gd name="connsiteX12" fmla="*/ 515065 w 1150305"/>
                    <a:gd name="connsiteY12" fmla="*/ 363857 h 744900"/>
                    <a:gd name="connsiteX13" fmla="*/ 479392 w 1150305"/>
                    <a:gd name="connsiteY13" fmla="*/ 356722 h 744900"/>
                    <a:gd name="connsiteX14" fmla="*/ 315294 w 1150305"/>
                    <a:gd name="connsiteY14" fmla="*/ 378126 h 744900"/>
                    <a:gd name="connsiteX15" fmla="*/ 129792 w 1150305"/>
                    <a:gd name="connsiteY15" fmla="*/ 527950 h 744900"/>
                    <a:gd name="connsiteX16" fmla="*/ 79849 w 1150305"/>
                    <a:gd name="connsiteY16" fmla="*/ 656370 h 744900"/>
                    <a:gd name="connsiteX0" fmla="*/ 79849 w 1150305"/>
                    <a:gd name="connsiteY0" fmla="*/ 656370 h 743324"/>
                    <a:gd name="connsiteX1" fmla="*/ 1367 w 1150305"/>
                    <a:gd name="connsiteY1" fmla="*/ 335319 h 743324"/>
                    <a:gd name="connsiteX2" fmla="*/ 151196 w 1150305"/>
                    <a:gd name="connsiteY2" fmla="*/ 107017 h 743324"/>
                    <a:gd name="connsiteX3" fmla="*/ 493661 w 1150305"/>
                    <a:gd name="connsiteY3" fmla="*/ 0 h 743324"/>
                    <a:gd name="connsiteX4" fmla="*/ 821857 w 1150305"/>
                    <a:gd name="connsiteY4" fmla="*/ 107017 h 743324"/>
                    <a:gd name="connsiteX5" fmla="*/ 907473 w 1150305"/>
                    <a:gd name="connsiteY5" fmla="*/ 149823 h 743324"/>
                    <a:gd name="connsiteX6" fmla="*/ 1071572 w 1150305"/>
                    <a:gd name="connsiteY6" fmla="*/ 164093 h 743324"/>
                    <a:gd name="connsiteX7" fmla="*/ 1142918 w 1150305"/>
                    <a:gd name="connsiteY7" fmla="*/ 185496 h 743324"/>
                    <a:gd name="connsiteX8" fmla="*/ 900339 w 1150305"/>
                    <a:gd name="connsiteY8" fmla="*/ 727715 h 743324"/>
                    <a:gd name="connsiteX9" fmla="*/ 900338 w 1150305"/>
                    <a:gd name="connsiteY9" fmla="*/ 585026 h 743324"/>
                    <a:gd name="connsiteX10" fmla="*/ 721971 w 1150305"/>
                    <a:gd name="connsiteY10" fmla="*/ 506546 h 743324"/>
                    <a:gd name="connsiteX11" fmla="*/ 507932 w 1150305"/>
                    <a:gd name="connsiteY11" fmla="*/ 385261 h 743324"/>
                    <a:gd name="connsiteX12" fmla="*/ 515065 w 1150305"/>
                    <a:gd name="connsiteY12" fmla="*/ 363857 h 743324"/>
                    <a:gd name="connsiteX13" fmla="*/ 479392 w 1150305"/>
                    <a:gd name="connsiteY13" fmla="*/ 356722 h 743324"/>
                    <a:gd name="connsiteX14" fmla="*/ 315294 w 1150305"/>
                    <a:gd name="connsiteY14" fmla="*/ 378126 h 743324"/>
                    <a:gd name="connsiteX15" fmla="*/ 129792 w 1150305"/>
                    <a:gd name="connsiteY15" fmla="*/ 527950 h 743324"/>
                    <a:gd name="connsiteX16" fmla="*/ 79849 w 1150305"/>
                    <a:gd name="connsiteY16" fmla="*/ 656370 h 743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50305" h="743324">
                      <a:moveTo>
                        <a:pt x="79849" y="656370"/>
                      </a:moveTo>
                      <a:cubicBezTo>
                        <a:pt x="58445" y="624265"/>
                        <a:pt x="-10524" y="426878"/>
                        <a:pt x="1367" y="335319"/>
                      </a:cubicBezTo>
                      <a:cubicBezTo>
                        <a:pt x="13258" y="243760"/>
                        <a:pt x="69147" y="162903"/>
                        <a:pt x="151196" y="107017"/>
                      </a:cubicBezTo>
                      <a:cubicBezTo>
                        <a:pt x="233245" y="51130"/>
                        <a:pt x="381884" y="0"/>
                        <a:pt x="493661" y="0"/>
                      </a:cubicBezTo>
                      <a:cubicBezTo>
                        <a:pt x="605438" y="0"/>
                        <a:pt x="752888" y="82046"/>
                        <a:pt x="821857" y="107017"/>
                      </a:cubicBezTo>
                      <a:cubicBezTo>
                        <a:pt x="890826" y="131988"/>
                        <a:pt x="865854" y="140310"/>
                        <a:pt x="907473" y="149823"/>
                      </a:cubicBezTo>
                      <a:cubicBezTo>
                        <a:pt x="949092" y="159336"/>
                        <a:pt x="1032331" y="158147"/>
                        <a:pt x="1071572" y="164093"/>
                      </a:cubicBezTo>
                      <a:cubicBezTo>
                        <a:pt x="1110813" y="170039"/>
                        <a:pt x="1171457" y="91559"/>
                        <a:pt x="1142918" y="185496"/>
                      </a:cubicBezTo>
                      <a:cubicBezTo>
                        <a:pt x="1114379" y="279433"/>
                        <a:pt x="940769" y="661127"/>
                        <a:pt x="900339" y="727715"/>
                      </a:cubicBezTo>
                      <a:cubicBezTo>
                        <a:pt x="859909" y="794303"/>
                        <a:pt x="922932" y="629022"/>
                        <a:pt x="900338" y="585026"/>
                      </a:cubicBezTo>
                      <a:cubicBezTo>
                        <a:pt x="877744" y="541030"/>
                        <a:pt x="787372" y="539840"/>
                        <a:pt x="721971" y="506546"/>
                      </a:cubicBezTo>
                      <a:cubicBezTo>
                        <a:pt x="656570" y="473252"/>
                        <a:pt x="542416" y="409042"/>
                        <a:pt x="507932" y="385261"/>
                      </a:cubicBezTo>
                      <a:cubicBezTo>
                        <a:pt x="473448" y="361480"/>
                        <a:pt x="519822" y="368613"/>
                        <a:pt x="515065" y="363857"/>
                      </a:cubicBezTo>
                      <a:cubicBezTo>
                        <a:pt x="510308" y="359101"/>
                        <a:pt x="479392" y="356722"/>
                        <a:pt x="479392" y="356722"/>
                      </a:cubicBezTo>
                      <a:cubicBezTo>
                        <a:pt x="446097" y="359100"/>
                        <a:pt x="378317" y="350777"/>
                        <a:pt x="315294" y="378126"/>
                      </a:cubicBezTo>
                      <a:cubicBezTo>
                        <a:pt x="252271" y="405475"/>
                        <a:pt x="166655" y="478009"/>
                        <a:pt x="129792" y="527950"/>
                      </a:cubicBezTo>
                      <a:cubicBezTo>
                        <a:pt x="92929" y="577891"/>
                        <a:pt x="101253" y="688475"/>
                        <a:pt x="79849" y="656370"/>
                      </a:cubicBezTo>
                      <a:close/>
                    </a:path>
                  </a:pathLst>
                </a:custGeom>
                <a:solidFill>
                  <a:srgbClr val="38303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7" name="任意形状 26"/>
              <p:cNvSpPr/>
              <p:nvPr/>
            </p:nvSpPr>
            <p:spPr>
              <a:xfrm>
                <a:off x="1012706" y="2588019"/>
                <a:ext cx="349600" cy="1526775"/>
              </a:xfrm>
              <a:custGeom>
                <a:avLst/>
                <a:gdLst>
                  <a:gd name="connsiteX0" fmla="*/ 164098 w 342465"/>
                  <a:gd name="connsiteY0" fmla="*/ 0 h 1519641"/>
                  <a:gd name="connsiteX1" fmla="*/ 0 w 342465"/>
                  <a:gd name="connsiteY1" fmla="*/ 178362 h 1519641"/>
                  <a:gd name="connsiteX2" fmla="*/ 92751 w 342465"/>
                  <a:gd name="connsiteY2" fmla="*/ 271110 h 1519641"/>
                  <a:gd name="connsiteX3" fmla="*/ 92751 w 342465"/>
                  <a:gd name="connsiteY3" fmla="*/ 271110 h 1519641"/>
                  <a:gd name="connsiteX4" fmla="*/ 92751 w 342465"/>
                  <a:gd name="connsiteY4" fmla="*/ 271110 h 1519641"/>
                  <a:gd name="connsiteX5" fmla="*/ 57077 w 342465"/>
                  <a:gd name="connsiteY5" fmla="*/ 321051 h 1519641"/>
                  <a:gd name="connsiteX6" fmla="*/ 7134 w 342465"/>
                  <a:gd name="connsiteY6" fmla="*/ 977422 h 1519641"/>
                  <a:gd name="connsiteX7" fmla="*/ 156963 w 342465"/>
                  <a:gd name="connsiteY7" fmla="*/ 1519641 h 1519641"/>
                  <a:gd name="connsiteX8" fmla="*/ 342465 w 342465"/>
                  <a:gd name="connsiteY8" fmla="*/ 956018 h 1519641"/>
                  <a:gd name="connsiteX9" fmla="*/ 278253 w 342465"/>
                  <a:gd name="connsiteY9" fmla="*/ 313917 h 1519641"/>
                  <a:gd name="connsiteX10" fmla="*/ 235444 w 342465"/>
                  <a:gd name="connsiteY10" fmla="*/ 256841 h 1519641"/>
                  <a:gd name="connsiteX11" fmla="*/ 235444 w 342465"/>
                  <a:gd name="connsiteY11" fmla="*/ 256841 h 1519641"/>
                  <a:gd name="connsiteX12" fmla="*/ 321061 w 342465"/>
                  <a:gd name="connsiteY12" fmla="*/ 164093 h 1519641"/>
                  <a:gd name="connsiteX13" fmla="*/ 164098 w 342465"/>
                  <a:gd name="connsiteY13" fmla="*/ 0 h 1519641"/>
                  <a:gd name="connsiteX0" fmla="*/ 164098 w 342465"/>
                  <a:gd name="connsiteY0" fmla="*/ 0 h 1526775"/>
                  <a:gd name="connsiteX1" fmla="*/ 0 w 342465"/>
                  <a:gd name="connsiteY1" fmla="*/ 178362 h 1526775"/>
                  <a:gd name="connsiteX2" fmla="*/ 92751 w 342465"/>
                  <a:gd name="connsiteY2" fmla="*/ 271110 h 1526775"/>
                  <a:gd name="connsiteX3" fmla="*/ 92751 w 342465"/>
                  <a:gd name="connsiteY3" fmla="*/ 271110 h 1526775"/>
                  <a:gd name="connsiteX4" fmla="*/ 92751 w 342465"/>
                  <a:gd name="connsiteY4" fmla="*/ 271110 h 1526775"/>
                  <a:gd name="connsiteX5" fmla="*/ 57077 w 342465"/>
                  <a:gd name="connsiteY5" fmla="*/ 321051 h 1526775"/>
                  <a:gd name="connsiteX6" fmla="*/ 7134 w 342465"/>
                  <a:gd name="connsiteY6" fmla="*/ 977422 h 1526775"/>
                  <a:gd name="connsiteX7" fmla="*/ 192637 w 342465"/>
                  <a:gd name="connsiteY7" fmla="*/ 1526775 h 1526775"/>
                  <a:gd name="connsiteX8" fmla="*/ 342465 w 342465"/>
                  <a:gd name="connsiteY8" fmla="*/ 956018 h 1526775"/>
                  <a:gd name="connsiteX9" fmla="*/ 278253 w 342465"/>
                  <a:gd name="connsiteY9" fmla="*/ 313917 h 1526775"/>
                  <a:gd name="connsiteX10" fmla="*/ 235444 w 342465"/>
                  <a:gd name="connsiteY10" fmla="*/ 256841 h 1526775"/>
                  <a:gd name="connsiteX11" fmla="*/ 235444 w 342465"/>
                  <a:gd name="connsiteY11" fmla="*/ 256841 h 1526775"/>
                  <a:gd name="connsiteX12" fmla="*/ 321061 w 342465"/>
                  <a:gd name="connsiteY12" fmla="*/ 164093 h 1526775"/>
                  <a:gd name="connsiteX13" fmla="*/ 164098 w 342465"/>
                  <a:gd name="connsiteY13" fmla="*/ 0 h 1526775"/>
                  <a:gd name="connsiteX0" fmla="*/ 164098 w 342465"/>
                  <a:gd name="connsiteY0" fmla="*/ 0 h 1526775"/>
                  <a:gd name="connsiteX1" fmla="*/ 0 w 342465"/>
                  <a:gd name="connsiteY1" fmla="*/ 142689 h 1526775"/>
                  <a:gd name="connsiteX2" fmla="*/ 92751 w 342465"/>
                  <a:gd name="connsiteY2" fmla="*/ 271110 h 1526775"/>
                  <a:gd name="connsiteX3" fmla="*/ 92751 w 342465"/>
                  <a:gd name="connsiteY3" fmla="*/ 271110 h 1526775"/>
                  <a:gd name="connsiteX4" fmla="*/ 92751 w 342465"/>
                  <a:gd name="connsiteY4" fmla="*/ 271110 h 1526775"/>
                  <a:gd name="connsiteX5" fmla="*/ 57077 w 342465"/>
                  <a:gd name="connsiteY5" fmla="*/ 321051 h 1526775"/>
                  <a:gd name="connsiteX6" fmla="*/ 7134 w 342465"/>
                  <a:gd name="connsiteY6" fmla="*/ 977422 h 1526775"/>
                  <a:gd name="connsiteX7" fmla="*/ 192637 w 342465"/>
                  <a:gd name="connsiteY7" fmla="*/ 1526775 h 1526775"/>
                  <a:gd name="connsiteX8" fmla="*/ 342465 w 342465"/>
                  <a:gd name="connsiteY8" fmla="*/ 956018 h 1526775"/>
                  <a:gd name="connsiteX9" fmla="*/ 278253 w 342465"/>
                  <a:gd name="connsiteY9" fmla="*/ 313917 h 1526775"/>
                  <a:gd name="connsiteX10" fmla="*/ 235444 w 342465"/>
                  <a:gd name="connsiteY10" fmla="*/ 256841 h 1526775"/>
                  <a:gd name="connsiteX11" fmla="*/ 235444 w 342465"/>
                  <a:gd name="connsiteY11" fmla="*/ 256841 h 1526775"/>
                  <a:gd name="connsiteX12" fmla="*/ 321061 w 342465"/>
                  <a:gd name="connsiteY12" fmla="*/ 164093 h 1526775"/>
                  <a:gd name="connsiteX13" fmla="*/ 164098 w 342465"/>
                  <a:gd name="connsiteY13" fmla="*/ 0 h 1526775"/>
                  <a:gd name="connsiteX0" fmla="*/ 164098 w 342465"/>
                  <a:gd name="connsiteY0" fmla="*/ 0 h 1526775"/>
                  <a:gd name="connsiteX1" fmla="*/ 0 w 342465"/>
                  <a:gd name="connsiteY1" fmla="*/ 142689 h 1526775"/>
                  <a:gd name="connsiteX2" fmla="*/ 92751 w 342465"/>
                  <a:gd name="connsiteY2" fmla="*/ 271110 h 1526775"/>
                  <a:gd name="connsiteX3" fmla="*/ 92751 w 342465"/>
                  <a:gd name="connsiteY3" fmla="*/ 271110 h 1526775"/>
                  <a:gd name="connsiteX4" fmla="*/ 92751 w 342465"/>
                  <a:gd name="connsiteY4" fmla="*/ 271110 h 1526775"/>
                  <a:gd name="connsiteX5" fmla="*/ 57077 w 342465"/>
                  <a:gd name="connsiteY5" fmla="*/ 321051 h 1526775"/>
                  <a:gd name="connsiteX6" fmla="*/ 7134 w 342465"/>
                  <a:gd name="connsiteY6" fmla="*/ 977422 h 1526775"/>
                  <a:gd name="connsiteX7" fmla="*/ 192637 w 342465"/>
                  <a:gd name="connsiteY7" fmla="*/ 1526775 h 1526775"/>
                  <a:gd name="connsiteX8" fmla="*/ 342465 w 342465"/>
                  <a:gd name="connsiteY8" fmla="*/ 956018 h 1526775"/>
                  <a:gd name="connsiteX9" fmla="*/ 278253 w 342465"/>
                  <a:gd name="connsiteY9" fmla="*/ 313917 h 1526775"/>
                  <a:gd name="connsiteX10" fmla="*/ 235444 w 342465"/>
                  <a:gd name="connsiteY10" fmla="*/ 256841 h 1526775"/>
                  <a:gd name="connsiteX11" fmla="*/ 235444 w 342465"/>
                  <a:gd name="connsiteY11" fmla="*/ 256841 h 1526775"/>
                  <a:gd name="connsiteX12" fmla="*/ 335330 w 342465"/>
                  <a:gd name="connsiteY12" fmla="*/ 128421 h 1526775"/>
                  <a:gd name="connsiteX13" fmla="*/ 164098 w 342465"/>
                  <a:gd name="connsiteY13" fmla="*/ 0 h 1526775"/>
                  <a:gd name="connsiteX0" fmla="*/ 164098 w 349600"/>
                  <a:gd name="connsiteY0" fmla="*/ 0 h 1526775"/>
                  <a:gd name="connsiteX1" fmla="*/ 0 w 349600"/>
                  <a:gd name="connsiteY1" fmla="*/ 142689 h 1526775"/>
                  <a:gd name="connsiteX2" fmla="*/ 92751 w 349600"/>
                  <a:gd name="connsiteY2" fmla="*/ 271110 h 1526775"/>
                  <a:gd name="connsiteX3" fmla="*/ 92751 w 349600"/>
                  <a:gd name="connsiteY3" fmla="*/ 271110 h 1526775"/>
                  <a:gd name="connsiteX4" fmla="*/ 92751 w 349600"/>
                  <a:gd name="connsiteY4" fmla="*/ 271110 h 1526775"/>
                  <a:gd name="connsiteX5" fmla="*/ 57077 w 349600"/>
                  <a:gd name="connsiteY5" fmla="*/ 321051 h 1526775"/>
                  <a:gd name="connsiteX6" fmla="*/ 7134 w 349600"/>
                  <a:gd name="connsiteY6" fmla="*/ 977422 h 1526775"/>
                  <a:gd name="connsiteX7" fmla="*/ 192637 w 349600"/>
                  <a:gd name="connsiteY7" fmla="*/ 1526775 h 1526775"/>
                  <a:gd name="connsiteX8" fmla="*/ 349600 w 349600"/>
                  <a:gd name="connsiteY8" fmla="*/ 991691 h 1526775"/>
                  <a:gd name="connsiteX9" fmla="*/ 278253 w 349600"/>
                  <a:gd name="connsiteY9" fmla="*/ 313917 h 1526775"/>
                  <a:gd name="connsiteX10" fmla="*/ 235444 w 349600"/>
                  <a:gd name="connsiteY10" fmla="*/ 256841 h 1526775"/>
                  <a:gd name="connsiteX11" fmla="*/ 235444 w 349600"/>
                  <a:gd name="connsiteY11" fmla="*/ 256841 h 1526775"/>
                  <a:gd name="connsiteX12" fmla="*/ 335330 w 349600"/>
                  <a:gd name="connsiteY12" fmla="*/ 128421 h 1526775"/>
                  <a:gd name="connsiteX13" fmla="*/ 164098 w 349600"/>
                  <a:gd name="connsiteY13" fmla="*/ 0 h 1526775"/>
                  <a:gd name="connsiteX0" fmla="*/ 164098 w 349600"/>
                  <a:gd name="connsiteY0" fmla="*/ 0 h 1526775"/>
                  <a:gd name="connsiteX1" fmla="*/ 0 w 349600"/>
                  <a:gd name="connsiteY1" fmla="*/ 142689 h 1526775"/>
                  <a:gd name="connsiteX2" fmla="*/ 92751 w 349600"/>
                  <a:gd name="connsiteY2" fmla="*/ 271110 h 1526775"/>
                  <a:gd name="connsiteX3" fmla="*/ 92751 w 349600"/>
                  <a:gd name="connsiteY3" fmla="*/ 271110 h 1526775"/>
                  <a:gd name="connsiteX4" fmla="*/ 92751 w 349600"/>
                  <a:gd name="connsiteY4" fmla="*/ 271110 h 1526775"/>
                  <a:gd name="connsiteX5" fmla="*/ 57077 w 349600"/>
                  <a:gd name="connsiteY5" fmla="*/ 321051 h 1526775"/>
                  <a:gd name="connsiteX6" fmla="*/ 7134 w 349600"/>
                  <a:gd name="connsiteY6" fmla="*/ 977422 h 1526775"/>
                  <a:gd name="connsiteX7" fmla="*/ 192637 w 349600"/>
                  <a:gd name="connsiteY7" fmla="*/ 1526775 h 1526775"/>
                  <a:gd name="connsiteX8" fmla="*/ 349600 w 349600"/>
                  <a:gd name="connsiteY8" fmla="*/ 991691 h 1526775"/>
                  <a:gd name="connsiteX9" fmla="*/ 278253 w 349600"/>
                  <a:gd name="connsiteY9" fmla="*/ 313917 h 1526775"/>
                  <a:gd name="connsiteX10" fmla="*/ 235444 w 349600"/>
                  <a:gd name="connsiteY10" fmla="*/ 256841 h 1526775"/>
                  <a:gd name="connsiteX11" fmla="*/ 235444 w 349600"/>
                  <a:gd name="connsiteY11" fmla="*/ 292513 h 1526775"/>
                  <a:gd name="connsiteX12" fmla="*/ 335330 w 349600"/>
                  <a:gd name="connsiteY12" fmla="*/ 128421 h 1526775"/>
                  <a:gd name="connsiteX13" fmla="*/ 164098 w 349600"/>
                  <a:gd name="connsiteY13" fmla="*/ 0 h 1526775"/>
                  <a:gd name="connsiteX0" fmla="*/ 164098 w 349600"/>
                  <a:gd name="connsiteY0" fmla="*/ 0 h 1526775"/>
                  <a:gd name="connsiteX1" fmla="*/ 0 w 349600"/>
                  <a:gd name="connsiteY1" fmla="*/ 142689 h 1526775"/>
                  <a:gd name="connsiteX2" fmla="*/ 92751 w 349600"/>
                  <a:gd name="connsiteY2" fmla="*/ 271110 h 1526775"/>
                  <a:gd name="connsiteX3" fmla="*/ 92751 w 349600"/>
                  <a:gd name="connsiteY3" fmla="*/ 271110 h 1526775"/>
                  <a:gd name="connsiteX4" fmla="*/ 92751 w 349600"/>
                  <a:gd name="connsiteY4" fmla="*/ 271110 h 1526775"/>
                  <a:gd name="connsiteX5" fmla="*/ 57077 w 349600"/>
                  <a:gd name="connsiteY5" fmla="*/ 321051 h 1526775"/>
                  <a:gd name="connsiteX6" fmla="*/ 7134 w 349600"/>
                  <a:gd name="connsiteY6" fmla="*/ 977422 h 1526775"/>
                  <a:gd name="connsiteX7" fmla="*/ 192637 w 349600"/>
                  <a:gd name="connsiteY7" fmla="*/ 1526775 h 1526775"/>
                  <a:gd name="connsiteX8" fmla="*/ 349600 w 349600"/>
                  <a:gd name="connsiteY8" fmla="*/ 991691 h 1526775"/>
                  <a:gd name="connsiteX9" fmla="*/ 278253 w 349600"/>
                  <a:gd name="connsiteY9" fmla="*/ 335321 h 1526775"/>
                  <a:gd name="connsiteX10" fmla="*/ 235444 w 349600"/>
                  <a:gd name="connsiteY10" fmla="*/ 256841 h 1526775"/>
                  <a:gd name="connsiteX11" fmla="*/ 235444 w 349600"/>
                  <a:gd name="connsiteY11" fmla="*/ 292513 h 1526775"/>
                  <a:gd name="connsiteX12" fmla="*/ 335330 w 349600"/>
                  <a:gd name="connsiteY12" fmla="*/ 128421 h 1526775"/>
                  <a:gd name="connsiteX13" fmla="*/ 164098 w 349600"/>
                  <a:gd name="connsiteY13" fmla="*/ 0 h 152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9600" h="1526775">
                    <a:moveTo>
                      <a:pt x="164098" y="0"/>
                    </a:moveTo>
                    <a:lnTo>
                      <a:pt x="0" y="142689"/>
                    </a:lnTo>
                    <a:lnTo>
                      <a:pt x="92751" y="271110"/>
                    </a:lnTo>
                    <a:lnTo>
                      <a:pt x="92751" y="271110"/>
                    </a:lnTo>
                    <a:lnTo>
                      <a:pt x="92751" y="271110"/>
                    </a:lnTo>
                    <a:lnTo>
                      <a:pt x="57077" y="321051"/>
                    </a:lnTo>
                    <a:lnTo>
                      <a:pt x="7134" y="977422"/>
                    </a:lnTo>
                    <a:lnTo>
                      <a:pt x="192637" y="1526775"/>
                    </a:lnTo>
                    <a:lnTo>
                      <a:pt x="349600" y="991691"/>
                    </a:lnTo>
                    <a:lnTo>
                      <a:pt x="278253" y="335321"/>
                    </a:lnTo>
                    <a:cubicBezTo>
                      <a:pt x="263983" y="316296"/>
                      <a:pt x="242579" y="263976"/>
                      <a:pt x="235444" y="256841"/>
                    </a:cubicBezTo>
                    <a:lnTo>
                      <a:pt x="235444" y="292513"/>
                    </a:lnTo>
                    <a:lnTo>
                      <a:pt x="335330" y="128421"/>
                    </a:lnTo>
                    <a:lnTo>
                      <a:pt x="164098" y="0"/>
                    </a:lnTo>
                    <a:close/>
                  </a:path>
                </a:pathLst>
              </a:custGeom>
              <a:solidFill>
                <a:srgbClr val="EF5F4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" name="梯形 65"/>
              <p:cNvSpPr/>
              <p:nvPr/>
            </p:nvSpPr>
            <p:spPr>
              <a:xfrm rot="2318815">
                <a:off x="1274968" y="2312104"/>
                <a:ext cx="286501" cy="427229"/>
              </a:xfrm>
              <a:prstGeom prst="trapezoid">
                <a:avLst>
                  <a:gd name="adj" fmla="val 36132"/>
                </a:avLst>
              </a:prstGeom>
              <a:solidFill>
                <a:srgbClr val="F9F7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梯形 22"/>
              <p:cNvSpPr/>
              <p:nvPr/>
            </p:nvSpPr>
            <p:spPr>
              <a:xfrm rot="19325614">
                <a:off x="805311" y="2313264"/>
                <a:ext cx="286501" cy="421516"/>
              </a:xfrm>
              <a:prstGeom prst="trapezoid">
                <a:avLst>
                  <a:gd name="adj" fmla="val 36132"/>
                </a:avLst>
              </a:prstGeom>
              <a:solidFill>
                <a:srgbClr val="F9F7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任意形状 33"/>
              <p:cNvSpPr/>
              <p:nvPr/>
            </p:nvSpPr>
            <p:spPr>
              <a:xfrm>
                <a:off x="626858" y="2367748"/>
                <a:ext cx="578485" cy="1747045"/>
              </a:xfrm>
              <a:custGeom>
                <a:avLst/>
                <a:gdLst>
                  <a:gd name="connsiteX0" fmla="*/ 164098 w 585045"/>
                  <a:gd name="connsiteY0" fmla="*/ 0 h 1698001"/>
                  <a:gd name="connsiteX1" fmla="*/ 585045 w 585045"/>
                  <a:gd name="connsiteY1" fmla="*/ 1698001 h 1698001"/>
                  <a:gd name="connsiteX2" fmla="*/ 585045 w 585045"/>
                  <a:gd name="connsiteY2" fmla="*/ 1698001 h 1698001"/>
                  <a:gd name="connsiteX3" fmla="*/ 0 w 585045"/>
                  <a:gd name="connsiteY3" fmla="*/ 1041631 h 1698001"/>
                  <a:gd name="connsiteX4" fmla="*/ 192637 w 585045"/>
                  <a:gd name="connsiteY4" fmla="*/ 849001 h 1698001"/>
                  <a:gd name="connsiteX5" fmla="*/ 7135 w 585045"/>
                  <a:gd name="connsiteY5" fmla="*/ 849001 h 1698001"/>
                  <a:gd name="connsiteX6" fmla="*/ 28539 w 585045"/>
                  <a:gd name="connsiteY6" fmla="*/ 71344 h 1698001"/>
                  <a:gd name="connsiteX7" fmla="*/ 164098 w 585045"/>
                  <a:gd name="connsiteY7" fmla="*/ 0 h 169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045" h="1698001">
                    <a:moveTo>
                      <a:pt x="164098" y="0"/>
                    </a:moveTo>
                    <a:lnTo>
                      <a:pt x="585045" y="1698001"/>
                    </a:lnTo>
                    <a:lnTo>
                      <a:pt x="585045" y="1698001"/>
                    </a:lnTo>
                    <a:lnTo>
                      <a:pt x="0" y="1041631"/>
                    </a:lnTo>
                    <a:lnTo>
                      <a:pt x="192637" y="849001"/>
                    </a:lnTo>
                    <a:lnTo>
                      <a:pt x="7135" y="849001"/>
                    </a:lnTo>
                    <a:lnTo>
                      <a:pt x="28539" y="71344"/>
                    </a:lnTo>
                    <a:lnTo>
                      <a:pt x="164098" y="0"/>
                    </a:lnTo>
                    <a:close/>
                  </a:path>
                </a:pathLst>
              </a:custGeom>
              <a:solidFill>
                <a:srgbClr val="2A919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任意形状 66"/>
              <p:cNvSpPr/>
              <p:nvPr/>
            </p:nvSpPr>
            <p:spPr>
              <a:xfrm flipH="1">
                <a:off x="1187914" y="2367748"/>
                <a:ext cx="535663" cy="1747046"/>
              </a:xfrm>
              <a:custGeom>
                <a:avLst/>
                <a:gdLst>
                  <a:gd name="connsiteX0" fmla="*/ 164098 w 585045"/>
                  <a:gd name="connsiteY0" fmla="*/ 0 h 1698001"/>
                  <a:gd name="connsiteX1" fmla="*/ 585045 w 585045"/>
                  <a:gd name="connsiteY1" fmla="*/ 1698001 h 1698001"/>
                  <a:gd name="connsiteX2" fmla="*/ 585045 w 585045"/>
                  <a:gd name="connsiteY2" fmla="*/ 1698001 h 1698001"/>
                  <a:gd name="connsiteX3" fmla="*/ 0 w 585045"/>
                  <a:gd name="connsiteY3" fmla="*/ 1041631 h 1698001"/>
                  <a:gd name="connsiteX4" fmla="*/ 192637 w 585045"/>
                  <a:gd name="connsiteY4" fmla="*/ 849001 h 1698001"/>
                  <a:gd name="connsiteX5" fmla="*/ 7135 w 585045"/>
                  <a:gd name="connsiteY5" fmla="*/ 849001 h 1698001"/>
                  <a:gd name="connsiteX6" fmla="*/ 28539 w 585045"/>
                  <a:gd name="connsiteY6" fmla="*/ 71344 h 1698001"/>
                  <a:gd name="connsiteX7" fmla="*/ 164098 w 585045"/>
                  <a:gd name="connsiteY7" fmla="*/ 0 h 169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045" h="1698001">
                    <a:moveTo>
                      <a:pt x="164098" y="0"/>
                    </a:moveTo>
                    <a:lnTo>
                      <a:pt x="585045" y="1698001"/>
                    </a:lnTo>
                    <a:lnTo>
                      <a:pt x="585045" y="1698001"/>
                    </a:lnTo>
                    <a:lnTo>
                      <a:pt x="0" y="1041631"/>
                    </a:lnTo>
                    <a:lnTo>
                      <a:pt x="192637" y="849001"/>
                    </a:lnTo>
                    <a:lnTo>
                      <a:pt x="7135" y="849001"/>
                    </a:lnTo>
                    <a:lnTo>
                      <a:pt x="28539" y="71344"/>
                    </a:lnTo>
                    <a:lnTo>
                      <a:pt x="164098" y="0"/>
                    </a:lnTo>
                    <a:close/>
                  </a:path>
                </a:pathLst>
              </a:custGeom>
              <a:solidFill>
                <a:srgbClr val="2A919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任意形状 48"/>
              <p:cNvSpPr/>
              <p:nvPr/>
            </p:nvSpPr>
            <p:spPr>
              <a:xfrm>
                <a:off x="970457" y="3944319"/>
                <a:ext cx="805925" cy="301227"/>
              </a:xfrm>
              <a:custGeom>
                <a:avLst/>
                <a:gdLst>
                  <a:gd name="connsiteX0" fmla="*/ 724519 w 805925"/>
                  <a:gd name="connsiteY0" fmla="*/ 32565 h 301227"/>
                  <a:gd name="connsiteX1" fmla="*/ 805925 w 805925"/>
                  <a:gd name="connsiteY1" fmla="*/ 276803 h 301227"/>
                  <a:gd name="connsiteX2" fmla="*/ 130250 w 805925"/>
                  <a:gd name="connsiteY2" fmla="*/ 301227 h 301227"/>
                  <a:gd name="connsiteX3" fmla="*/ 0 w 805925"/>
                  <a:gd name="connsiteY3" fmla="*/ 236097 h 301227"/>
                  <a:gd name="connsiteX4" fmla="*/ 366330 w 805925"/>
                  <a:gd name="connsiteY4" fmla="*/ 0 h 301227"/>
                  <a:gd name="connsiteX5" fmla="*/ 724519 w 805925"/>
                  <a:gd name="connsiteY5" fmla="*/ 32565 h 30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5925" h="301227">
                    <a:moveTo>
                      <a:pt x="724519" y="32565"/>
                    </a:moveTo>
                    <a:lnTo>
                      <a:pt x="805925" y="276803"/>
                    </a:lnTo>
                    <a:lnTo>
                      <a:pt x="130250" y="301227"/>
                    </a:lnTo>
                    <a:lnTo>
                      <a:pt x="0" y="236097"/>
                    </a:lnTo>
                    <a:lnTo>
                      <a:pt x="366330" y="0"/>
                    </a:lnTo>
                    <a:lnTo>
                      <a:pt x="724519" y="32565"/>
                    </a:lnTo>
                    <a:close/>
                  </a:path>
                </a:pathLst>
              </a:custGeom>
              <a:solidFill>
                <a:srgbClr val="E19986"/>
              </a:solidFill>
              <a:ln>
                <a:solidFill>
                  <a:srgbClr val="E1998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68" name="任意形状 67"/>
              <p:cNvSpPr/>
              <p:nvPr/>
            </p:nvSpPr>
            <p:spPr>
              <a:xfrm>
                <a:off x="1976963" y="3574016"/>
                <a:ext cx="179094" cy="301227"/>
              </a:xfrm>
              <a:custGeom>
                <a:avLst/>
                <a:gdLst>
                  <a:gd name="connsiteX0" fmla="*/ 32562 w 179094"/>
                  <a:gd name="connsiteY0" fmla="*/ 0 h 301227"/>
                  <a:gd name="connsiteX1" fmla="*/ 179094 w 179094"/>
                  <a:gd name="connsiteY1" fmla="*/ 252379 h 301227"/>
                  <a:gd name="connsiteX2" fmla="*/ 0 w 179094"/>
                  <a:gd name="connsiteY2" fmla="*/ 301227 h 301227"/>
                  <a:gd name="connsiteX3" fmla="*/ 32562 w 179094"/>
                  <a:gd name="connsiteY3" fmla="*/ 0 h 30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094" h="301227">
                    <a:moveTo>
                      <a:pt x="32562" y="0"/>
                    </a:moveTo>
                    <a:lnTo>
                      <a:pt x="179094" y="252379"/>
                    </a:lnTo>
                    <a:lnTo>
                      <a:pt x="0" y="301227"/>
                    </a:lnTo>
                    <a:lnTo>
                      <a:pt x="32562" y="0"/>
                    </a:lnTo>
                    <a:close/>
                  </a:path>
                </a:pathLst>
              </a:cu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任意形状 69"/>
              <p:cNvSpPr/>
              <p:nvPr/>
            </p:nvSpPr>
            <p:spPr>
              <a:xfrm>
                <a:off x="1669699" y="3931929"/>
                <a:ext cx="307263" cy="293595"/>
              </a:xfrm>
              <a:custGeom>
                <a:avLst/>
                <a:gdLst>
                  <a:gd name="connsiteX0" fmla="*/ 0 w 254000"/>
                  <a:gd name="connsiteY0" fmla="*/ 12391 h 297366"/>
                  <a:gd name="connsiteX1" fmla="*/ 161073 w 254000"/>
                  <a:gd name="connsiteY1" fmla="*/ 0 h 297366"/>
                  <a:gd name="connsiteX2" fmla="*/ 254000 w 254000"/>
                  <a:gd name="connsiteY2" fmla="*/ 291171 h 297366"/>
                  <a:gd name="connsiteX3" fmla="*/ 86731 w 254000"/>
                  <a:gd name="connsiteY3" fmla="*/ 297366 h 297366"/>
                  <a:gd name="connsiteX4" fmla="*/ 0 w 254000"/>
                  <a:gd name="connsiteY4" fmla="*/ 12391 h 297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297366">
                    <a:moveTo>
                      <a:pt x="0" y="12391"/>
                    </a:moveTo>
                    <a:lnTo>
                      <a:pt x="161073" y="0"/>
                    </a:lnTo>
                    <a:lnTo>
                      <a:pt x="254000" y="291171"/>
                    </a:lnTo>
                    <a:lnTo>
                      <a:pt x="86731" y="297366"/>
                    </a:lnTo>
                    <a:lnTo>
                      <a:pt x="0" y="12391"/>
                    </a:lnTo>
                    <a:close/>
                  </a:path>
                </a:pathLst>
              </a:custGeom>
              <a:solidFill>
                <a:srgbClr val="F0F4E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-30975" y="3844632"/>
                <a:ext cx="290550" cy="390293"/>
              </a:xfrm>
              <a:prstGeom prst="ellipse">
                <a:avLst/>
              </a:prstGeom>
              <a:solidFill>
                <a:srgbClr val="F0F4E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任意形状 72"/>
              <p:cNvSpPr/>
              <p:nvPr/>
            </p:nvSpPr>
            <p:spPr>
              <a:xfrm>
                <a:off x="51247" y="3844631"/>
                <a:ext cx="729338" cy="522929"/>
              </a:xfrm>
              <a:custGeom>
                <a:avLst/>
                <a:gdLst>
                  <a:gd name="connsiteX0" fmla="*/ 105317 w 669074"/>
                  <a:gd name="connsiteY0" fmla="*/ 0 h 477024"/>
                  <a:gd name="connsiteX1" fmla="*/ 105317 w 669074"/>
                  <a:gd name="connsiteY1" fmla="*/ 0 h 477024"/>
                  <a:gd name="connsiteX2" fmla="*/ 49561 w 669074"/>
                  <a:gd name="connsiteY2" fmla="*/ 49561 h 477024"/>
                  <a:gd name="connsiteX3" fmla="*/ 43366 w 669074"/>
                  <a:gd name="connsiteY3" fmla="*/ 68146 h 477024"/>
                  <a:gd name="connsiteX4" fmla="*/ 18586 w 669074"/>
                  <a:gd name="connsiteY4" fmla="*/ 105317 h 477024"/>
                  <a:gd name="connsiteX5" fmla="*/ 6196 w 669074"/>
                  <a:gd name="connsiteY5" fmla="*/ 142488 h 477024"/>
                  <a:gd name="connsiteX6" fmla="*/ 0 w 669074"/>
                  <a:gd name="connsiteY6" fmla="*/ 161073 h 477024"/>
                  <a:gd name="connsiteX7" fmla="*/ 6196 w 669074"/>
                  <a:gd name="connsiteY7" fmla="*/ 241610 h 477024"/>
                  <a:gd name="connsiteX8" fmla="*/ 12391 w 669074"/>
                  <a:gd name="connsiteY8" fmla="*/ 260195 h 477024"/>
                  <a:gd name="connsiteX9" fmla="*/ 30976 w 669074"/>
                  <a:gd name="connsiteY9" fmla="*/ 272585 h 477024"/>
                  <a:gd name="connsiteX10" fmla="*/ 43366 w 669074"/>
                  <a:gd name="connsiteY10" fmla="*/ 309756 h 477024"/>
                  <a:gd name="connsiteX11" fmla="*/ 49561 w 669074"/>
                  <a:gd name="connsiteY11" fmla="*/ 328341 h 477024"/>
                  <a:gd name="connsiteX12" fmla="*/ 61952 w 669074"/>
                  <a:gd name="connsiteY12" fmla="*/ 340732 h 477024"/>
                  <a:gd name="connsiteX13" fmla="*/ 86732 w 669074"/>
                  <a:gd name="connsiteY13" fmla="*/ 371707 h 477024"/>
                  <a:gd name="connsiteX14" fmla="*/ 346927 w 669074"/>
                  <a:gd name="connsiteY14" fmla="*/ 421268 h 477024"/>
                  <a:gd name="connsiteX15" fmla="*/ 439854 w 669074"/>
                  <a:gd name="connsiteY15" fmla="*/ 477024 h 477024"/>
                  <a:gd name="connsiteX16" fmla="*/ 631903 w 669074"/>
                  <a:gd name="connsiteY16" fmla="*/ 322146 h 477024"/>
                  <a:gd name="connsiteX17" fmla="*/ 669074 w 669074"/>
                  <a:gd name="connsiteY17" fmla="*/ 223024 h 477024"/>
                  <a:gd name="connsiteX18" fmla="*/ 619513 w 669074"/>
                  <a:gd name="connsiteY18" fmla="*/ 86732 h 477024"/>
                  <a:gd name="connsiteX19" fmla="*/ 514196 w 669074"/>
                  <a:gd name="connsiteY19" fmla="*/ 68146 h 477024"/>
                  <a:gd name="connsiteX20" fmla="*/ 105317 w 669074"/>
                  <a:gd name="connsiteY20" fmla="*/ 0 h 477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69074" h="477024">
                    <a:moveTo>
                      <a:pt x="105317" y="0"/>
                    </a:moveTo>
                    <a:lnTo>
                      <a:pt x="105317" y="0"/>
                    </a:lnTo>
                    <a:cubicBezTo>
                      <a:pt x="76531" y="20561"/>
                      <a:pt x="63155" y="22374"/>
                      <a:pt x="49561" y="49561"/>
                    </a:cubicBezTo>
                    <a:cubicBezTo>
                      <a:pt x="46641" y="55402"/>
                      <a:pt x="46537" y="62438"/>
                      <a:pt x="43366" y="68146"/>
                    </a:cubicBezTo>
                    <a:cubicBezTo>
                      <a:pt x="36134" y="81163"/>
                      <a:pt x="23295" y="91190"/>
                      <a:pt x="18586" y="105317"/>
                    </a:cubicBezTo>
                    <a:lnTo>
                      <a:pt x="6196" y="142488"/>
                    </a:lnTo>
                    <a:lnTo>
                      <a:pt x="0" y="161073"/>
                    </a:lnTo>
                    <a:cubicBezTo>
                      <a:pt x="2065" y="187919"/>
                      <a:pt x="2856" y="214893"/>
                      <a:pt x="6196" y="241610"/>
                    </a:cubicBezTo>
                    <a:cubicBezTo>
                      <a:pt x="7006" y="248090"/>
                      <a:pt x="8312" y="255096"/>
                      <a:pt x="12391" y="260195"/>
                    </a:cubicBezTo>
                    <a:cubicBezTo>
                      <a:pt x="17042" y="266009"/>
                      <a:pt x="24781" y="268455"/>
                      <a:pt x="30976" y="272585"/>
                    </a:cubicBezTo>
                    <a:lnTo>
                      <a:pt x="43366" y="309756"/>
                    </a:lnTo>
                    <a:cubicBezTo>
                      <a:pt x="45431" y="315951"/>
                      <a:pt x="44944" y="323724"/>
                      <a:pt x="49561" y="328341"/>
                    </a:cubicBezTo>
                    <a:cubicBezTo>
                      <a:pt x="53691" y="332471"/>
                      <a:pt x="58303" y="336171"/>
                      <a:pt x="61952" y="340732"/>
                    </a:cubicBezTo>
                    <a:cubicBezTo>
                      <a:pt x="93213" y="379808"/>
                      <a:pt x="56815" y="341790"/>
                      <a:pt x="86732" y="371707"/>
                    </a:cubicBezTo>
                    <a:lnTo>
                      <a:pt x="346927" y="421268"/>
                    </a:lnTo>
                    <a:lnTo>
                      <a:pt x="439854" y="477024"/>
                    </a:lnTo>
                    <a:lnTo>
                      <a:pt x="631903" y="322146"/>
                    </a:lnTo>
                    <a:lnTo>
                      <a:pt x="669074" y="223024"/>
                    </a:lnTo>
                    <a:lnTo>
                      <a:pt x="619513" y="86732"/>
                    </a:lnTo>
                    <a:lnTo>
                      <a:pt x="514196" y="68146"/>
                    </a:lnTo>
                    <a:lnTo>
                      <a:pt x="105317" y="0"/>
                    </a:lnTo>
                    <a:close/>
                  </a:path>
                </a:pathLst>
              </a:custGeom>
              <a:solidFill>
                <a:srgbClr val="FEBF9F"/>
              </a:solidFill>
              <a:ln>
                <a:solidFill>
                  <a:srgbClr val="E1998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等腰三角形 76"/>
              <p:cNvSpPr/>
              <p:nvPr/>
            </p:nvSpPr>
            <p:spPr>
              <a:xfrm rot="9138186">
                <a:off x="801359" y="4250672"/>
                <a:ext cx="62193" cy="162825"/>
              </a:xfrm>
              <a:prstGeom prst="triangle">
                <a:avLst/>
              </a:prstGeom>
              <a:solidFill>
                <a:srgbClr val="CEC7C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9750053">
                <a:off x="529899" y="3378736"/>
                <a:ext cx="60634" cy="978829"/>
              </a:xfrm>
              <a:prstGeom prst="roundRect">
                <a:avLst>
                  <a:gd name="adj" fmla="val 50000"/>
                </a:avLst>
              </a:prstGeom>
              <a:solidFill>
                <a:srgbClr val="544C4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1" name="文本框 80"/>
            <p:cNvSpPr txBox="1"/>
            <p:nvPr/>
          </p:nvSpPr>
          <p:spPr>
            <a:xfrm rot="10800000">
              <a:off x="916541" y="4971397"/>
              <a:ext cx="12709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 smtClean="0">
                  <a:latin typeface="Apple Chancery"/>
                  <a:cs typeface="Apple Chancery"/>
                </a:rPr>
                <a:t>Agree</a:t>
              </a:r>
              <a:endParaRPr kumimoji="1" lang="zh-CN" altLang="en-US" sz="2000" b="1" dirty="0">
                <a:latin typeface="Apple Chancery"/>
                <a:cs typeface="Apple Chancery"/>
              </a:endParaRPr>
            </a:p>
          </p:txBody>
        </p:sp>
      </p:grpSp>
      <p:sp>
        <p:nvSpPr>
          <p:cNvPr id="83" name="TextBox 246"/>
          <p:cNvSpPr txBox="1"/>
          <p:nvPr/>
        </p:nvSpPr>
        <p:spPr>
          <a:xfrm>
            <a:off x="811147" y="5301101"/>
            <a:ext cx="36178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200" dirty="0" smtClean="0">
                <a:solidFill>
                  <a:srgbClr val="262C35"/>
                </a:solidFill>
                <a:latin typeface="Helvetica Neue Bold Condensed"/>
                <a:cs typeface="Helvetica Neue Bold Condensed"/>
              </a:rPr>
              <a:t>Gain Contract from Universities </a:t>
            </a:r>
            <a:endParaRPr kumimoji="1" lang="en-SG" sz="2200" dirty="0">
              <a:solidFill>
                <a:srgbClr val="262C35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24" name="组 123"/>
          <p:cNvGrpSpPr/>
          <p:nvPr/>
        </p:nvGrpSpPr>
        <p:grpSpPr>
          <a:xfrm>
            <a:off x="5125008" y="1966145"/>
            <a:ext cx="2640729" cy="2740371"/>
            <a:chOff x="4107325" y="1103308"/>
            <a:chExt cx="4648596" cy="4824000"/>
          </a:xfrm>
        </p:grpSpPr>
        <p:sp>
          <p:nvSpPr>
            <p:cNvPr id="89" name="椭圆 88"/>
            <p:cNvSpPr/>
            <p:nvPr/>
          </p:nvSpPr>
          <p:spPr>
            <a:xfrm>
              <a:off x="4107325" y="1278712"/>
              <a:ext cx="4648596" cy="4648596"/>
            </a:xfrm>
            <a:prstGeom prst="ellipse">
              <a:avLst/>
            </a:prstGeom>
            <a:solidFill>
              <a:srgbClr val="55CA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5" name="组 114"/>
            <p:cNvGrpSpPr/>
            <p:nvPr/>
          </p:nvGrpSpPr>
          <p:grpSpPr>
            <a:xfrm>
              <a:off x="4595231" y="1103308"/>
              <a:ext cx="1943999" cy="1980633"/>
              <a:chOff x="4081775" y="1400528"/>
              <a:chExt cx="1943999" cy="1980633"/>
            </a:xfrm>
          </p:grpSpPr>
          <p:sp>
            <p:nvSpPr>
              <p:cNvPr id="113" name="圆角矩形 112"/>
              <p:cNvSpPr/>
              <p:nvPr/>
            </p:nvSpPr>
            <p:spPr>
              <a:xfrm rot="5400000">
                <a:off x="4012348" y="2654048"/>
                <a:ext cx="1107631" cy="346595"/>
              </a:xfrm>
              <a:prstGeom prst="roundRect">
                <a:avLst>
                  <a:gd name="adj" fmla="val 50000"/>
                </a:avLst>
              </a:prstGeom>
              <a:solidFill>
                <a:srgbClr val="C04C2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14" name="组 113"/>
              <p:cNvGrpSpPr/>
              <p:nvPr/>
            </p:nvGrpSpPr>
            <p:grpSpPr>
              <a:xfrm>
                <a:off x="4081775" y="1400528"/>
                <a:ext cx="1943999" cy="1701292"/>
                <a:chOff x="4081775" y="1400528"/>
                <a:chExt cx="1943999" cy="1701292"/>
              </a:xfrm>
            </p:grpSpPr>
            <p:sp>
              <p:nvSpPr>
                <p:cNvPr id="110" name="圆角矩形 109"/>
                <p:cNvSpPr/>
                <p:nvPr/>
              </p:nvSpPr>
              <p:spPr>
                <a:xfrm>
                  <a:off x="4081775" y="1964906"/>
                  <a:ext cx="1943999" cy="57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B5C3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07" name="组 106"/>
                <p:cNvGrpSpPr/>
                <p:nvPr/>
              </p:nvGrpSpPr>
              <p:grpSpPr>
                <a:xfrm>
                  <a:off x="4864116" y="1400528"/>
                  <a:ext cx="995230" cy="1701292"/>
                  <a:chOff x="-1121466" y="1197805"/>
                  <a:chExt cx="995230" cy="1701292"/>
                </a:xfrm>
              </p:grpSpPr>
              <p:sp>
                <p:nvSpPr>
                  <p:cNvPr id="105" name="梯形 104"/>
                  <p:cNvSpPr/>
                  <p:nvPr/>
                </p:nvSpPr>
                <p:spPr>
                  <a:xfrm rot="16200000">
                    <a:off x="-1457491" y="1627802"/>
                    <a:ext cx="1521154" cy="849103"/>
                  </a:xfrm>
                  <a:prstGeom prst="trapezoid">
                    <a:avLst>
                      <a:gd name="adj" fmla="val 57582"/>
                    </a:avLst>
                  </a:prstGeom>
                  <a:solidFill>
                    <a:srgbClr val="F7F8FE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06" name="矩形 105"/>
                  <p:cNvSpPr/>
                  <p:nvPr/>
                </p:nvSpPr>
                <p:spPr>
                  <a:xfrm>
                    <a:off x="-270236" y="1197805"/>
                    <a:ext cx="144000" cy="1701292"/>
                  </a:xfrm>
                  <a:prstGeom prst="rect">
                    <a:avLst/>
                  </a:prstGeom>
                  <a:solidFill>
                    <a:srgbClr val="C04C2C"/>
                  </a:solidFill>
                  <a:ln>
                    <a:solidFill>
                      <a:srgbClr val="C04C2C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cxnSp>
              <p:nvCxnSpPr>
                <p:cNvPr id="112" name="直线连接符 111"/>
                <p:cNvCxnSpPr/>
                <p:nvPr/>
              </p:nvCxnSpPr>
              <p:spPr>
                <a:xfrm>
                  <a:off x="4496513" y="1964906"/>
                  <a:ext cx="0" cy="576000"/>
                </a:xfrm>
                <a:prstGeom prst="line">
                  <a:avLst/>
                </a:prstGeom>
                <a:ln w="57150" cmpd="sng">
                  <a:solidFill>
                    <a:srgbClr val="FFFFFF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任意形状 96"/>
            <p:cNvSpPr/>
            <p:nvPr/>
          </p:nvSpPr>
          <p:spPr>
            <a:xfrm>
              <a:off x="6004004" y="2926117"/>
              <a:ext cx="1801975" cy="2495776"/>
            </a:xfrm>
            <a:custGeom>
              <a:avLst/>
              <a:gdLst>
                <a:gd name="connsiteX0" fmla="*/ 1075848 w 1935675"/>
                <a:gd name="connsiteY0" fmla="*/ 564314 h 2587414"/>
                <a:gd name="connsiteX1" fmla="*/ 1146896 w 1935675"/>
                <a:gd name="connsiteY1" fmla="*/ 653120 h 2587414"/>
                <a:gd name="connsiteX2" fmla="*/ 1164657 w 1935675"/>
                <a:gd name="connsiteY2" fmla="*/ 848492 h 2587414"/>
                <a:gd name="connsiteX3" fmla="*/ 1066967 w 1935675"/>
                <a:gd name="connsiteY3" fmla="*/ 857372 h 2587414"/>
                <a:gd name="connsiteX4" fmla="*/ 1058087 w 1935675"/>
                <a:gd name="connsiteY4" fmla="*/ 1683263 h 2587414"/>
                <a:gd name="connsiteX5" fmla="*/ 791659 w 1935675"/>
                <a:gd name="connsiteY5" fmla="*/ 1763188 h 2587414"/>
                <a:gd name="connsiteX6" fmla="*/ 63425 w 1935675"/>
                <a:gd name="connsiteY6" fmla="*/ 1754307 h 2587414"/>
                <a:gd name="connsiteX7" fmla="*/ 45664 w 1935675"/>
                <a:gd name="connsiteY7" fmla="*/ 1772068 h 2587414"/>
                <a:gd name="connsiteX8" fmla="*/ 134473 w 1935675"/>
                <a:gd name="connsiteY8" fmla="*/ 1887515 h 2587414"/>
                <a:gd name="connsiteX9" fmla="*/ 409781 w 1935675"/>
                <a:gd name="connsiteY9" fmla="*/ 2198334 h 2587414"/>
                <a:gd name="connsiteX10" fmla="*/ 640684 w 1935675"/>
                <a:gd name="connsiteY10" fmla="*/ 2313782 h 2587414"/>
                <a:gd name="connsiteX11" fmla="*/ 765017 w 1935675"/>
                <a:gd name="connsiteY11" fmla="*/ 2553556 h 2587414"/>
                <a:gd name="connsiteX12" fmla="*/ 765017 w 1935675"/>
                <a:gd name="connsiteY12" fmla="*/ 2518034 h 2587414"/>
                <a:gd name="connsiteX13" fmla="*/ 1857368 w 1935675"/>
                <a:gd name="connsiteY13" fmla="*/ 1931918 h 2587414"/>
                <a:gd name="connsiteX14" fmla="*/ 1830725 w 1935675"/>
                <a:gd name="connsiteY14" fmla="*/ 1896396 h 2587414"/>
                <a:gd name="connsiteX15" fmla="*/ 1688631 w 1935675"/>
                <a:gd name="connsiteY15" fmla="*/ 1603338 h 2587414"/>
                <a:gd name="connsiteX16" fmla="*/ 1653107 w 1935675"/>
                <a:gd name="connsiteY16" fmla="*/ 1052744 h 2587414"/>
                <a:gd name="connsiteX17" fmla="*/ 1324514 w 1935675"/>
                <a:gd name="connsiteY17" fmla="*/ 306779 h 2587414"/>
                <a:gd name="connsiteX18" fmla="*/ 1280109 w 1935675"/>
                <a:gd name="connsiteY18" fmla="*/ 111407 h 2587414"/>
                <a:gd name="connsiteX19" fmla="*/ 1191300 w 1935675"/>
                <a:gd name="connsiteY19" fmla="*/ 22601 h 2587414"/>
                <a:gd name="connsiteX20" fmla="*/ 1058087 w 1935675"/>
                <a:gd name="connsiteY20" fmla="*/ 49243 h 2587414"/>
                <a:gd name="connsiteX21" fmla="*/ 1075848 w 1935675"/>
                <a:gd name="connsiteY21" fmla="*/ 564314 h 2587414"/>
                <a:gd name="connsiteX0" fmla="*/ 1075848 w 1935675"/>
                <a:gd name="connsiteY0" fmla="*/ 564314 h 2566769"/>
                <a:gd name="connsiteX1" fmla="*/ 1146896 w 1935675"/>
                <a:gd name="connsiteY1" fmla="*/ 653120 h 2566769"/>
                <a:gd name="connsiteX2" fmla="*/ 1164657 w 1935675"/>
                <a:gd name="connsiteY2" fmla="*/ 848492 h 2566769"/>
                <a:gd name="connsiteX3" fmla="*/ 1066967 w 1935675"/>
                <a:gd name="connsiteY3" fmla="*/ 857372 h 2566769"/>
                <a:gd name="connsiteX4" fmla="*/ 1058087 w 1935675"/>
                <a:gd name="connsiteY4" fmla="*/ 1683263 h 2566769"/>
                <a:gd name="connsiteX5" fmla="*/ 791659 w 1935675"/>
                <a:gd name="connsiteY5" fmla="*/ 1763188 h 2566769"/>
                <a:gd name="connsiteX6" fmla="*/ 63425 w 1935675"/>
                <a:gd name="connsiteY6" fmla="*/ 1754307 h 2566769"/>
                <a:gd name="connsiteX7" fmla="*/ 45664 w 1935675"/>
                <a:gd name="connsiteY7" fmla="*/ 1772068 h 2566769"/>
                <a:gd name="connsiteX8" fmla="*/ 134473 w 1935675"/>
                <a:gd name="connsiteY8" fmla="*/ 1887515 h 2566769"/>
                <a:gd name="connsiteX9" fmla="*/ 409781 w 1935675"/>
                <a:gd name="connsiteY9" fmla="*/ 2198334 h 2566769"/>
                <a:gd name="connsiteX10" fmla="*/ 640684 w 1935675"/>
                <a:gd name="connsiteY10" fmla="*/ 2313782 h 2566769"/>
                <a:gd name="connsiteX11" fmla="*/ 626111 w 1935675"/>
                <a:gd name="connsiteY11" fmla="*/ 2509900 h 2566769"/>
                <a:gd name="connsiteX12" fmla="*/ 765017 w 1935675"/>
                <a:gd name="connsiteY12" fmla="*/ 2518034 h 2566769"/>
                <a:gd name="connsiteX13" fmla="*/ 1857368 w 1935675"/>
                <a:gd name="connsiteY13" fmla="*/ 1931918 h 2566769"/>
                <a:gd name="connsiteX14" fmla="*/ 1830725 w 1935675"/>
                <a:gd name="connsiteY14" fmla="*/ 1896396 h 2566769"/>
                <a:gd name="connsiteX15" fmla="*/ 1688631 w 1935675"/>
                <a:gd name="connsiteY15" fmla="*/ 1603338 h 2566769"/>
                <a:gd name="connsiteX16" fmla="*/ 1653107 w 1935675"/>
                <a:gd name="connsiteY16" fmla="*/ 1052744 h 2566769"/>
                <a:gd name="connsiteX17" fmla="*/ 1324514 w 1935675"/>
                <a:gd name="connsiteY17" fmla="*/ 306779 h 2566769"/>
                <a:gd name="connsiteX18" fmla="*/ 1280109 w 1935675"/>
                <a:gd name="connsiteY18" fmla="*/ 111407 h 2566769"/>
                <a:gd name="connsiteX19" fmla="*/ 1191300 w 1935675"/>
                <a:gd name="connsiteY19" fmla="*/ 22601 h 2566769"/>
                <a:gd name="connsiteX20" fmla="*/ 1058087 w 1935675"/>
                <a:gd name="connsiteY20" fmla="*/ 49243 h 2566769"/>
                <a:gd name="connsiteX21" fmla="*/ 1075848 w 1935675"/>
                <a:gd name="connsiteY21" fmla="*/ 564314 h 2566769"/>
                <a:gd name="connsiteX0" fmla="*/ 1075848 w 1945962"/>
                <a:gd name="connsiteY0" fmla="*/ 564314 h 2521896"/>
                <a:gd name="connsiteX1" fmla="*/ 1146896 w 1945962"/>
                <a:gd name="connsiteY1" fmla="*/ 653120 h 2521896"/>
                <a:gd name="connsiteX2" fmla="*/ 1164657 w 1945962"/>
                <a:gd name="connsiteY2" fmla="*/ 848492 h 2521896"/>
                <a:gd name="connsiteX3" fmla="*/ 1066967 w 1945962"/>
                <a:gd name="connsiteY3" fmla="*/ 857372 h 2521896"/>
                <a:gd name="connsiteX4" fmla="*/ 1058087 w 1945962"/>
                <a:gd name="connsiteY4" fmla="*/ 1683263 h 2521896"/>
                <a:gd name="connsiteX5" fmla="*/ 791659 w 1945962"/>
                <a:gd name="connsiteY5" fmla="*/ 1763188 h 2521896"/>
                <a:gd name="connsiteX6" fmla="*/ 63425 w 1945962"/>
                <a:gd name="connsiteY6" fmla="*/ 1754307 h 2521896"/>
                <a:gd name="connsiteX7" fmla="*/ 45664 w 1945962"/>
                <a:gd name="connsiteY7" fmla="*/ 1772068 h 2521896"/>
                <a:gd name="connsiteX8" fmla="*/ 134473 w 1945962"/>
                <a:gd name="connsiteY8" fmla="*/ 1887515 h 2521896"/>
                <a:gd name="connsiteX9" fmla="*/ 409781 w 1945962"/>
                <a:gd name="connsiteY9" fmla="*/ 2198334 h 2521896"/>
                <a:gd name="connsiteX10" fmla="*/ 640684 w 1945962"/>
                <a:gd name="connsiteY10" fmla="*/ 2313782 h 2521896"/>
                <a:gd name="connsiteX11" fmla="*/ 626111 w 1945962"/>
                <a:gd name="connsiteY11" fmla="*/ 2509900 h 2521896"/>
                <a:gd name="connsiteX12" fmla="*/ 1857368 w 1945962"/>
                <a:gd name="connsiteY12" fmla="*/ 1931918 h 2521896"/>
                <a:gd name="connsiteX13" fmla="*/ 1830725 w 1945962"/>
                <a:gd name="connsiteY13" fmla="*/ 1896396 h 2521896"/>
                <a:gd name="connsiteX14" fmla="*/ 1688631 w 1945962"/>
                <a:gd name="connsiteY14" fmla="*/ 1603338 h 2521896"/>
                <a:gd name="connsiteX15" fmla="*/ 1653107 w 1945962"/>
                <a:gd name="connsiteY15" fmla="*/ 1052744 h 2521896"/>
                <a:gd name="connsiteX16" fmla="*/ 1324514 w 1945962"/>
                <a:gd name="connsiteY16" fmla="*/ 306779 h 2521896"/>
                <a:gd name="connsiteX17" fmla="*/ 1280109 w 1945962"/>
                <a:gd name="connsiteY17" fmla="*/ 111407 h 2521896"/>
                <a:gd name="connsiteX18" fmla="*/ 1191300 w 1945962"/>
                <a:gd name="connsiteY18" fmla="*/ 22601 h 2521896"/>
                <a:gd name="connsiteX19" fmla="*/ 1058087 w 1945962"/>
                <a:gd name="connsiteY19" fmla="*/ 49243 h 2521896"/>
                <a:gd name="connsiteX20" fmla="*/ 1075848 w 1945962"/>
                <a:gd name="connsiteY20" fmla="*/ 564314 h 2521896"/>
                <a:gd name="connsiteX0" fmla="*/ 1075848 w 1935087"/>
                <a:gd name="connsiteY0" fmla="*/ 564314 h 2521896"/>
                <a:gd name="connsiteX1" fmla="*/ 1146896 w 1935087"/>
                <a:gd name="connsiteY1" fmla="*/ 653120 h 2521896"/>
                <a:gd name="connsiteX2" fmla="*/ 1164657 w 1935087"/>
                <a:gd name="connsiteY2" fmla="*/ 848492 h 2521896"/>
                <a:gd name="connsiteX3" fmla="*/ 1066967 w 1935087"/>
                <a:gd name="connsiteY3" fmla="*/ 857372 h 2521896"/>
                <a:gd name="connsiteX4" fmla="*/ 1058087 w 1935087"/>
                <a:gd name="connsiteY4" fmla="*/ 1683263 h 2521896"/>
                <a:gd name="connsiteX5" fmla="*/ 791659 w 1935087"/>
                <a:gd name="connsiteY5" fmla="*/ 1763188 h 2521896"/>
                <a:gd name="connsiteX6" fmla="*/ 63425 w 1935087"/>
                <a:gd name="connsiteY6" fmla="*/ 1754307 h 2521896"/>
                <a:gd name="connsiteX7" fmla="*/ 45664 w 1935087"/>
                <a:gd name="connsiteY7" fmla="*/ 1772068 h 2521896"/>
                <a:gd name="connsiteX8" fmla="*/ 134473 w 1935087"/>
                <a:gd name="connsiteY8" fmla="*/ 1887515 h 2521896"/>
                <a:gd name="connsiteX9" fmla="*/ 409781 w 1935087"/>
                <a:gd name="connsiteY9" fmla="*/ 2198334 h 2521896"/>
                <a:gd name="connsiteX10" fmla="*/ 640684 w 1935087"/>
                <a:gd name="connsiteY10" fmla="*/ 2313782 h 2521896"/>
                <a:gd name="connsiteX11" fmla="*/ 772955 w 1935087"/>
                <a:gd name="connsiteY11" fmla="*/ 2509900 h 2521896"/>
                <a:gd name="connsiteX12" fmla="*/ 1857368 w 1935087"/>
                <a:gd name="connsiteY12" fmla="*/ 1931918 h 2521896"/>
                <a:gd name="connsiteX13" fmla="*/ 1830725 w 1935087"/>
                <a:gd name="connsiteY13" fmla="*/ 1896396 h 2521896"/>
                <a:gd name="connsiteX14" fmla="*/ 1688631 w 1935087"/>
                <a:gd name="connsiteY14" fmla="*/ 1603338 h 2521896"/>
                <a:gd name="connsiteX15" fmla="*/ 1653107 w 1935087"/>
                <a:gd name="connsiteY15" fmla="*/ 1052744 h 2521896"/>
                <a:gd name="connsiteX16" fmla="*/ 1324514 w 1935087"/>
                <a:gd name="connsiteY16" fmla="*/ 306779 h 2521896"/>
                <a:gd name="connsiteX17" fmla="*/ 1280109 w 1935087"/>
                <a:gd name="connsiteY17" fmla="*/ 111407 h 2521896"/>
                <a:gd name="connsiteX18" fmla="*/ 1191300 w 1935087"/>
                <a:gd name="connsiteY18" fmla="*/ 22601 h 2521896"/>
                <a:gd name="connsiteX19" fmla="*/ 1058087 w 1935087"/>
                <a:gd name="connsiteY19" fmla="*/ 49243 h 2521896"/>
                <a:gd name="connsiteX20" fmla="*/ 1075848 w 1935087"/>
                <a:gd name="connsiteY20" fmla="*/ 564314 h 2521896"/>
                <a:gd name="connsiteX0" fmla="*/ 1075848 w 1935087"/>
                <a:gd name="connsiteY0" fmla="*/ 564314 h 2534864"/>
                <a:gd name="connsiteX1" fmla="*/ 1146896 w 1935087"/>
                <a:gd name="connsiteY1" fmla="*/ 653120 h 2534864"/>
                <a:gd name="connsiteX2" fmla="*/ 1164657 w 1935087"/>
                <a:gd name="connsiteY2" fmla="*/ 848492 h 2534864"/>
                <a:gd name="connsiteX3" fmla="*/ 1066967 w 1935087"/>
                <a:gd name="connsiteY3" fmla="*/ 857372 h 2534864"/>
                <a:gd name="connsiteX4" fmla="*/ 1058087 w 1935087"/>
                <a:gd name="connsiteY4" fmla="*/ 1683263 h 2534864"/>
                <a:gd name="connsiteX5" fmla="*/ 791659 w 1935087"/>
                <a:gd name="connsiteY5" fmla="*/ 1763188 h 2534864"/>
                <a:gd name="connsiteX6" fmla="*/ 63425 w 1935087"/>
                <a:gd name="connsiteY6" fmla="*/ 1754307 h 2534864"/>
                <a:gd name="connsiteX7" fmla="*/ 45664 w 1935087"/>
                <a:gd name="connsiteY7" fmla="*/ 1772068 h 2534864"/>
                <a:gd name="connsiteX8" fmla="*/ 134473 w 1935087"/>
                <a:gd name="connsiteY8" fmla="*/ 1887515 h 2534864"/>
                <a:gd name="connsiteX9" fmla="*/ 409781 w 1935087"/>
                <a:gd name="connsiteY9" fmla="*/ 2198334 h 2534864"/>
                <a:gd name="connsiteX10" fmla="*/ 640684 w 1935087"/>
                <a:gd name="connsiteY10" fmla="*/ 2313782 h 2534864"/>
                <a:gd name="connsiteX11" fmla="*/ 772955 w 1935087"/>
                <a:gd name="connsiteY11" fmla="*/ 2509900 h 2534864"/>
                <a:gd name="connsiteX12" fmla="*/ 1857368 w 1935087"/>
                <a:gd name="connsiteY12" fmla="*/ 1931918 h 2534864"/>
                <a:gd name="connsiteX13" fmla="*/ 1830725 w 1935087"/>
                <a:gd name="connsiteY13" fmla="*/ 1896396 h 2534864"/>
                <a:gd name="connsiteX14" fmla="*/ 1688631 w 1935087"/>
                <a:gd name="connsiteY14" fmla="*/ 1603338 h 2534864"/>
                <a:gd name="connsiteX15" fmla="*/ 1653107 w 1935087"/>
                <a:gd name="connsiteY15" fmla="*/ 1052744 h 2534864"/>
                <a:gd name="connsiteX16" fmla="*/ 1324514 w 1935087"/>
                <a:gd name="connsiteY16" fmla="*/ 306779 h 2534864"/>
                <a:gd name="connsiteX17" fmla="*/ 1280109 w 1935087"/>
                <a:gd name="connsiteY17" fmla="*/ 111407 h 2534864"/>
                <a:gd name="connsiteX18" fmla="*/ 1191300 w 1935087"/>
                <a:gd name="connsiteY18" fmla="*/ 22601 h 2534864"/>
                <a:gd name="connsiteX19" fmla="*/ 1058087 w 1935087"/>
                <a:gd name="connsiteY19" fmla="*/ 49243 h 2534864"/>
                <a:gd name="connsiteX20" fmla="*/ 1075848 w 1935087"/>
                <a:gd name="connsiteY20" fmla="*/ 564314 h 2534864"/>
                <a:gd name="connsiteX0" fmla="*/ 1075848 w 1935087"/>
                <a:gd name="connsiteY0" fmla="*/ 564314 h 2539229"/>
                <a:gd name="connsiteX1" fmla="*/ 1146896 w 1935087"/>
                <a:gd name="connsiteY1" fmla="*/ 653120 h 2539229"/>
                <a:gd name="connsiteX2" fmla="*/ 1164657 w 1935087"/>
                <a:gd name="connsiteY2" fmla="*/ 848492 h 2539229"/>
                <a:gd name="connsiteX3" fmla="*/ 1066967 w 1935087"/>
                <a:gd name="connsiteY3" fmla="*/ 857372 h 2539229"/>
                <a:gd name="connsiteX4" fmla="*/ 1058087 w 1935087"/>
                <a:gd name="connsiteY4" fmla="*/ 1683263 h 2539229"/>
                <a:gd name="connsiteX5" fmla="*/ 791659 w 1935087"/>
                <a:gd name="connsiteY5" fmla="*/ 1763188 h 2539229"/>
                <a:gd name="connsiteX6" fmla="*/ 63425 w 1935087"/>
                <a:gd name="connsiteY6" fmla="*/ 1754307 h 2539229"/>
                <a:gd name="connsiteX7" fmla="*/ 45664 w 1935087"/>
                <a:gd name="connsiteY7" fmla="*/ 1772068 h 2539229"/>
                <a:gd name="connsiteX8" fmla="*/ 134473 w 1935087"/>
                <a:gd name="connsiteY8" fmla="*/ 1887515 h 2539229"/>
                <a:gd name="connsiteX9" fmla="*/ 409781 w 1935087"/>
                <a:gd name="connsiteY9" fmla="*/ 2198334 h 2539229"/>
                <a:gd name="connsiteX10" fmla="*/ 640684 w 1935087"/>
                <a:gd name="connsiteY10" fmla="*/ 2313782 h 2539229"/>
                <a:gd name="connsiteX11" fmla="*/ 635314 w 1935087"/>
                <a:gd name="connsiteY11" fmla="*/ 2439693 h 2539229"/>
                <a:gd name="connsiteX12" fmla="*/ 772955 w 1935087"/>
                <a:gd name="connsiteY12" fmla="*/ 2509900 h 2539229"/>
                <a:gd name="connsiteX13" fmla="*/ 1857368 w 1935087"/>
                <a:gd name="connsiteY13" fmla="*/ 1931918 h 2539229"/>
                <a:gd name="connsiteX14" fmla="*/ 1830725 w 1935087"/>
                <a:gd name="connsiteY14" fmla="*/ 1896396 h 2539229"/>
                <a:gd name="connsiteX15" fmla="*/ 1688631 w 1935087"/>
                <a:gd name="connsiteY15" fmla="*/ 1603338 h 2539229"/>
                <a:gd name="connsiteX16" fmla="*/ 1653107 w 1935087"/>
                <a:gd name="connsiteY16" fmla="*/ 1052744 h 2539229"/>
                <a:gd name="connsiteX17" fmla="*/ 1324514 w 1935087"/>
                <a:gd name="connsiteY17" fmla="*/ 306779 h 2539229"/>
                <a:gd name="connsiteX18" fmla="*/ 1280109 w 1935087"/>
                <a:gd name="connsiteY18" fmla="*/ 111407 h 2539229"/>
                <a:gd name="connsiteX19" fmla="*/ 1191300 w 1935087"/>
                <a:gd name="connsiteY19" fmla="*/ 22601 h 2539229"/>
                <a:gd name="connsiteX20" fmla="*/ 1058087 w 1935087"/>
                <a:gd name="connsiteY20" fmla="*/ 49243 h 2539229"/>
                <a:gd name="connsiteX21" fmla="*/ 1075848 w 1935087"/>
                <a:gd name="connsiteY21" fmla="*/ 564314 h 2539229"/>
                <a:gd name="connsiteX0" fmla="*/ 1075848 w 1935087"/>
                <a:gd name="connsiteY0" fmla="*/ 564314 h 2539229"/>
                <a:gd name="connsiteX1" fmla="*/ 1146896 w 1935087"/>
                <a:gd name="connsiteY1" fmla="*/ 653120 h 2539229"/>
                <a:gd name="connsiteX2" fmla="*/ 1164657 w 1935087"/>
                <a:gd name="connsiteY2" fmla="*/ 848492 h 2539229"/>
                <a:gd name="connsiteX3" fmla="*/ 1066967 w 1935087"/>
                <a:gd name="connsiteY3" fmla="*/ 857372 h 2539229"/>
                <a:gd name="connsiteX4" fmla="*/ 1058087 w 1935087"/>
                <a:gd name="connsiteY4" fmla="*/ 1683263 h 2539229"/>
                <a:gd name="connsiteX5" fmla="*/ 791659 w 1935087"/>
                <a:gd name="connsiteY5" fmla="*/ 1763188 h 2539229"/>
                <a:gd name="connsiteX6" fmla="*/ 63425 w 1935087"/>
                <a:gd name="connsiteY6" fmla="*/ 1754307 h 2539229"/>
                <a:gd name="connsiteX7" fmla="*/ 45664 w 1935087"/>
                <a:gd name="connsiteY7" fmla="*/ 1772068 h 2539229"/>
                <a:gd name="connsiteX8" fmla="*/ 134473 w 1935087"/>
                <a:gd name="connsiteY8" fmla="*/ 1887515 h 2539229"/>
                <a:gd name="connsiteX9" fmla="*/ 409781 w 1935087"/>
                <a:gd name="connsiteY9" fmla="*/ 2198334 h 2539229"/>
                <a:gd name="connsiteX10" fmla="*/ 640684 w 1935087"/>
                <a:gd name="connsiteY10" fmla="*/ 2313782 h 2539229"/>
                <a:gd name="connsiteX11" fmla="*/ 722626 w 1935087"/>
                <a:gd name="connsiteY11" fmla="*/ 2439693 h 2539229"/>
                <a:gd name="connsiteX12" fmla="*/ 772955 w 1935087"/>
                <a:gd name="connsiteY12" fmla="*/ 2509900 h 2539229"/>
                <a:gd name="connsiteX13" fmla="*/ 1857368 w 1935087"/>
                <a:gd name="connsiteY13" fmla="*/ 1931918 h 2539229"/>
                <a:gd name="connsiteX14" fmla="*/ 1830725 w 1935087"/>
                <a:gd name="connsiteY14" fmla="*/ 1896396 h 2539229"/>
                <a:gd name="connsiteX15" fmla="*/ 1688631 w 1935087"/>
                <a:gd name="connsiteY15" fmla="*/ 1603338 h 2539229"/>
                <a:gd name="connsiteX16" fmla="*/ 1653107 w 1935087"/>
                <a:gd name="connsiteY16" fmla="*/ 1052744 h 2539229"/>
                <a:gd name="connsiteX17" fmla="*/ 1324514 w 1935087"/>
                <a:gd name="connsiteY17" fmla="*/ 306779 h 2539229"/>
                <a:gd name="connsiteX18" fmla="*/ 1280109 w 1935087"/>
                <a:gd name="connsiteY18" fmla="*/ 111407 h 2539229"/>
                <a:gd name="connsiteX19" fmla="*/ 1191300 w 1935087"/>
                <a:gd name="connsiteY19" fmla="*/ 22601 h 2539229"/>
                <a:gd name="connsiteX20" fmla="*/ 1058087 w 1935087"/>
                <a:gd name="connsiteY20" fmla="*/ 49243 h 2539229"/>
                <a:gd name="connsiteX21" fmla="*/ 1075848 w 1935087"/>
                <a:gd name="connsiteY21" fmla="*/ 564314 h 2539229"/>
                <a:gd name="connsiteX0" fmla="*/ 1075848 w 1925683"/>
                <a:gd name="connsiteY0" fmla="*/ 564314 h 2495580"/>
                <a:gd name="connsiteX1" fmla="*/ 1146896 w 1925683"/>
                <a:gd name="connsiteY1" fmla="*/ 653120 h 2495580"/>
                <a:gd name="connsiteX2" fmla="*/ 1164657 w 1925683"/>
                <a:gd name="connsiteY2" fmla="*/ 848492 h 2495580"/>
                <a:gd name="connsiteX3" fmla="*/ 1066967 w 1925683"/>
                <a:gd name="connsiteY3" fmla="*/ 857372 h 2495580"/>
                <a:gd name="connsiteX4" fmla="*/ 1058087 w 1925683"/>
                <a:gd name="connsiteY4" fmla="*/ 1683263 h 2495580"/>
                <a:gd name="connsiteX5" fmla="*/ 791659 w 1925683"/>
                <a:gd name="connsiteY5" fmla="*/ 1763188 h 2495580"/>
                <a:gd name="connsiteX6" fmla="*/ 63425 w 1925683"/>
                <a:gd name="connsiteY6" fmla="*/ 1754307 h 2495580"/>
                <a:gd name="connsiteX7" fmla="*/ 45664 w 1925683"/>
                <a:gd name="connsiteY7" fmla="*/ 1772068 h 2495580"/>
                <a:gd name="connsiteX8" fmla="*/ 134473 w 1925683"/>
                <a:gd name="connsiteY8" fmla="*/ 1887515 h 2495580"/>
                <a:gd name="connsiteX9" fmla="*/ 409781 w 1925683"/>
                <a:gd name="connsiteY9" fmla="*/ 2198334 h 2495580"/>
                <a:gd name="connsiteX10" fmla="*/ 640684 w 1925683"/>
                <a:gd name="connsiteY10" fmla="*/ 2313782 h 2495580"/>
                <a:gd name="connsiteX11" fmla="*/ 722626 w 1925683"/>
                <a:gd name="connsiteY11" fmla="*/ 2439693 h 2495580"/>
                <a:gd name="connsiteX12" fmla="*/ 899955 w 1925683"/>
                <a:gd name="connsiteY12" fmla="*/ 2454337 h 2495580"/>
                <a:gd name="connsiteX13" fmla="*/ 1857368 w 1925683"/>
                <a:gd name="connsiteY13" fmla="*/ 1931918 h 2495580"/>
                <a:gd name="connsiteX14" fmla="*/ 1830725 w 1925683"/>
                <a:gd name="connsiteY14" fmla="*/ 1896396 h 2495580"/>
                <a:gd name="connsiteX15" fmla="*/ 1688631 w 1925683"/>
                <a:gd name="connsiteY15" fmla="*/ 1603338 h 2495580"/>
                <a:gd name="connsiteX16" fmla="*/ 1653107 w 1925683"/>
                <a:gd name="connsiteY16" fmla="*/ 1052744 h 2495580"/>
                <a:gd name="connsiteX17" fmla="*/ 1324514 w 1925683"/>
                <a:gd name="connsiteY17" fmla="*/ 306779 h 2495580"/>
                <a:gd name="connsiteX18" fmla="*/ 1280109 w 1925683"/>
                <a:gd name="connsiteY18" fmla="*/ 111407 h 2495580"/>
                <a:gd name="connsiteX19" fmla="*/ 1191300 w 1925683"/>
                <a:gd name="connsiteY19" fmla="*/ 22601 h 2495580"/>
                <a:gd name="connsiteX20" fmla="*/ 1058087 w 1925683"/>
                <a:gd name="connsiteY20" fmla="*/ 49243 h 2495580"/>
                <a:gd name="connsiteX21" fmla="*/ 1075848 w 1925683"/>
                <a:gd name="connsiteY21" fmla="*/ 564314 h 2495580"/>
                <a:gd name="connsiteX0" fmla="*/ 1075848 w 1925683"/>
                <a:gd name="connsiteY0" fmla="*/ 564314 h 2499095"/>
                <a:gd name="connsiteX1" fmla="*/ 1146896 w 1925683"/>
                <a:gd name="connsiteY1" fmla="*/ 653120 h 2499095"/>
                <a:gd name="connsiteX2" fmla="*/ 1164657 w 1925683"/>
                <a:gd name="connsiteY2" fmla="*/ 848492 h 2499095"/>
                <a:gd name="connsiteX3" fmla="*/ 1066967 w 1925683"/>
                <a:gd name="connsiteY3" fmla="*/ 857372 h 2499095"/>
                <a:gd name="connsiteX4" fmla="*/ 1058087 w 1925683"/>
                <a:gd name="connsiteY4" fmla="*/ 1683263 h 2499095"/>
                <a:gd name="connsiteX5" fmla="*/ 791659 w 1925683"/>
                <a:gd name="connsiteY5" fmla="*/ 1763188 h 2499095"/>
                <a:gd name="connsiteX6" fmla="*/ 63425 w 1925683"/>
                <a:gd name="connsiteY6" fmla="*/ 1754307 h 2499095"/>
                <a:gd name="connsiteX7" fmla="*/ 45664 w 1925683"/>
                <a:gd name="connsiteY7" fmla="*/ 1772068 h 2499095"/>
                <a:gd name="connsiteX8" fmla="*/ 134473 w 1925683"/>
                <a:gd name="connsiteY8" fmla="*/ 1887515 h 2499095"/>
                <a:gd name="connsiteX9" fmla="*/ 409781 w 1925683"/>
                <a:gd name="connsiteY9" fmla="*/ 2198334 h 2499095"/>
                <a:gd name="connsiteX10" fmla="*/ 640684 w 1925683"/>
                <a:gd name="connsiteY10" fmla="*/ 2313782 h 2499095"/>
                <a:gd name="connsiteX11" fmla="*/ 722626 w 1925683"/>
                <a:gd name="connsiteY11" fmla="*/ 2439693 h 2499095"/>
                <a:gd name="connsiteX12" fmla="*/ 899955 w 1925683"/>
                <a:gd name="connsiteY12" fmla="*/ 2454337 h 2499095"/>
                <a:gd name="connsiteX13" fmla="*/ 1857368 w 1925683"/>
                <a:gd name="connsiteY13" fmla="*/ 1931918 h 2499095"/>
                <a:gd name="connsiteX14" fmla="*/ 1830725 w 1925683"/>
                <a:gd name="connsiteY14" fmla="*/ 1896396 h 2499095"/>
                <a:gd name="connsiteX15" fmla="*/ 1688631 w 1925683"/>
                <a:gd name="connsiteY15" fmla="*/ 1603338 h 2499095"/>
                <a:gd name="connsiteX16" fmla="*/ 1653107 w 1925683"/>
                <a:gd name="connsiteY16" fmla="*/ 1052744 h 2499095"/>
                <a:gd name="connsiteX17" fmla="*/ 1324514 w 1925683"/>
                <a:gd name="connsiteY17" fmla="*/ 306779 h 2499095"/>
                <a:gd name="connsiteX18" fmla="*/ 1280109 w 1925683"/>
                <a:gd name="connsiteY18" fmla="*/ 111407 h 2499095"/>
                <a:gd name="connsiteX19" fmla="*/ 1191300 w 1925683"/>
                <a:gd name="connsiteY19" fmla="*/ 22601 h 2499095"/>
                <a:gd name="connsiteX20" fmla="*/ 1058087 w 1925683"/>
                <a:gd name="connsiteY20" fmla="*/ 49243 h 2499095"/>
                <a:gd name="connsiteX21" fmla="*/ 1075848 w 1925683"/>
                <a:gd name="connsiteY21" fmla="*/ 564314 h 2499095"/>
                <a:gd name="connsiteX0" fmla="*/ 1075848 w 1843086"/>
                <a:gd name="connsiteY0" fmla="*/ 564314 h 2490606"/>
                <a:gd name="connsiteX1" fmla="*/ 1146896 w 1843086"/>
                <a:gd name="connsiteY1" fmla="*/ 653120 h 2490606"/>
                <a:gd name="connsiteX2" fmla="*/ 1164657 w 1843086"/>
                <a:gd name="connsiteY2" fmla="*/ 848492 h 2490606"/>
                <a:gd name="connsiteX3" fmla="*/ 1066967 w 1843086"/>
                <a:gd name="connsiteY3" fmla="*/ 857372 h 2490606"/>
                <a:gd name="connsiteX4" fmla="*/ 1058087 w 1843086"/>
                <a:gd name="connsiteY4" fmla="*/ 1683263 h 2490606"/>
                <a:gd name="connsiteX5" fmla="*/ 791659 w 1843086"/>
                <a:gd name="connsiteY5" fmla="*/ 1763188 h 2490606"/>
                <a:gd name="connsiteX6" fmla="*/ 63425 w 1843086"/>
                <a:gd name="connsiteY6" fmla="*/ 1754307 h 2490606"/>
                <a:gd name="connsiteX7" fmla="*/ 45664 w 1843086"/>
                <a:gd name="connsiteY7" fmla="*/ 1772068 h 2490606"/>
                <a:gd name="connsiteX8" fmla="*/ 134473 w 1843086"/>
                <a:gd name="connsiteY8" fmla="*/ 1887515 h 2490606"/>
                <a:gd name="connsiteX9" fmla="*/ 409781 w 1843086"/>
                <a:gd name="connsiteY9" fmla="*/ 2198334 h 2490606"/>
                <a:gd name="connsiteX10" fmla="*/ 640684 w 1843086"/>
                <a:gd name="connsiteY10" fmla="*/ 2313782 h 2490606"/>
                <a:gd name="connsiteX11" fmla="*/ 722626 w 1843086"/>
                <a:gd name="connsiteY11" fmla="*/ 2439693 h 2490606"/>
                <a:gd name="connsiteX12" fmla="*/ 899955 w 1843086"/>
                <a:gd name="connsiteY12" fmla="*/ 2454337 h 2490606"/>
                <a:gd name="connsiteX13" fmla="*/ 1730368 w 1843086"/>
                <a:gd name="connsiteY13" fmla="*/ 1999387 h 2490606"/>
                <a:gd name="connsiteX14" fmla="*/ 1830725 w 1843086"/>
                <a:gd name="connsiteY14" fmla="*/ 1896396 h 2490606"/>
                <a:gd name="connsiteX15" fmla="*/ 1688631 w 1843086"/>
                <a:gd name="connsiteY15" fmla="*/ 1603338 h 2490606"/>
                <a:gd name="connsiteX16" fmla="*/ 1653107 w 1843086"/>
                <a:gd name="connsiteY16" fmla="*/ 1052744 h 2490606"/>
                <a:gd name="connsiteX17" fmla="*/ 1324514 w 1843086"/>
                <a:gd name="connsiteY17" fmla="*/ 306779 h 2490606"/>
                <a:gd name="connsiteX18" fmla="*/ 1280109 w 1843086"/>
                <a:gd name="connsiteY18" fmla="*/ 111407 h 2490606"/>
                <a:gd name="connsiteX19" fmla="*/ 1191300 w 1843086"/>
                <a:gd name="connsiteY19" fmla="*/ 22601 h 2490606"/>
                <a:gd name="connsiteX20" fmla="*/ 1058087 w 1843086"/>
                <a:gd name="connsiteY20" fmla="*/ 49243 h 2490606"/>
                <a:gd name="connsiteX21" fmla="*/ 1075848 w 1843086"/>
                <a:gd name="connsiteY21" fmla="*/ 564314 h 2490606"/>
                <a:gd name="connsiteX0" fmla="*/ 1034737 w 1801975"/>
                <a:gd name="connsiteY0" fmla="*/ 564314 h 2490606"/>
                <a:gd name="connsiteX1" fmla="*/ 1105785 w 1801975"/>
                <a:gd name="connsiteY1" fmla="*/ 653120 h 2490606"/>
                <a:gd name="connsiteX2" fmla="*/ 1123546 w 1801975"/>
                <a:gd name="connsiteY2" fmla="*/ 848492 h 2490606"/>
                <a:gd name="connsiteX3" fmla="*/ 1025856 w 1801975"/>
                <a:gd name="connsiteY3" fmla="*/ 857372 h 2490606"/>
                <a:gd name="connsiteX4" fmla="*/ 1016976 w 1801975"/>
                <a:gd name="connsiteY4" fmla="*/ 1683263 h 2490606"/>
                <a:gd name="connsiteX5" fmla="*/ 750548 w 1801975"/>
                <a:gd name="connsiteY5" fmla="*/ 1763188 h 2490606"/>
                <a:gd name="connsiteX6" fmla="*/ 93751 w 1801975"/>
                <a:gd name="connsiteY6" fmla="*/ 1754307 h 2490606"/>
                <a:gd name="connsiteX7" fmla="*/ 4553 w 1801975"/>
                <a:gd name="connsiteY7" fmla="*/ 1772068 h 2490606"/>
                <a:gd name="connsiteX8" fmla="*/ 93362 w 1801975"/>
                <a:gd name="connsiteY8" fmla="*/ 1887515 h 2490606"/>
                <a:gd name="connsiteX9" fmla="*/ 368670 w 1801975"/>
                <a:gd name="connsiteY9" fmla="*/ 2198334 h 2490606"/>
                <a:gd name="connsiteX10" fmla="*/ 599573 w 1801975"/>
                <a:gd name="connsiteY10" fmla="*/ 2313782 h 2490606"/>
                <a:gd name="connsiteX11" fmla="*/ 681515 w 1801975"/>
                <a:gd name="connsiteY11" fmla="*/ 2439693 h 2490606"/>
                <a:gd name="connsiteX12" fmla="*/ 858844 w 1801975"/>
                <a:gd name="connsiteY12" fmla="*/ 2454337 h 2490606"/>
                <a:gd name="connsiteX13" fmla="*/ 1689257 w 1801975"/>
                <a:gd name="connsiteY13" fmla="*/ 1999387 h 2490606"/>
                <a:gd name="connsiteX14" fmla="*/ 1789614 w 1801975"/>
                <a:gd name="connsiteY14" fmla="*/ 1896396 h 2490606"/>
                <a:gd name="connsiteX15" fmla="*/ 1647520 w 1801975"/>
                <a:gd name="connsiteY15" fmla="*/ 1603338 h 2490606"/>
                <a:gd name="connsiteX16" fmla="*/ 1611996 w 1801975"/>
                <a:gd name="connsiteY16" fmla="*/ 1052744 h 2490606"/>
                <a:gd name="connsiteX17" fmla="*/ 1283403 w 1801975"/>
                <a:gd name="connsiteY17" fmla="*/ 306779 h 2490606"/>
                <a:gd name="connsiteX18" fmla="*/ 1238998 w 1801975"/>
                <a:gd name="connsiteY18" fmla="*/ 111407 h 2490606"/>
                <a:gd name="connsiteX19" fmla="*/ 1150189 w 1801975"/>
                <a:gd name="connsiteY19" fmla="*/ 22601 h 2490606"/>
                <a:gd name="connsiteX20" fmla="*/ 1016976 w 1801975"/>
                <a:gd name="connsiteY20" fmla="*/ 49243 h 2490606"/>
                <a:gd name="connsiteX21" fmla="*/ 1034737 w 1801975"/>
                <a:gd name="connsiteY21" fmla="*/ 564314 h 2490606"/>
                <a:gd name="connsiteX0" fmla="*/ 1034737 w 1801975"/>
                <a:gd name="connsiteY0" fmla="*/ 564314 h 2490606"/>
                <a:gd name="connsiteX1" fmla="*/ 1105785 w 1801975"/>
                <a:gd name="connsiteY1" fmla="*/ 653120 h 2490606"/>
                <a:gd name="connsiteX2" fmla="*/ 1123546 w 1801975"/>
                <a:gd name="connsiteY2" fmla="*/ 848492 h 2490606"/>
                <a:gd name="connsiteX3" fmla="*/ 1025856 w 1801975"/>
                <a:gd name="connsiteY3" fmla="*/ 857372 h 2490606"/>
                <a:gd name="connsiteX4" fmla="*/ 1020945 w 1801975"/>
                <a:gd name="connsiteY4" fmla="*/ 1663419 h 2490606"/>
                <a:gd name="connsiteX5" fmla="*/ 750548 w 1801975"/>
                <a:gd name="connsiteY5" fmla="*/ 1763188 h 2490606"/>
                <a:gd name="connsiteX6" fmla="*/ 93751 w 1801975"/>
                <a:gd name="connsiteY6" fmla="*/ 1754307 h 2490606"/>
                <a:gd name="connsiteX7" fmla="*/ 4553 w 1801975"/>
                <a:gd name="connsiteY7" fmla="*/ 1772068 h 2490606"/>
                <a:gd name="connsiteX8" fmla="*/ 93362 w 1801975"/>
                <a:gd name="connsiteY8" fmla="*/ 1887515 h 2490606"/>
                <a:gd name="connsiteX9" fmla="*/ 368670 w 1801975"/>
                <a:gd name="connsiteY9" fmla="*/ 2198334 h 2490606"/>
                <a:gd name="connsiteX10" fmla="*/ 599573 w 1801975"/>
                <a:gd name="connsiteY10" fmla="*/ 2313782 h 2490606"/>
                <a:gd name="connsiteX11" fmla="*/ 681515 w 1801975"/>
                <a:gd name="connsiteY11" fmla="*/ 2439693 h 2490606"/>
                <a:gd name="connsiteX12" fmla="*/ 858844 w 1801975"/>
                <a:gd name="connsiteY12" fmla="*/ 2454337 h 2490606"/>
                <a:gd name="connsiteX13" fmla="*/ 1689257 w 1801975"/>
                <a:gd name="connsiteY13" fmla="*/ 1999387 h 2490606"/>
                <a:gd name="connsiteX14" fmla="*/ 1789614 w 1801975"/>
                <a:gd name="connsiteY14" fmla="*/ 1896396 h 2490606"/>
                <a:gd name="connsiteX15" fmla="*/ 1647520 w 1801975"/>
                <a:gd name="connsiteY15" fmla="*/ 1603338 h 2490606"/>
                <a:gd name="connsiteX16" fmla="*/ 1611996 w 1801975"/>
                <a:gd name="connsiteY16" fmla="*/ 1052744 h 2490606"/>
                <a:gd name="connsiteX17" fmla="*/ 1283403 w 1801975"/>
                <a:gd name="connsiteY17" fmla="*/ 306779 h 2490606"/>
                <a:gd name="connsiteX18" fmla="*/ 1238998 w 1801975"/>
                <a:gd name="connsiteY18" fmla="*/ 111407 h 2490606"/>
                <a:gd name="connsiteX19" fmla="*/ 1150189 w 1801975"/>
                <a:gd name="connsiteY19" fmla="*/ 22601 h 2490606"/>
                <a:gd name="connsiteX20" fmla="*/ 1016976 w 1801975"/>
                <a:gd name="connsiteY20" fmla="*/ 49243 h 2490606"/>
                <a:gd name="connsiteX21" fmla="*/ 1034737 w 1801975"/>
                <a:gd name="connsiteY21" fmla="*/ 564314 h 2490606"/>
                <a:gd name="connsiteX0" fmla="*/ 1034737 w 1801975"/>
                <a:gd name="connsiteY0" fmla="*/ 517279 h 2489875"/>
                <a:gd name="connsiteX1" fmla="*/ 1105785 w 1801975"/>
                <a:gd name="connsiteY1" fmla="*/ 652389 h 2489875"/>
                <a:gd name="connsiteX2" fmla="*/ 1123546 w 1801975"/>
                <a:gd name="connsiteY2" fmla="*/ 847761 h 2489875"/>
                <a:gd name="connsiteX3" fmla="*/ 1025856 w 1801975"/>
                <a:gd name="connsiteY3" fmla="*/ 856641 h 2489875"/>
                <a:gd name="connsiteX4" fmla="*/ 1020945 w 1801975"/>
                <a:gd name="connsiteY4" fmla="*/ 1662688 h 2489875"/>
                <a:gd name="connsiteX5" fmla="*/ 750548 w 1801975"/>
                <a:gd name="connsiteY5" fmla="*/ 1762457 h 2489875"/>
                <a:gd name="connsiteX6" fmla="*/ 93751 w 1801975"/>
                <a:gd name="connsiteY6" fmla="*/ 1753576 h 2489875"/>
                <a:gd name="connsiteX7" fmla="*/ 4553 w 1801975"/>
                <a:gd name="connsiteY7" fmla="*/ 1771337 h 2489875"/>
                <a:gd name="connsiteX8" fmla="*/ 93362 w 1801975"/>
                <a:gd name="connsiteY8" fmla="*/ 1886784 h 2489875"/>
                <a:gd name="connsiteX9" fmla="*/ 368670 w 1801975"/>
                <a:gd name="connsiteY9" fmla="*/ 2197603 h 2489875"/>
                <a:gd name="connsiteX10" fmla="*/ 599573 w 1801975"/>
                <a:gd name="connsiteY10" fmla="*/ 2313051 h 2489875"/>
                <a:gd name="connsiteX11" fmla="*/ 681515 w 1801975"/>
                <a:gd name="connsiteY11" fmla="*/ 2438962 h 2489875"/>
                <a:gd name="connsiteX12" fmla="*/ 858844 w 1801975"/>
                <a:gd name="connsiteY12" fmla="*/ 2453606 h 2489875"/>
                <a:gd name="connsiteX13" fmla="*/ 1689257 w 1801975"/>
                <a:gd name="connsiteY13" fmla="*/ 1998656 h 2489875"/>
                <a:gd name="connsiteX14" fmla="*/ 1789614 w 1801975"/>
                <a:gd name="connsiteY14" fmla="*/ 1895665 h 2489875"/>
                <a:gd name="connsiteX15" fmla="*/ 1647520 w 1801975"/>
                <a:gd name="connsiteY15" fmla="*/ 1602607 h 2489875"/>
                <a:gd name="connsiteX16" fmla="*/ 1611996 w 1801975"/>
                <a:gd name="connsiteY16" fmla="*/ 1052013 h 2489875"/>
                <a:gd name="connsiteX17" fmla="*/ 1283403 w 1801975"/>
                <a:gd name="connsiteY17" fmla="*/ 306048 h 2489875"/>
                <a:gd name="connsiteX18" fmla="*/ 1238998 w 1801975"/>
                <a:gd name="connsiteY18" fmla="*/ 110676 h 2489875"/>
                <a:gd name="connsiteX19" fmla="*/ 1150189 w 1801975"/>
                <a:gd name="connsiteY19" fmla="*/ 21870 h 2489875"/>
                <a:gd name="connsiteX20" fmla="*/ 1016976 w 1801975"/>
                <a:gd name="connsiteY20" fmla="*/ 48512 h 2489875"/>
                <a:gd name="connsiteX21" fmla="*/ 1034737 w 1801975"/>
                <a:gd name="connsiteY21" fmla="*/ 517279 h 2489875"/>
                <a:gd name="connsiteX0" fmla="*/ 1034737 w 1801975"/>
                <a:gd name="connsiteY0" fmla="*/ 517279 h 2489875"/>
                <a:gd name="connsiteX1" fmla="*/ 1105785 w 1801975"/>
                <a:gd name="connsiteY1" fmla="*/ 652389 h 2489875"/>
                <a:gd name="connsiteX2" fmla="*/ 1123546 w 1801975"/>
                <a:gd name="connsiteY2" fmla="*/ 847761 h 2489875"/>
                <a:gd name="connsiteX3" fmla="*/ 1025856 w 1801975"/>
                <a:gd name="connsiteY3" fmla="*/ 856641 h 2489875"/>
                <a:gd name="connsiteX4" fmla="*/ 1020945 w 1801975"/>
                <a:gd name="connsiteY4" fmla="*/ 1662688 h 2489875"/>
                <a:gd name="connsiteX5" fmla="*/ 750548 w 1801975"/>
                <a:gd name="connsiteY5" fmla="*/ 1762457 h 2489875"/>
                <a:gd name="connsiteX6" fmla="*/ 93751 w 1801975"/>
                <a:gd name="connsiteY6" fmla="*/ 1753576 h 2489875"/>
                <a:gd name="connsiteX7" fmla="*/ 4553 w 1801975"/>
                <a:gd name="connsiteY7" fmla="*/ 1771337 h 2489875"/>
                <a:gd name="connsiteX8" fmla="*/ 93362 w 1801975"/>
                <a:gd name="connsiteY8" fmla="*/ 1886784 h 2489875"/>
                <a:gd name="connsiteX9" fmla="*/ 419764 w 1801975"/>
                <a:gd name="connsiteY9" fmla="*/ 2168408 h 2489875"/>
                <a:gd name="connsiteX10" fmla="*/ 599573 w 1801975"/>
                <a:gd name="connsiteY10" fmla="*/ 2313051 h 2489875"/>
                <a:gd name="connsiteX11" fmla="*/ 681515 w 1801975"/>
                <a:gd name="connsiteY11" fmla="*/ 2438962 h 2489875"/>
                <a:gd name="connsiteX12" fmla="*/ 858844 w 1801975"/>
                <a:gd name="connsiteY12" fmla="*/ 2453606 h 2489875"/>
                <a:gd name="connsiteX13" fmla="*/ 1689257 w 1801975"/>
                <a:gd name="connsiteY13" fmla="*/ 1998656 h 2489875"/>
                <a:gd name="connsiteX14" fmla="*/ 1789614 w 1801975"/>
                <a:gd name="connsiteY14" fmla="*/ 1895665 h 2489875"/>
                <a:gd name="connsiteX15" fmla="*/ 1647520 w 1801975"/>
                <a:gd name="connsiteY15" fmla="*/ 1602607 h 2489875"/>
                <a:gd name="connsiteX16" fmla="*/ 1611996 w 1801975"/>
                <a:gd name="connsiteY16" fmla="*/ 1052013 h 2489875"/>
                <a:gd name="connsiteX17" fmla="*/ 1283403 w 1801975"/>
                <a:gd name="connsiteY17" fmla="*/ 306048 h 2489875"/>
                <a:gd name="connsiteX18" fmla="*/ 1238998 w 1801975"/>
                <a:gd name="connsiteY18" fmla="*/ 110676 h 2489875"/>
                <a:gd name="connsiteX19" fmla="*/ 1150189 w 1801975"/>
                <a:gd name="connsiteY19" fmla="*/ 21870 h 2489875"/>
                <a:gd name="connsiteX20" fmla="*/ 1016976 w 1801975"/>
                <a:gd name="connsiteY20" fmla="*/ 48512 h 2489875"/>
                <a:gd name="connsiteX21" fmla="*/ 1034737 w 1801975"/>
                <a:gd name="connsiteY21" fmla="*/ 517279 h 2489875"/>
                <a:gd name="connsiteX0" fmla="*/ 1034737 w 1801975"/>
                <a:gd name="connsiteY0" fmla="*/ 517279 h 2489875"/>
                <a:gd name="connsiteX1" fmla="*/ 1105785 w 1801975"/>
                <a:gd name="connsiteY1" fmla="*/ 652389 h 2489875"/>
                <a:gd name="connsiteX2" fmla="*/ 1123546 w 1801975"/>
                <a:gd name="connsiteY2" fmla="*/ 847761 h 2489875"/>
                <a:gd name="connsiteX3" fmla="*/ 1025856 w 1801975"/>
                <a:gd name="connsiteY3" fmla="*/ 856641 h 2489875"/>
                <a:gd name="connsiteX4" fmla="*/ 1020945 w 1801975"/>
                <a:gd name="connsiteY4" fmla="*/ 1662688 h 2489875"/>
                <a:gd name="connsiteX5" fmla="*/ 750548 w 1801975"/>
                <a:gd name="connsiteY5" fmla="*/ 1762457 h 2489875"/>
                <a:gd name="connsiteX6" fmla="*/ 93751 w 1801975"/>
                <a:gd name="connsiteY6" fmla="*/ 1753576 h 2489875"/>
                <a:gd name="connsiteX7" fmla="*/ 4553 w 1801975"/>
                <a:gd name="connsiteY7" fmla="*/ 1771337 h 2489875"/>
                <a:gd name="connsiteX8" fmla="*/ 93362 w 1801975"/>
                <a:gd name="connsiteY8" fmla="*/ 1886784 h 2489875"/>
                <a:gd name="connsiteX9" fmla="*/ 419764 w 1801975"/>
                <a:gd name="connsiteY9" fmla="*/ 2168408 h 2489875"/>
                <a:gd name="connsiteX10" fmla="*/ 657966 w 1801975"/>
                <a:gd name="connsiteY10" fmla="*/ 2291155 h 2489875"/>
                <a:gd name="connsiteX11" fmla="*/ 681515 w 1801975"/>
                <a:gd name="connsiteY11" fmla="*/ 2438962 h 2489875"/>
                <a:gd name="connsiteX12" fmla="*/ 858844 w 1801975"/>
                <a:gd name="connsiteY12" fmla="*/ 2453606 h 2489875"/>
                <a:gd name="connsiteX13" fmla="*/ 1689257 w 1801975"/>
                <a:gd name="connsiteY13" fmla="*/ 1998656 h 2489875"/>
                <a:gd name="connsiteX14" fmla="*/ 1789614 w 1801975"/>
                <a:gd name="connsiteY14" fmla="*/ 1895665 h 2489875"/>
                <a:gd name="connsiteX15" fmla="*/ 1647520 w 1801975"/>
                <a:gd name="connsiteY15" fmla="*/ 1602607 h 2489875"/>
                <a:gd name="connsiteX16" fmla="*/ 1611996 w 1801975"/>
                <a:gd name="connsiteY16" fmla="*/ 1052013 h 2489875"/>
                <a:gd name="connsiteX17" fmla="*/ 1283403 w 1801975"/>
                <a:gd name="connsiteY17" fmla="*/ 306048 h 2489875"/>
                <a:gd name="connsiteX18" fmla="*/ 1238998 w 1801975"/>
                <a:gd name="connsiteY18" fmla="*/ 110676 h 2489875"/>
                <a:gd name="connsiteX19" fmla="*/ 1150189 w 1801975"/>
                <a:gd name="connsiteY19" fmla="*/ 21870 h 2489875"/>
                <a:gd name="connsiteX20" fmla="*/ 1016976 w 1801975"/>
                <a:gd name="connsiteY20" fmla="*/ 48512 h 2489875"/>
                <a:gd name="connsiteX21" fmla="*/ 1034737 w 1801975"/>
                <a:gd name="connsiteY21" fmla="*/ 517279 h 2489875"/>
                <a:gd name="connsiteX0" fmla="*/ 1034737 w 1801975"/>
                <a:gd name="connsiteY0" fmla="*/ 517279 h 2495776"/>
                <a:gd name="connsiteX1" fmla="*/ 1105785 w 1801975"/>
                <a:gd name="connsiteY1" fmla="*/ 652389 h 2495776"/>
                <a:gd name="connsiteX2" fmla="*/ 1123546 w 1801975"/>
                <a:gd name="connsiteY2" fmla="*/ 847761 h 2495776"/>
                <a:gd name="connsiteX3" fmla="*/ 1025856 w 1801975"/>
                <a:gd name="connsiteY3" fmla="*/ 856641 h 2495776"/>
                <a:gd name="connsiteX4" fmla="*/ 1020945 w 1801975"/>
                <a:gd name="connsiteY4" fmla="*/ 1662688 h 2495776"/>
                <a:gd name="connsiteX5" fmla="*/ 750548 w 1801975"/>
                <a:gd name="connsiteY5" fmla="*/ 1762457 h 2495776"/>
                <a:gd name="connsiteX6" fmla="*/ 93751 w 1801975"/>
                <a:gd name="connsiteY6" fmla="*/ 1753576 h 2495776"/>
                <a:gd name="connsiteX7" fmla="*/ 4553 w 1801975"/>
                <a:gd name="connsiteY7" fmla="*/ 1771337 h 2495776"/>
                <a:gd name="connsiteX8" fmla="*/ 93362 w 1801975"/>
                <a:gd name="connsiteY8" fmla="*/ 1886784 h 2495776"/>
                <a:gd name="connsiteX9" fmla="*/ 419764 w 1801975"/>
                <a:gd name="connsiteY9" fmla="*/ 2168408 h 2495776"/>
                <a:gd name="connsiteX10" fmla="*/ 657966 w 1801975"/>
                <a:gd name="connsiteY10" fmla="*/ 2291155 h 2495776"/>
                <a:gd name="connsiteX11" fmla="*/ 783703 w 1801975"/>
                <a:gd name="connsiteY11" fmla="*/ 2453560 h 2495776"/>
                <a:gd name="connsiteX12" fmla="*/ 858844 w 1801975"/>
                <a:gd name="connsiteY12" fmla="*/ 2453606 h 2495776"/>
                <a:gd name="connsiteX13" fmla="*/ 1689257 w 1801975"/>
                <a:gd name="connsiteY13" fmla="*/ 1998656 h 2495776"/>
                <a:gd name="connsiteX14" fmla="*/ 1789614 w 1801975"/>
                <a:gd name="connsiteY14" fmla="*/ 1895665 h 2495776"/>
                <a:gd name="connsiteX15" fmla="*/ 1647520 w 1801975"/>
                <a:gd name="connsiteY15" fmla="*/ 1602607 h 2495776"/>
                <a:gd name="connsiteX16" fmla="*/ 1611996 w 1801975"/>
                <a:gd name="connsiteY16" fmla="*/ 1052013 h 2495776"/>
                <a:gd name="connsiteX17" fmla="*/ 1283403 w 1801975"/>
                <a:gd name="connsiteY17" fmla="*/ 306048 h 2495776"/>
                <a:gd name="connsiteX18" fmla="*/ 1238998 w 1801975"/>
                <a:gd name="connsiteY18" fmla="*/ 110676 h 2495776"/>
                <a:gd name="connsiteX19" fmla="*/ 1150189 w 1801975"/>
                <a:gd name="connsiteY19" fmla="*/ 21870 h 2495776"/>
                <a:gd name="connsiteX20" fmla="*/ 1016976 w 1801975"/>
                <a:gd name="connsiteY20" fmla="*/ 48512 h 2495776"/>
                <a:gd name="connsiteX21" fmla="*/ 1034737 w 1801975"/>
                <a:gd name="connsiteY21" fmla="*/ 517279 h 249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01975" h="2495776">
                  <a:moveTo>
                    <a:pt x="1034737" y="517279"/>
                  </a:moveTo>
                  <a:cubicBezTo>
                    <a:pt x="1049538" y="617925"/>
                    <a:pt x="1090983" y="597309"/>
                    <a:pt x="1105785" y="652389"/>
                  </a:cubicBezTo>
                  <a:cubicBezTo>
                    <a:pt x="1120587" y="707469"/>
                    <a:pt x="1136867" y="813719"/>
                    <a:pt x="1123546" y="847761"/>
                  </a:cubicBezTo>
                  <a:cubicBezTo>
                    <a:pt x="1110225" y="881803"/>
                    <a:pt x="1042956" y="720820"/>
                    <a:pt x="1025856" y="856641"/>
                  </a:cubicBezTo>
                  <a:cubicBezTo>
                    <a:pt x="1008756" y="992462"/>
                    <a:pt x="1066830" y="1511719"/>
                    <a:pt x="1020945" y="1662688"/>
                  </a:cubicBezTo>
                  <a:cubicBezTo>
                    <a:pt x="975060" y="1813657"/>
                    <a:pt x="905080" y="1747309"/>
                    <a:pt x="750548" y="1762457"/>
                  </a:cubicBezTo>
                  <a:cubicBezTo>
                    <a:pt x="596016" y="1777605"/>
                    <a:pt x="218083" y="1752096"/>
                    <a:pt x="93751" y="1753576"/>
                  </a:cubicBezTo>
                  <a:cubicBezTo>
                    <a:pt x="-30582" y="1755056"/>
                    <a:pt x="4618" y="1749136"/>
                    <a:pt x="4553" y="1771337"/>
                  </a:cubicBezTo>
                  <a:cubicBezTo>
                    <a:pt x="4488" y="1793538"/>
                    <a:pt x="24160" y="1820606"/>
                    <a:pt x="93362" y="1886784"/>
                  </a:cubicBezTo>
                  <a:cubicBezTo>
                    <a:pt x="162564" y="1952962"/>
                    <a:pt x="325663" y="2101013"/>
                    <a:pt x="419764" y="2168408"/>
                  </a:cubicBezTo>
                  <a:cubicBezTo>
                    <a:pt x="513865" y="2235803"/>
                    <a:pt x="597309" y="2243630"/>
                    <a:pt x="657966" y="2291155"/>
                  </a:cubicBezTo>
                  <a:cubicBezTo>
                    <a:pt x="718623" y="2338680"/>
                    <a:pt x="761658" y="2420874"/>
                    <a:pt x="783703" y="2453560"/>
                  </a:cubicBezTo>
                  <a:cubicBezTo>
                    <a:pt x="805748" y="2486246"/>
                    <a:pt x="707918" y="2529423"/>
                    <a:pt x="858844" y="2453606"/>
                  </a:cubicBezTo>
                  <a:cubicBezTo>
                    <a:pt x="1009770" y="2377789"/>
                    <a:pt x="1534129" y="2091646"/>
                    <a:pt x="1689257" y="1998656"/>
                  </a:cubicBezTo>
                  <a:cubicBezTo>
                    <a:pt x="1844385" y="1905666"/>
                    <a:pt x="1796570" y="1961673"/>
                    <a:pt x="1789614" y="1895665"/>
                  </a:cubicBezTo>
                  <a:cubicBezTo>
                    <a:pt x="1782658" y="1829657"/>
                    <a:pt x="1677123" y="1743216"/>
                    <a:pt x="1647520" y="1602607"/>
                  </a:cubicBezTo>
                  <a:cubicBezTo>
                    <a:pt x="1617917" y="1461998"/>
                    <a:pt x="1672682" y="1268106"/>
                    <a:pt x="1611996" y="1052013"/>
                  </a:cubicBezTo>
                  <a:cubicBezTo>
                    <a:pt x="1551310" y="835920"/>
                    <a:pt x="1345569" y="462937"/>
                    <a:pt x="1283403" y="306048"/>
                  </a:cubicBezTo>
                  <a:cubicBezTo>
                    <a:pt x="1221237" y="149158"/>
                    <a:pt x="1261200" y="158039"/>
                    <a:pt x="1238998" y="110676"/>
                  </a:cubicBezTo>
                  <a:cubicBezTo>
                    <a:pt x="1216796" y="63313"/>
                    <a:pt x="1187193" y="32231"/>
                    <a:pt x="1150189" y="21870"/>
                  </a:cubicBezTo>
                  <a:cubicBezTo>
                    <a:pt x="1113185" y="11509"/>
                    <a:pt x="1036218" y="-34056"/>
                    <a:pt x="1016976" y="48512"/>
                  </a:cubicBezTo>
                  <a:cubicBezTo>
                    <a:pt x="997734" y="131080"/>
                    <a:pt x="1019936" y="416633"/>
                    <a:pt x="1034737" y="5172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0" name="直线连接符 119"/>
            <p:cNvCxnSpPr/>
            <p:nvPr/>
          </p:nvCxnSpPr>
          <p:spPr>
            <a:xfrm flipH="1" flipV="1">
              <a:off x="6620684" y="2156530"/>
              <a:ext cx="304967" cy="322332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 93"/>
            <p:cNvGrpSpPr/>
            <p:nvPr/>
          </p:nvGrpSpPr>
          <p:grpSpPr>
            <a:xfrm>
              <a:off x="5881266" y="2382659"/>
              <a:ext cx="1172308" cy="2411382"/>
              <a:chOff x="-1318846" y="1815303"/>
              <a:chExt cx="1172308" cy="2411382"/>
            </a:xfrm>
          </p:grpSpPr>
          <p:sp>
            <p:nvSpPr>
              <p:cNvPr id="90" name="圆角矩形 89"/>
              <p:cNvSpPr/>
              <p:nvPr/>
            </p:nvSpPr>
            <p:spPr>
              <a:xfrm>
                <a:off x="-1318846" y="1815303"/>
                <a:ext cx="1172308" cy="2411382"/>
              </a:xfrm>
              <a:prstGeom prst="roundRect">
                <a:avLst/>
              </a:prstGeom>
              <a:solidFill>
                <a:srgbClr val="515E7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圆角矩形 90"/>
              <p:cNvSpPr/>
              <p:nvPr/>
            </p:nvSpPr>
            <p:spPr>
              <a:xfrm>
                <a:off x="-948691" y="1956329"/>
                <a:ext cx="431999" cy="48847"/>
              </a:xfrm>
              <a:prstGeom prst="roundRect">
                <a:avLst/>
              </a:prstGeom>
              <a:solidFill>
                <a:srgbClr val="1BC4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-1246553" y="2130690"/>
                <a:ext cx="1027723" cy="1741891"/>
              </a:xfrm>
              <a:prstGeom prst="rect">
                <a:avLst/>
              </a:prstGeom>
              <a:solidFill>
                <a:srgbClr val="1BC4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-845148" y="3927960"/>
                <a:ext cx="224912" cy="224912"/>
              </a:xfrm>
              <a:prstGeom prst="ellipse">
                <a:avLst/>
              </a:prstGeom>
              <a:noFill/>
              <a:ln w="28575" cmpd="sng">
                <a:solidFill>
                  <a:srgbClr val="1BC4B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95" name="组 94"/>
            <p:cNvGrpSpPr/>
            <p:nvPr/>
          </p:nvGrpSpPr>
          <p:grpSpPr>
            <a:xfrm>
              <a:off x="5513833" y="2953703"/>
              <a:ext cx="424997" cy="1332620"/>
              <a:chOff x="5430288" y="2953703"/>
              <a:chExt cx="424997" cy="1332620"/>
            </a:xfrm>
          </p:grpSpPr>
          <p:sp>
            <p:nvSpPr>
              <p:cNvPr id="85" name="圆角矩形 84"/>
              <p:cNvSpPr/>
              <p:nvPr/>
            </p:nvSpPr>
            <p:spPr>
              <a:xfrm rot="19042282">
                <a:off x="5558792" y="3920196"/>
                <a:ext cx="228712" cy="366127"/>
              </a:xfrm>
              <a:prstGeom prst="roundRect">
                <a:avLst>
                  <a:gd name="adj" fmla="val 2970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6" name="圆角矩形 85"/>
              <p:cNvSpPr/>
              <p:nvPr/>
            </p:nvSpPr>
            <p:spPr>
              <a:xfrm rot="19754946">
                <a:off x="5547448" y="3611323"/>
                <a:ext cx="272129" cy="397215"/>
              </a:xfrm>
              <a:prstGeom prst="roundRect">
                <a:avLst>
                  <a:gd name="adj" fmla="val 2673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圆角矩形 86"/>
              <p:cNvSpPr/>
              <p:nvPr/>
            </p:nvSpPr>
            <p:spPr>
              <a:xfrm rot="19754946">
                <a:off x="5560167" y="3223710"/>
                <a:ext cx="246694" cy="439963"/>
              </a:xfrm>
              <a:prstGeom prst="roundRect">
                <a:avLst>
                  <a:gd name="adj" fmla="val 33022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 rot="17963125">
                <a:off x="5514576" y="2869415"/>
                <a:ext cx="256421" cy="424997"/>
              </a:xfrm>
              <a:prstGeom prst="roundRect">
                <a:avLst>
                  <a:gd name="adj" fmla="val 34365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9" name="剪去同侧角的矩形 98"/>
            <p:cNvSpPr/>
            <p:nvPr/>
          </p:nvSpPr>
          <p:spPr>
            <a:xfrm rot="19949914">
              <a:off x="6800434" y="5091709"/>
              <a:ext cx="1247201" cy="532069"/>
            </a:xfrm>
            <a:custGeom>
              <a:avLst/>
              <a:gdLst>
                <a:gd name="connsiteX0" fmla="*/ 63123 w 1607547"/>
                <a:gd name="connsiteY0" fmla="*/ 0 h 378731"/>
                <a:gd name="connsiteX1" fmla="*/ 1544424 w 1607547"/>
                <a:gd name="connsiteY1" fmla="*/ 0 h 378731"/>
                <a:gd name="connsiteX2" fmla="*/ 1607547 w 1607547"/>
                <a:gd name="connsiteY2" fmla="*/ 63123 h 378731"/>
                <a:gd name="connsiteX3" fmla="*/ 1607547 w 1607547"/>
                <a:gd name="connsiteY3" fmla="*/ 378731 h 378731"/>
                <a:gd name="connsiteX4" fmla="*/ 1607547 w 1607547"/>
                <a:gd name="connsiteY4" fmla="*/ 378731 h 378731"/>
                <a:gd name="connsiteX5" fmla="*/ 0 w 1607547"/>
                <a:gd name="connsiteY5" fmla="*/ 378731 h 378731"/>
                <a:gd name="connsiteX6" fmla="*/ 0 w 1607547"/>
                <a:gd name="connsiteY6" fmla="*/ 378731 h 378731"/>
                <a:gd name="connsiteX7" fmla="*/ 0 w 1607547"/>
                <a:gd name="connsiteY7" fmla="*/ 63123 h 378731"/>
                <a:gd name="connsiteX8" fmla="*/ 63123 w 1607547"/>
                <a:gd name="connsiteY8" fmla="*/ 0 h 378731"/>
                <a:gd name="connsiteX0" fmla="*/ 63123 w 1607547"/>
                <a:gd name="connsiteY0" fmla="*/ 0 h 720859"/>
                <a:gd name="connsiteX1" fmla="*/ 1544424 w 1607547"/>
                <a:gd name="connsiteY1" fmla="*/ 0 h 720859"/>
                <a:gd name="connsiteX2" fmla="*/ 1607547 w 1607547"/>
                <a:gd name="connsiteY2" fmla="*/ 63123 h 720859"/>
                <a:gd name="connsiteX3" fmla="*/ 1607547 w 1607547"/>
                <a:gd name="connsiteY3" fmla="*/ 378731 h 720859"/>
                <a:gd name="connsiteX4" fmla="*/ 1607547 w 1607547"/>
                <a:gd name="connsiteY4" fmla="*/ 378731 h 720859"/>
                <a:gd name="connsiteX5" fmla="*/ 836521 w 1607547"/>
                <a:gd name="connsiteY5" fmla="*/ 720850 h 720859"/>
                <a:gd name="connsiteX6" fmla="*/ 0 w 1607547"/>
                <a:gd name="connsiteY6" fmla="*/ 378731 h 720859"/>
                <a:gd name="connsiteX7" fmla="*/ 0 w 1607547"/>
                <a:gd name="connsiteY7" fmla="*/ 378731 h 720859"/>
                <a:gd name="connsiteX8" fmla="*/ 0 w 1607547"/>
                <a:gd name="connsiteY8" fmla="*/ 63123 h 720859"/>
                <a:gd name="connsiteX9" fmla="*/ 63123 w 1607547"/>
                <a:gd name="connsiteY9" fmla="*/ 0 h 720859"/>
                <a:gd name="connsiteX0" fmla="*/ 63123 w 1607547"/>
                <a:gd name="connsiteY0" fmla="*/ 0 h 720859"/>
                <a:gd name="connsiteX1" fmla="*/ 1544424 w 1607547"/>
                <a:gd name="connsiteY1" fmla="*/ 0 h 720859"/>
                <a:gd name="connsiteX2" fmla="*/ 1607547 w 1607547"/>
                <a:gd name="connsiteY2" fmla="*/ 63123 h 720859"/>
                <a:gd name="connsiteX3" fmla="*/ 1607547 w 1607547"/>
                <a:gd name="connsiteY3" fmla="*/ 378731 h 720859"/>
                <a:gd name="connsiteX4" fmla="*/ 1607547 w 1607547"/>
                <a:gd name="connsiteY4" fmla="*/ 378731 h 720859"/>
                <a:gd name="connsiteX5" fmla="*/ 836521 w 1607547"/>
                <a:gd name="connsiteY5" fmla="*/ 720850 h 720859"/>
                <a:gd name="connsiteX6" fmla="*/ 0 w 1607547"/>
                <a:gd name="connsiteY6" fmla="*/ 378731 h 720859"/>
                <a:gd name="connsiteX7" fmla="*/ 0 w 1607547"/>
                <a:gd name="connsiteY7" fmla="*/ 378731 h 720859"/>
                <a:gd name="connsiteX8" fmla="*/ 0 w 1607547"/>
                <a:gd name="connsiteY8" fmla="*/ 63123 h 720859"/>
                <a:gd name="connsiteX9" fmla="*/ 63123 w 1607547"/>
                <a:gd name="connsiteY9" fmla="*/ 0 h 720859"/>
                <a:gd name="connsiteX0" fmla="*/ 63123 w 1607547"/>
                <a:gd name="connsiteY0" fmla="*/ 0 h 722281"/>
                <a:gd name="connsiteX1" fmla="*/ 1544424 w 1607547"/>
                <a:gd name="connsiteY1" fmla="*/ 0 h 722281"/>
                <a:gd name="connsiteX2" fmla="*/ 1607547 w 1607547"/>
                <a:gd name="connsiteY2" fmla="*/ 63123 h 722281"/>
                <a:gd name="connsiteX3" fmla="*/ 1607547 w 1607547"/>
                <a:gd name="connsiteY3" fmla="*/ 378731 h 722281"/>
                <a:gd name="connsiteX4" fmla="*/ 1607547 w 1607547"/>
                <a:gd name="connsiteY4" fmla="*/ 378731 h 722281"/>
                <a:gd name="connsiteX5" fmla="*/ 836521 w 1607547"/>
                <a:gd name="connsiteY5" fmla="*/ 720850 h 722281"/>
                <a:gd name="connsiteX6" fmla="*/ 0 w 1607547"/>
                <a:gd name="connsiteY6" fmla="*/ 378731 h 722281"/>
                <a:gd name="connsiteX7" fmla="*/ 0 w 1607547"/>
                <a:gd name="connsiteY7" fmla="*/ 378731 h 722281"/>
                <a:gd name="connsiteX8" fmla="*/ 0 w 1607547"/>
                <a:gd name="connsiteY8" fmla="*/ 63123 h 722281"/>
                <a:gd name="connsiteX9" fmla="*/ 63123 w 1607547"/>
                <a:gd name="connsiteY9" fmla="*/ 0 h 722281"/>
                <a:gd name="connsiteX0" fmla="*/ 63123 w 1611220"/>
                <a:gd name="connsiteY0" fmla="*/ 0 h 722325"/>
                <a:gd name="connsiteX1" fmla="*/ 1544424 w 1611220"/>
                <a:gd name="connsiteY1" fmla="*/ 0 h 722325"/>
                <a:gd name="connsiteX2" fmla="*/ 1607547 w 1611220"/>
                <a:gd name="connsiteY2" fmla="*/ 63123 h 722325"/>
                <a:gd name="connsiteX3" fmla="*/ 1607547 w 1611220"/>
                <a:gd name="connsiteY3" fmla="*/ 378731 h 722325"/>
                <a:gd name="connsiteX4" fmla="*/ 1611220 w 1611220"/>
                <a:gd name="connsiteY4" fmla="*/ 390384 h 722325"/>
                <a:gd name="connsiteX5" fmla="*/ 836521 w 1611220"/>
                <a:gd name="connsiteY5" fmla="*/ 720850 h 722325"/>
                <a:gd name="connsiteX6" fmla="*/ 0 w 1611220"/>
                <a:gd name="connsiteY6" fmla="*/ 378731 h 722325"/>
                <a:gd name="connsiteX7" fmla="*/ 0 w 1611220"/>
                <a:gd name="connsiteY7" fmla="*/ 378731 h 722325"/>
                <a:gd name="connsiteX8" fmla="*/ 0 w 1611220"/>
                <a:gd name="connsiteY8" fmla="*/ 63123 h 722325"/>
                <a:gd name="connsiteX9" fmla="*/ 63123 w 1611220"/>
                <a:gd name="connsiteY9" fmla="*/ 0 h 722325"/>
                <a:gd name="connsiteX0" fmla="*/ 63123 w 1611220"/>
                <a:gd name="connsiteY0" fmla="*/ 0 h 723319"/>
                <a:gd name="connsiteX1" fmla="*/ 1544424 w 1611220"/>
                <a:gd name="connsiteY1" fmla="*/ 0 h 723319"/>
                <a:gd name="connsiteX2" fmla="*/ 1607547 w 1611220"/>
                <a:gd name="connsiteY2" fmla="*/ 63123 h 723319"/>
                <a:gd name="connsiteX3" fmla="*/ 1607547 w 1611220"/>
                <a:gd name="connsiteY3" fmla="*/ 378731 h 723319"/>
                <a:gd name="connsiteX4" fmla="*/ 1611220 w 1611220"/>
                <a:gd name="connsiteY4" fmla="*/ 390384 h 723319"/>
                <a:gd name="connsiteX5" fmla="*/ 836521 w 1611220"/>
                <a:gd name="connsiteY5" fmla="*/ 720850 h 723319"/>
                <a:gd name="connsiteX6" fmla="*/ 0 w 1611220"/>
                <a:gd name="connsiteY6" fmla="*/ 378731 h 723319"/>
                <a:gd name="connsiteX7" fmla="*/ 0 w 1611220"/>
                <a:gd name="connsiteY7" fmla="*/ 378731 h 723319"/>
                <a:gd name="connsiteX8" fmla="*/ 0 w 1611220"/>
                <a:gd name="connsiteY8" fmla="*/ 63123 h 723319"/>
                <a:gd name="connsiteX9" fmla="*/ 63123 w 1611220"/>
                <a:gd name="connsiteY9" fmla="*/ 0 h 723319"/>
                <a:gd name="connsiteX0" fmla="*/ 63123 w 1611220"/>
                <a:gd name="connsiteY0" fmla="*/ 0 h 723319"/>
                <a:gd name="connsiteX1" fmla="*/ 1544424 w 1611220"/>
                <a:gd name="connsiteY1" fmla="*/ 0 h 723319"/>
                <a:gd name="connsiteX2" fmla="*/ 1607547 w 1611220"/>
                <a:gd name="connsiteY2" fmla="*/ 63123 h 723319"/>
                <a:gd name="connsiteX3" fmla="*/ 1607547 w 1611220"/>
                <a:gd name="connsiteY3" fmla="*/ 378731 h 723319"/>
                <a:gd name="connsiteX4" fmla="*/ 1611220 w 1611220"/>
                <a:gd name="connsiteY4" fmla="*/ 390384 h 723319"/>
                <a:gd name="connsiteX5" fmla="*/ 836521 w 1611220"/>
                <a:gd name="connsiteY5" fmla="*/ 720850 h 723319"/>
                <a:gd name="connsiteX6" fmla="*/ 0 w 1611220"/>
                <a:gd name="connsiteY6" fmla="*/ 378731 h 723319"/>
                <a:gd name="connsiteX7" fmla="*/ 0 w 1611220"/>
                <a:gd name="connsiteY7" fmla="*/ 378731 h 723319"/>
                <a:gd name="connsiteX8" fmla="*/ 0 w 1611220"/>
                <a:gd name="connsiteY8" fmla="*/ 63123 h 723319"/>
                <a:gd name="connsiteX9" fmla="*/ 63123 w 1611220"/>
                <a:gd name="connsiteY9" fmla="*/ 0 h 72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1220" h="723319">
                  <a:moveTo>
                    <a:pt x="63123" y="0"/>
                  </a:moveTo>
                  <a:lnTo>
                    <a:pt x="1544424" y="0"/>
                  </a:lnTo>
                  <a:lnTo>
                    <a:pt x="1607547" y="63123"/>
                  </a:lnTo>
                  <a:lnTo>
                    <a:pt x="1607547" y="378731"/>
                  </a:lnTo>
                  <a:lnTo>
                    <a:pt x="1611220" y="390384"/>
                  </a:lnTo>
                  <a:cubicBezTo>
                    <a:pt x="1398651" y="543794"/>
                    <a:pt x="1227757" y="748121"/>
                    <a:pt x="836521" y="720850"/>
                  </a:cubicBezTo>
                  <a:cubicBezTo>
                    <a:pt x="518101" y="664130"/>
                    <a:pt x="246923" y="554082"/>
                    <a:pt x="0" y="378731"/>
                  </a:cubicBezTo>
                  <a:lnTo>
                    <a:pt x="0" y="378731"/>
                  </a:lnTo>
                  <a:lnTo>
                    <a:pt x="0" y="63123"/>
                  </a:lnTo>
                  <a:lnTo>
                    <a:pt x="63123" y="0"/>
                  </a:lnTo>
                  <a:close/>
                </a:path>
              </a:pathLst>
            </a:custGeom>
            <a:solidFill>
              <a:srgbClr val="EC6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0" name="组 99"/>
            <p:cNvGrpSpPr/>
            <p:nvPr/>
          </p:nvGrpSpPr>
          <p:grpSpPr>
            <a:xfrm>
              <a:off x="6072289" y="2853324"/>
              <a:ext cx="842157" cy="842157"/>
              <a:chOff x="5732915" y="415455"/>
              <a:chExt cx="2416645" cy="2416645"/>
            </a:xfrm>
          </p:grpSpPr>
          <p:sp>
            <p:nvSpPr>
              <p:cNvPr id="101" name="圆角矩形 100"/>
              <p:cNvSpPr/>
              <p:nvPr/>
            </p:nvSpPr>
            <p:spPr>
              <a:xfrm>
                <a:off x="5732915" y="415455"/>
                <a:ext cx="2416645" cy="2416645"/>
              </a:xfrm>
              <a:prstGeom prst="roundRect">
                <a:avLst/>
              </a:prstGeom>
              <a:solidFill>
                <a:srgbClr val="F7F8FE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6085710" y="740929"/>
                <a:ext cx="1711192" cy="1711192"/>
              </a:xfrm>
              <a:prstGeom prst="ellipse">
                <a:avLst/>
              </a:prstGeom>
              <a:blipFill rotWithShape="1">
                <a:blip r:embed="rId5"/>
                <a:srcRect/>
                <a:stretch>
                  <a:fillRect b="-22206"/>
                </a:stretch>
              </a:blip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6509064" y="1181957"/>
                <a:ext cx="864347" cy="86434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>
                <a:innerShdw blurRad="254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4" name="等腰三角形 103"/>
              <p:cNvSpPr/>
              <p:nvPr/>
            </p:nvSpPr>
            <p:spPr>
              <a:xfrm rot="16200000">
                <a:off x="6632475" y="1023840"/>
                <a:ext cx="1746474" cy="1110087"/>
              </a:xfrm>
              <a:prstGeom prst="triangle">
                <a:avLst/>
              </a:prstGeom>
              <a:solidFill>
                <a:srgbClr val="F7F8FE"/>
              </a:solidFill>
              <a:ln>
                <a:solidFill>
                  <a:srgbClr val="F7F8F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116" name="直线连接符 115"/>
            <p:cNvCxnSpPr/>
            <p:nvPr/>
          </p:nvCxnSpPr>
          <p:spPr>
            <a:xfrm flipH="1">
              <a:off x="6609758" y="1428122"/>
              <a:ext cx="315893" cy="316088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/>
            <p:cNvCxnSpPr/>
            <p:nvPr/>
          </p:nvCxnSpPr>
          <p:spPr>
            <a:xfrm flipH="1">
              <a:off x="6637925" y="1938953"/>
              <a:ext cx="401501" cy="0"/>
            </a:xfrm>
            <a:prstGeom prst="line">
              <a:avLst/>
            </a:prstGeom>
            <a:ln w="57150" cmpd="sng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246"/>
          <p:cNvSpPr txBox="1"/>
          <p:nvPr/>
        </p:nvSpPr>
        <p:spPr>
          <a:xfrm>
            <a:off x="4960657" y="5348885"/>
            <a:ext cx="321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200" dirty="0" smtClean="0">
                <a:solidFill>
                  <a:srgbClr val="262C35"/>
                </a:solidFill>
                <a:latin typeface="Helvetica Neue Bold Condensed"/>
                <a:cs typeface="Helvetica Neue Bold Condensed"/>
              </a:rPr>
              <a:t>Various Advertisement Modes </a:t>
            </a:r>
            <a:endParaRPr kumimoji="1" lang="en-SG" sz="2200" dirty="0">
              <a:solidFill>
                <a:srgbClr val="262C35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64" name="组 63"/>
          <p:cNvGrpSpPr/>
          <p:nvPr/>
        </p:nvGrpSpPr>
        <p:grpSpPr>
          <a:xfrm>
            <a:off x="0" y="6522227"/>
            <a:ext cx="9144000" cy="363106"/>
            <a:chOff x="0" y="6522227"/>
            <a:chExt cx="9144000" cy="363106"/>
          </a:xfrm>
        </p:grpSpPr>
        <p:grpSp>
          <p:nvGrpSpPr>
            <p:cNvPr id="65" name="组 64"/>
            <p:cNvGrpSpPr/>
            <p:nvPr/>
          </p:nvGrpSpPr>
          <p:grpSpPr>
            <a:xfrm>
              <a:off x="0" y="6525344"/>
              <a:ext cx="9144000" cy="359989"/>
              <a:chOff x="0" y="6516370"/>
              <a:chExt cx="9144000" cy="359989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0" y="6516370"/>
                <a:ext cx="9144000" cy="341630"/>
              </a:xfrm>
              <a:prstGeom prst="rect">
                <a:avLst/>
              </a:prstGeom>
              <a:solidFill>
                <a:srgbClr val="536075"/>
              </a:solidFill>
              <a:ln>
                <a:solidFill>
                  <a:srgbClr val="5360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00">
                  <a:solidFill>
                    <a:srgbClr val="FFFFCE"/>
                  </a:solidFill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612588" y="6597352"/>
                <a:ext cx="1082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92A9C0"/>
                    </a:solidFill>
                    <a:latin typeface="Helvetica"/>
                    <a:cs typeface="Helvetica"/>
                  </a:rPr>
                  <a:t>Innovation</a:t>
                </a:r>
                <a:endParaRPr kumimoji="1" lang="zh-CN" altLang="en-US" sz="1200" dirty="0">
                  <a:solidFill>
                    <a:srgbClr val="92A9C0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941028" y="6599360"/>
                <a:ext cx="12406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Financials</a:t>
                </a:r>
                <a:endParaRPr kumimoji="1" lang="zh-CN" altLang="en-US" sz="1200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2394692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8098B3"/>
                    </a:solidFill>
                    <a:latin typeface="Helvetica"/>
                    <a:cs typeface="Helvetica"/>
                  </a:rPr>
                  <a:t>Customer Acquisition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7029878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8098B3"/>
                    </a:solidFill>
                    <a:latin typeface="Helvetica"/>
                    <a:cs typeface="Helvetica"/>
                  </a:rPr>
                  <a:t>Future Expansion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</p:grpSp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1488" y="6522227"/>
              <a:ext cx="108000" cy="168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523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9" name="组 88"/>
          <p:cNvGrpSpPr/>
          <p:nvPr/>
        </p:nvGrpSpPr>
        <p:grpSpPr>
          <a:xfrm>
            <a:off x="3000591" y="622066"/>
            <a:ext cx="3263172" cy="5691569"/>
            <a:chOff x="2968374" y="560106"/>
            <a:chExt cx="3263172" cy="5691569"/>
          </a:xfrm>
        </p:grpSpPr>
        <p:sp>
          <p:nvSpPr>
            <p:cNvPr id="11" name="矩形 10"/>
            <p:cNvSpPr/>
            <p:nvPr/>
          </p:nvSpPr>
          <p:spPr>
            <a:xfrm>
              <a:off x="3032656" y="567795"/>
              <a:ext cx="3185588" cy="5647799"/>
            </a:xfrm>
            <a:prstGeom prst="rect">
              <a:avLst/>
            </a:prstGeom>
            <a:solidFill>
              <a:srgbClr val="F7F8FE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10"/>
            <p:cNvSpPr/>
            <p:nvPr/>
          </p:nvSpPr>
          <p:spPr>
            <a:xfrm>
              <a:off x="3032656" y="1438526"/>
              <a:ext cx="3185588" cy="48131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3" name="图片 35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202"/>
            <a:stretch/>
          </p:blipFill>
          <p:spPr bwMode="auto">
            <a:xfrm>
              <a:off x="3032656" y="560106"/>
              <a:ext cx="3179799" cy="214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93"/>
            <p:cNvSpPr txBox="1"/>
            <p:nvPr/>
          </p:nvSpPr>
          <p:spPr>
            <a:xfrm>
              <a:off x="3061402" y="896995"/>
              <a:ext cx="3161692" cy="270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" u="sng" dirty="0" smtClean="0">
                  <a:latin typeface="Helvetica" pitchFamily="2" charset="0"/>
                </a:rPr>
                <a:t>APR 2015</a:t>
              </a:r>
              <a:endParaRPr lang="en-SG" sz="1150" u="sng" dirty="0">
                <a:latin typeface="Helvetica" pitchFamily="2" charset="0"/>
              </a:endParaRPr>
            </a:p>
          </p:txBody>
        </p:sp>
        <p:sp>
          <p:nvSpPr>
            <p:cNvPr id="17" name="Rectangle 7"/>
            <p:cNvSpPr/>
            <p:nvPr/>
          </p:nvSpPr>
          <p:spPr>
            <a:xfrm>
              <a:off x="3620334" y="1438527"/>
              <a:ext cx="2606390" cy="4777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8"/>
            <p:cNvSpPr txBox="1"/>
            <p:nvPr/>
          </p:nvSpPr>
          <p:spPr>
            <a:xfrm>
              <a:off x="2968374" y="1632202"/>
              <a:ext cx="724078" cy="26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12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20410" y="2237034"/>
              <a:ext cx="672042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cxnSp>
          <p:nvCxnSpPr>
            <p:cNvPr id="21" name="Straight Connector 13"/>
            <p:cNvCxnSpPr/>
            <p:nvPr/>
          </p:nvCxnSpPr>
          <p:spPr>
            <a:xfrm>
              <a:off x="3611854" y="1726311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41"/>
            <p:cNvSpPr txBox="1"/>
            <p:nvPr/>
          </p:nvSpPr>
          <p:spPr>
            <a:xfrm>
              <a:off x="3620044" y="1175465"/>
              <a:ext cx="868893" cy="25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9</a:t>
              </a:r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 THU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2" name="TextBox 42"/>
            <p:cNvSpPr txBox="1"/>
            <p:nvPr/>
          </p:nvSpPr>
          <p:spPr>
            <a:xfrm>
              <a:off x="4488938" y="1193445"/>
              <a:ext cx="868894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10 FRI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3" name="TextBox 43"/>
            <p:cNvSpPr txBox="1"/>
            <p:nvPr/>
          </p:nvSpPr>
          <p:spPr>
            <a:xfrm>
              <a:off x="5357832" y="1193445"/>
              <a:ext cx="861356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11 SAT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6" name="TextBox 45"/>
            <p:cNvSpPr txBox="1"/>
            <p:nvPr/>
          </p:nvSpPr>
          <p:spPr>
            <a:xfrm>
              <a:off x="2968374" y="2898120"/>
              <a:ext cx="724078" cy="26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2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7" name="TextBox 46"/>
            <p:cNvSpPr txBox="1"/>
            <p:nvPr/>
          </p:nvSpPr>
          <p:spPr>
            <a:xfrm>
              <a:off x="2968374" y="3562550"/>
              <a:ext cx="672042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3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8" name="TextBox 47"/>
            <p:cNvSpPr txBox="1"/>
            <p:nvPr/>
          </p:nvSpPr>
          <p:spPr>
            <a:xfrm>
              <a:off x="2984197" y="4206472"/>
              <a:ext cx="672042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4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39" name="TextBox 48"/>
            <p:cNvSpPr txBox="1"/>
            <p:nvPr/>
          </p:nvSpPr>
          <p:spPr>
            <a:xfrm>
              <a:off x="2968374" y="4853130"/>
              <a:ext cx="724078" cy="26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5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40" name="TextBox 49"/>
            <p:cNvSpPr txBox="1"/>
            <p:nvPr/>
          </p:nvSpPr>
          <p:spPr>
            <a:xfrm>
              <a:off x="2994392" y="5508668"/>
              <a:ext cx="672042" cy="255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6 PM</a:t>
              </a:r>
              <a:endParaRPr lang="en-SG" sz="105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cxnSp>
          <p:nvCxnSpPr>
            <p:cNvPr id="50" name="Straight Connector 13"/>
            <p:cNvCxnSpPr/>
            <p:nvPr/>
          </p:nvCxnSpPr>
          <p:spPr>
            <a:xfrm>
              <a:off x="3050763" y="1438527"/>
              <a:ext cx="3180783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3"/>
            <p:cNvCxnSpPr/>
            <p:nvPr/>
          </p:nvCxnSpPr>
          <p:spPr>
            <a:xfrm>
              <a:off x="3620044" y="2052238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3"/>
            <p:cNvCxnSpPr/>
            <p:nvPr/>
          </p:nvCxnSpPr>
          <p:spPr>
            <a:xfrm>
              <a:off x="3620044" y="2364697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3"/>
            <p:cNvCxnSpPr/>
            <p:nvPr/>
          </p:nvCxnSpPr>
          <p:spPr>
            <a:xfrm>
              <a:off x="3620334" y="2689313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13"/>
            <p:cNvCxnSpPr/>
            <p:nvPr/>
          </p:nvCxnSpPr>
          <p:spPr>
            <a:xfrm>
              <a:off x="3620334" y="3029651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13"/>
            <p:cNvCxnSpPr/>
            <p:nvPr/>
          </p:nvCxnSpPr>
          <p:spPr>
            <a:xfrm>
              <a:off x="3620334" y="3354267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13"/>
            <p:cNvCxnSpPr/>
            <p:nvPr/>
          </p:nvCxnSpPr>
          <p:spPr>
            <a:xfrm>
              <a:off x="3620334" y="3690213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13"/>
            <p:cNvCxnSpPr/>
            <p:nvPr/>
          </p:nvCxnSpPr>
          <p:spPr>
            <a:xfrm>
              <a:off x="3620334" y="4014829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13"/>
            <p:cNvCxnSpPr/>
            <p:nvPr/>
          </p:nvCxnSpPr>
          <p:spPr>
            <a:xfrm>
              <a:off x="3620334" y="4332991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13"/>
            <p:cNvCxnSpPr/>
            <p:nvPr/>
          </p:nvCxnSpPr>
          <p:spPr>
            <a:xfrm>
              <a:off x="3620334" y="4641028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3"/>
            <p:cNvCxnSpPr/>
            <p:nvPr/>
          </p:nvCxnSpPr>
          <p:spPr>
            <a:xfrm>
              <a:off x="3612797" y="5000200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13"/>
            <p:cNvCxnSpPr/>
            <p:nvPr/>
          </p:nvCxnSpPr>
          <p:spPr>
            <a:xfrm>
              <a:off x="3612797" y="5359372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3"/>
            <p:cNvCxnSpPr/>
            <p:nvPr/>
          </p:nvCxnSpPr>
          <p:spPr>
            <a:xfrm>
              <a:off x="3620334" y="5718543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13"/>
            <p:cNvCxnSpPr/>
            <p:nvPr/>
          </p:nvCxnSpPr>
          <p:spPr>
            <a:xfrm>
              <a:off x="3620334" y="5960947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3"/>
            <p:cNvCxnSpPr/>
            <p:nvPr/>
          </p:nvCxnSpPr>
          <p:spPr>
            <a:xfrm>
              <a:off x="4488938" y="1438527"/>
              <a:ext cx="0" cy="4777066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13"/>
            <p:cNvCxnSpPr/>
            <p:nvPr/>
          </p:nvCxnSpPr>
          <p:spPr>
            <a:xfrm>
              <a:off x="5357831" y="1429342"/>
              <a:ext cx="0" cy="4777066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/>
            <p:cNvSpPr/>
            <p:nvPr/>
          </p:nvSpPr>
          <p:spPr>
            <a:xfrm>
              <a:off x="3982083" y="567795"/>
              <a:ext cx="217223" cy="206840"/>
            </a:xfrm>
            <a:prstGeom prst="rect">
              <a:avLst/>
            </a:prstGeom>
            <a:solidFill>
              <a:srgbClr val="F7F8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7F8FE"/>
                </a:solidFill>
              </a:endParaRPr>
            </a:p>
          </p:txBody>
        </p:sp>
        <p:grpSp>
          <p:nvGrpSpPr>
            <p:cNvPr id="80" name="组 79"/>
            <p:cNvGrpSpPr/>
            <p:nvPr/>
          </p:nvGrpSpPr>
          <p:grpSpPr>
            <a:xfrm>
              <a:off x="3640417" y="1717158"/>
              <a:ext cx="868894" cy="1325516"/>
              <a:chOff x="4499992" y="2407677"/>
              <a:chExt cx="864097" cy="1318198"/>
            </a:xfrm>
          </p:grpSpPr>
          <p:sp>
            <p:nvSpPr>
              <p:cNvPr id="35" name="Rectangle 11"/>
              <p:cNvSpPr/>
              <p:nvPr/>
            </p:nvSpPr>
            <p:spPr>
              <a:xfrm>
                <a:off x="4499993" y="2407677"/>
                <a:ext cx="864096" cy="1318198"/>
              </a:xfrm>
              <a:prstGeom prst="rect">
                <a:avLst/>
              </a:prstGeom>
              <a:solidFill>
                <a:srgbClr val="E1E1E1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SC3101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LEC [1]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LT8</a:t>
                </a:r>
                <a:endParaRPr lang="en-SG" sz="11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76" name="直线连接符 75"/>
              <p:cNvCxnSpPr/>
              <p:nvPr/>
            </p:nvCxnSpPr>
            <p:spPr>
              <a:xfrm>
                <a:off x="4499992" y="2407677"/>
                <a:ext cx="0" cy="1318198"/>
              </a:xfrm>
              <a:prstGeom prst="line">
                <a:avLst/>
              </a:prstGeom>
              <a:ln w="57150" cmpd="sng">
                <a:solidFill>
                  <a:srgbClr val="1BC4B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 69"/>
            <p:cNvGrpSpPr/>
            <p:nvPr/>
          </p:nvGrpSpPr>
          <p:grpSpPr>
            <a:xfrm>
              <a:off x="4484116" y="1726311"/>
              <a:ext cx="873715" cy="1291487"/>
              <a:chOff x="5364088" y="4249934"/>
              <a:chExt cx="868891" cy="1284356"/>
            </a:xfrm>
          </p:grpSpPr>
          <p:sp>
            <p:nvSpPr>
              <p:cNvPr id="72" name="Rectangle 58"/>
              <p:cNvSpPr/>
              <p:nvPr/>
            </p:nvSpPr>
            <p:spPr>
              <a:xfrm>
                <a:off x="5364088" y="4249934"/>
                <a:ext cx="868891" cy="1284356"/>
              </a:xfrm>
              <a:prstGeom prst="rect">
                <a:avLst/>
              </a:prstGeom>
              <a:solidFill>
                <a:srgbClr val="E1E1E1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sz="10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ECA Meeting</a:t>
                </a:r>
                <a:endParaRPr lang="en-SG" sz="10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73" name="直线连接符 72"/>
              <p:cNvCxnSpPr/>
              <p:nvPr/>
            </p:nvCxnSpPr>
            <p:spPr>
              <a:xfrm>
                <a:off x="5371723" y="4249934"/>
                <a:ext cx="0" cy="1284356"/>
              </a:xfrm>
              <a:prstGeom prst="line">
                <a:avLst/>
              </a:prstGeom>
              <a:ln w="57150" cmpd="sng">
                <a:solidFill>
                  <a:srgbClr val="159FC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 74"/>
            <p:cNvGrpSpPr/>
            <p:nvPr/>
          </p:nvGrpSpPr>
          <p:grpSpPr>
            <a:xfrm>
              <a:off x="3653981" y="4332990"/>
              <a:ext cx="868894" cy="1386785"/>
              <a:chOff x="4499992" y="2407676"/>
              <a:chExt cx="864097" cy="1379129"/>
            </a:xfrm>
          </p:grpSpPr>
          <p:sp>
            <p:nvSpPr>
              <p:cNvPr id="78" name="Rectangle 11"/>
              <p:cNvSpPr/>
              <p:nvPr/>
            </p:nvSpPr>
            <p:spPr>
              <a:xfrm>
                <a:off x="4499993" y="2407676"/>
                <a:ext cx="864096" cy="1379129"/>
              </a:xfrm>
              <a:prstGeom prst="rect">
                <a:avLst/>
              </a:prstGeom>
              <a:solidFill>
                <a:srgbClr val="E1E1E1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SC2211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TUT [D4]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11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AS 1-0208</a:t>
                </a:r>
                <a:endParaRPr lang="en-SG" sz="11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79" name="直线连接符 78"/>
              <p:cNvCxnSpPr/>
              <p:nvPr/>
            </p:nvCxnSpPr>
            <p:spPr>
              <a:xfrm>
                <a:off x="4499992" y="2407677"/>
                <a:ext cx="0" cy="1318198"/>
              </a:xfrm>
              <a:prstGeom prst="line">
                <a:avLst/>
              </a:prstGeom>
              <a:ln w="57150" cmpd="sng">
                <a:solidFill>
                  <a:srgbClr val="55CAE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图片 6" descr="5C 15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2" r="87216" b="88681"/>
            <a:stretch/>
          </p:blipFill>
          <p:spPr>
            <a:xfrm>
              <a:off x="3128659" y="896995"/>
              <a:ext cx="371622" cy="398197"/>
            </a:xfrm>
            <a:prstGeom prst="rect">
              <a:avLst/>
            </a:prstGeom>
          </p:spPr>
        </p:pic>
        <p:sp>
          <p:nvSpPr>
            <p:cNvPr id="61" name="文本框 45"/>
            <p:cNvSpPr txBox="1"/>
            <p:nvPr/>
          </p:nvSpPr>
          <p:spPr>
            <a:xfrm>
              <a:off x="5776403" y="844310"/>
              <a:ext cx="434447" cy="371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smtClean="0">
                  <a:solidFill>
                    <a:schemeClr val="bg1">
                      <a:lumMod val="85000"/>
                    </a:schemeClr>
                  </a:solidFill>
                  <a:latin typeface="Helvetica" pitchFamily="2" charset="0"/>
                  <a:cs typeface="Arial Black"/>
                </a:rPr>
                <a:t>+</a:t>
              </a:r>
              <a:endParaRPr kumimoji="1" lang="zh-CN" altLang="en-US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 Black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410991" y="2414943"/>
            <a:ext cx="853019" cy="1968294"/>
          </a:xfrm>
          <a:prstGeom prst="rect">
            <a:avLst/>
          </a:prstGeom>
          <a:solidFill>
            <a:schemeClr val="accent1">
              <a:lumMod val="60000"/>
              <a:lumOff val="40000"/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8" name="组 27"/>
          <p:cNvGrpSpPr/>
          <p:nvPr/>
        </p:nvGrpSpPr>
        <p:grpSpPr>
          <a:xfrm>
            <a:off x="3995936" y="2119231"/>
            <a:ext cx="2140390" cy="318657"/>
            <a:chOff x="3851919" y="2046039"/>
            <a:chExt cx="2140390" cy="318657"/>
          </a:xfrm>
        </p:grpSpPr>
        <p:grpSp>
          <p:nvGrpSpPr>
            <p:cNvPr id="27" name="组 26"/>
            <p:cNvGrpSpPr/>
            <p:nvPr/>
          </p:nvGrpSpPr>
          <p:grpSpPr>
            <a:xfrm>
              <a:off x="3851919" y="2046039"/>
              <a:ext cx="2140390" cy="318657"/>
              <a:chOff x="3851919" y="2046039"/>
              <a:chExt cx="2140390" cy="318657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3851920" y="2046039"/>
                <a:ext cx="2140389" cy="247185"/>
              </a:xfrm>
              <a:prstGeom prst="roundRect">
                <a:avLst/>
              </a:prstGeom>
              <a:solidFill>
                <a:srgbClr val="262C35">
                  <a:alpha val="8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10800000">
                <a:off x="5417595" y="2293223"/>
                <a:ext cx="144016" cy="71473"/>
              </a:xfrm>
              <a:prstGeom prst="triangle">
                <a:avLst/>
              </a:prstGeom>
              <a:solidFill>
                <a:srgbClr val="262C35">
                  <a:alpha val="78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851919" y="2046040"/>
                <a:ext cx="67095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 smtClean="0">
                    <a:solidFill>
                      <a:srgbClr val="F7F8FE"/>
                    </a:solidFill>
                  </a:rPr>
                  <a:t>Add Event</a:t>
                </a:r>
                <a:endParaRPr kumimoji="1" lang="zh-CN" altLang="en-US" sz="900" dirty="0">
                  <a:solidFill>
                    <a:srgbClr val="F7F8FE"/>
                  </a:solidFill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4560559" y="2048438"/>
                <a:ext cx="6595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 smtClean="0">
                    <a:solidFill>
                      <a:srgbClr val="F7F8FE"/>
                    </a:solidFill>
                  </a:rPr>
                  <a:t>Add Task</a:t>
                </a:r>
                <a:endParaRPr kumimoji="1" lang="zh-CN" altLang="en-US" sz="900" dirty="0">
                  <a:solidFill>
                    <a:srgbClr val="F7F8FE"/>
                  </a:solidFill>
                </a:endParaRPr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5214010" y="2047943"/>
                <a:ext cx="7261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 smtClean="0">
                    <a:solidFill>
                      <a:srgbClr val="F7F8FE"/>
                    </a:solidFill>
                  </a:rPr>
                  <a:t>Searching…</a:t>
                </a:r>
                <a:endParaRPr kumimoji="1" lang="zh-CN" altLang="en-US" sz="900" dirty="0">
                  <a:solidFill>
                    <a:srgbClr val="F7F8FE"/>
                  </a:solidFill>
                </a:endParaRPr>
              </a:p>
            </p:txBody>
          </p:sp>
        </p:grpSp>
        <p:cxnSp>
          <p:nvCxnSpPr>
            <p:cNvPr id="23" name="直线连接符 22"/>
            <p:cNvCxnSpPr/>
            <p:nvPr/>
          </p:nvCxnSpPr>
          <p:spPr>
            <a:xfrm>
              <a:off x="4522874" y="2049139"/>
              <a:ext cx="1" cy="23083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/>
            <p:cNvCxnSpPr/>
            <p:nvPr/>
          </p:nvCxnSpPr>
          <p:spPr>
            <a:xfrm>
              <a:off x="5210611" y="2049139"/>
              <a:ext cx="1" cy="23083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矩形 188"/>
          <p:cNvSpPr/>
          <p:nvPr/>
        </p:nvSpPr>
        <p:spPr>
          <a:xfrm>
            <a:off x="0" y="-27384"/>
            <a:ext cx="2807800" cy="6885384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6321899" y="0"/>
            <a:ext cx="2891751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8" name="组 87"/>
          <p:cNvGrpSpPr/>
          <p:nvPr/>
        </p:nvGrpSpPr>
        <p:grpSpPr>
          <a:xfrm>
            <a:off x="3658574" y="630162"/>
            <a:ext cx="2594492" cy="5646302"/>
            <a:chOff x="-255898" y="560106"/>
            <a:chExt cx="2594492" cy="5646302"/>
          </a:xfrm>
        </p:grpSpPr>
        <p:grpSp>
          <p:nvGrpSpPr>
            <p:cNvPr id="87" name="组 86"/>
            <p:cNvGrpSpPr/>
            <p:nvPr/>
          </p:nvGrpSpPr>
          <p:grpSpPr>
            <a:xfrm>
              <a:off x="-252536" y="560106"/>
              <a:ext cx="2591130" cy="5646302"/>
              <a:chOff x="3666434" y="560106"/>
              <a:chExt cx="2591130" cy="5646302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683768" y="567795"/>
                <a:ext cx="2544416" cy="5638613"/>
              </a:xfrm>
              <a:prstGeom prst="rect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666434" y="560106"/>
                <a:ext cx="2565112" cy="869236"/>
              </a:xfrm>
              <a:prstGeom prst="rect">
                <a:avLst/>
              </a:prstGeom>
              <a:solidFill>
                <a:srgbClr val="1BC4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37" name="组 136"/>
              <p:cNvGrpSpPr/>
              <p:nvPr/>
            </p:nvGrpSpPr>
            <p:grpSpPr>
              <a:xfrm>
                <a:off x="3692452" y="5732991"/>
                <a:ext cx="2515411" cy="432048"/>
                <a:chOff x="3069758" y="5812902"/>
                <a:chExt cx="3144235" cy="432048"/>
              </a:xfrm>
            </p:grpSpPr>
            <p:sp>
              <p:nvSpPr>
                <p:cNvPr id="138" name="矩形 137"/>
                <p:cNvSpPr/>
                <p:nvPr/>
              </p:nvSpPr>
              <p:spPr>
                <a:xfrm>
                  <a:off x="3069758" y="5812902"/>
                  <a:ext cx="3144235" cy="432048"/>
                </a:xfrm>
                <a:prstGeom prst="rect">
                  <a:avLst/>
                </a:prstGeom>
                <a:solidFill>
                  <a:srgbClr val="1BC4BA">
                    <a:alpha val="72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rgbClr val="959995"/>
                    </a:solidFill>
                  </a:endParaRPr>
                </a:p>
              </p:txBody>
            </p:sp>
            <p:sp>
              <p:nvSpPr>
                <p:cNvPr id="139" name="圆角矩形 138"/>
                <p:cNvSpPr/>
                <p:nvPr/>
              </p:nvSpPr>
              <p:spPr>
                <a:xfrm>
                  <a:off x="3153287" y="5884910"/>
                  <a:ext cx="2987998" cy="288032"/>
                </a:xfrm>
                <a:prstGeom prst="roundRect">
                  <a:avLst/>
                </a:prstGeom>
                <a:solidFill>
                  <a:srgbClr val="F7F8FE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pic>
              <p:nvPicPr>
                <p:cNvPr id="140" name="图片 139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660" t="95396" r="57138" b="1853"/>
                <a:stretch/>
              </p:blipFill>
              <p:spPr>
                <a:xfrm>
                  <a:off x="4136629" y="5956918"/>
                  <a:ext cx="269998" cy="152883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41" name="文本框 140"/>
                <p:cNvSpPr txBox="1"/>
                <p:nvPr/>
              </p:nvSpPr>
              <p:spPr>
                <a:xfrm>
                  <a:off x="4304248" y="5902025"/>
                  <a:ext cx="76972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100" dirty="0" smtClean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rPr>
                    <a:t>Search</a:t>
                  </a:r>
                  <a:endParaRPr kumimoji="1" lang="zh-CN" altLang="en-US" sz="1100" dirty="0">
                    <a:solidFill>
                      <a:srgbClr val="959995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sp>
            <p:nvSpPr>
              <p:cNvPr id="34" name="文本框 33"/>
              <p:cNvSpPr txBox="1"/>
              <p:nvPr/>
            </p:nvSpPr>
            <p:spPr>
              <a:xfrm>
                <a:off x="3692452" y="971436"/>
                <a:ext cx="2299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000" dirty="0" smtClean="0">
                    <a:solidFill>
                      <a:srgbClr val="F7F8FE"/>
                    </a:solidFill>
                  </a:rPr>
                  <a:t>Would you like to…</a:t>
                </a:r>
                <a:endParaRPr kumimoji="1" lang="zh-CN" altLang="en-US" sz="2000" dirty="0">
                  <a:solidFill>
                    <a:srgbClr val="F7F8FE"/>
                  </a:solidFill>
                </a:endParaRPr>
              </a:p>
            </p:txBody>
          </p:sp>
          <p:sp>
            <p:nvSpPr>
              <p:cNvPr id="41" name="五角星 40"/>
              <p:cNvSpPr>
                <a:spLocks noChangeAspect="1"/>
              </p:cNvSpPr>
              <p:nvPr/>
            </p:nvSpPr>
            <p:spPr>
              <a:xfrm>
                <a:off x="3844300" y="1632203"/>
                <a:ext cx="179999" cy="179999"/>
              </a:xfrm>
              <a:prstGeom prst="star5">
                <a:avLst>
                  <a:gd name="adj" fmla="val 21010"/>
                  <a:gd name="hf" fmla="val 105146"/>
                  <a:gd name="vf" fmla="val 110557"/>
                </a:avLst>
              </a:prstGeom>
              <a:noFill/>
              <a:ln w="19050" cmpd="sng">
                <a:solidFill>
                  <a:srgbClr val="1BC4B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995936" y="1613427"/>
                <a:ext cx="11521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667A9A"/>
                    </a:solidFill>
                  </a:rPr>
                  <a:t>Recommended </a:t>
                </a:r>
                <a:endParaRPr kumimoji="1" lang="zh-CN" altLang="en-US" sz="1200" dirty="0">
                  <a:solidFill>
                    <a:srgbClr val="667A9A"/>
                  </a:solidFill>
                </a:endParaRPr>
              </a:p>
            </p:txBody>
          </p:sp>
          <p:cxnSp>
            <p:nvCxnSpPr>
              <p:cNvPr id="142" name="直线连接符 141"/>
              <p:cNvCxnSpPr/>
              <p:nvPr/>
            </p:nvCxnSpPr>
            <p:spPr>
              <a:xfrm>
                <a:off x="3692452" y="3429000"/>
                <a:ext cx="2565112" cy="0"/>
              </a:xfrm>
              <a:prstGeom prst="line">
                <a:avLst/>
              </a:prstGeom>
              <a:ln w="3175" cmpd="sng">
                <a:solidFill>
                  <a:srgbClr val="D4D6D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文本框 143"/>
              <p:cNvSpPr txBox="1"/>
              <p:nvPr/>
            </p:nvSpPr>
            <p:spPr>
              <a:xfrm>
                <a:off x="4041665" y="3512041"/>
                <a:ext cx="11521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667A9A"/>
                    </a:solidFill>
                  </a:rPr>
                  <a:t>Volunteer </a:t>
                </a:r>
                <a:endParaRPr kumimoji="1" lang="zh-CN" altLang="en-US" sz="1200" dirty="0">
                  <a:solidFill>
                    <a:srgbClr val="667A9A"/>
                  </a:solidFill>
                </a:endParaRPr>
              </a:p>
            </p:txBody>
          </p:sp>
          <p:pic>
            <p:nvPicPr>
              <p:cNvPr id="48" name="图片 47" descr="heart258.png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1BC4BA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4299" y="3501032"/>
                <a:ext cx="216000" cy="216000"/>
              </a:xfrm>
              <a:prstGeom prst="rect">
                <a:avLst/>
              </a:prstGeom>
            </p:spPr>
          </p:pic>
          <p:pic>
            <p:nvPicPr>
              <p:cNvPr id="6" name="图片 5" descr="job-search.png"/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1BC4BA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hotocopy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1919" y="4335351"/>
                <a:ext cx="180000" cy="180000"/>
              </a:xfrm>
              <a:prstGeom prst="rect">
                <a:avLst/>
              </a:prstGeom>
            </p:spPr>
          </p:pic>
          <p:cxnSp>
            <p:nvCxnSpPr>
              <p:cNvPr id="81" name="直线连接符 80"/>
              <p:cNvCxnSpPr/>
              <p:nvPr/>
            </p:nvCxnSpPr>
            <p:spPr>
              <a:xfrm>
                <a:off x="3700904" y="4221088"/>
                <a:ext cx="2530642" cy="0"/>
              </a:xfrm>
              <a:prstGeom prst="line">
                <a:avLst/>
              </a:prstGeom>
              <a:ln w="3175" cmpd="sng">
                <a:solidFill>
                  <a:srgbClr val="D4D6D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/>
              <p:cNvCxnSpPr/>
              <p:nvPr/>
            </p:nvCxnSpPr>
            <p:spPr>
              <a:xfrm>
                <a:off x="3692452" y="4652385"/>
                <a:ext cx="2535732" cy="3355"/>
              </a:xfrm>
              <a:prstGeom prst="line">
                <a:avLst/>
              </a:prstGeom>
              <a:ln w="3175" cmpd="sng">
                <a:solidFill>
                  <a:srgbClr val="D4D6D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文本框 84"/>
              <p:cNvSpPr txBox="1"/>
              <p:nvPr/>
            </p:nvSpPr>
            <p:spPr>
              <a:xfrm>
                <a:off x="4027845" y="4304129"/>
                <a:ext cx="11521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667A9A"/>
                    </a:solidFill>
                    <a:latin typeface="Helvetica Neue"/>
                    <a:cs typeface="Helvetica Neue"/>
                  </a:rPr>
                  <a:t>Internship</a:t>
                </a:r>
                <a:endParaRPr kumimoji="1" lang="zh-CN" altLang="en-US" sz="1200" dirty="0">
                  <a:solidFill>
                    <a:srgbClr val="667A9A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759276" y="3817876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Sea game volunteers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3754556" y="4692683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Social Media </a:t>
                </a:r>
                <a:r>
                  <a:rPr kumimoji="1" lang="en-US" altLang="zh-CN" sz="1200" dirty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I</a:t>
                </a:r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nternship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3759276" y="5076873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Business Development Intern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pic>
            <p:nvPicPr>
              <p:cNvPr id="62" name="图片 61" descr="refresh62.png"/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48" y="5514507"/>
                <a:ext cx="144000" cy="144000"/>
              </a:xfrm>
              <a:prstGeom prst="rect">
                <a:avLst/>
              </a:prstGeom>
            </p:spPr>
          </p:pic>
          <p:sp>
            <p:nvSpPr>
              <p:cNvPr id="101" name="矩形 100"/>
              <p:cNvSpPr/>
              <p:nvPr/>
            </p:nvSpPr>
            <p:spPr>
              <a:xfrm>
                <a:off x="3769223" y="3012518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SPF career talk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769223" y="2640100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YIC final presentation invitation…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3769223" y="2267682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SMU Open House 2015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3769223" y="1895264"/>
                <a:ext cx="2370621" cy="3885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200" dirty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Dialogue with leaders in </a:t>
                </a:r>
                <a:r>
                  <a:rPr kumimoji="1" lang="en-US" altLang="zh-CN" sz="1200" dirty="0" smtClean="0">
                    <a:solidFill>
                      <a:srgbClr val="2E3541"/>
                    </a:solidFill>
                    <a:latin typeface="Helvetica Neue Light"/>
                    <a:cs typeface="Helvetica Neue Light"/>
                  </a:rPr>
                  <a:t>Social…</a:t>
                </a:r>
                <a:endParaRPr kumimoji="1" lang="zh-CN" altLang="en-US" sz="1200" dirty="0">
                  <a:solidFill>
                    <a:srgbClr val="2E3541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cxnSp>
          <p:nvCxnSpPr>
            <p:cNvPr id="47" name="直线连接符 46"/>
            <p:cNvCxnSpPr/>
            <p:nvPr/>
          </p:nvCxnSpPr>
          <p:spPr>
            <a:xfrm>
              <a:off x="-255898" y="1890426"/>
              <a:ext cx="2565112" cy="0"/>
            </a:xfrm>
            <a:prstGeom prst="line">
              <a:avLst/>
            </a:prstGeom>
            <a:ln w="3175" cmpd="sng">
              <a:solidFill>
                <a:srgbClr val="D4D6D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142"/>
            <p:cNvCxnSpPr/>
            <p:nvPr/>
          </p:nvCxnSpPr>
          <p:spPr>
            <a:xfrm>
              <a:off x="-235202" y="3817876"/>
              <a:ext cx="2565112" cy="0"/>
            </a:xfrm>
            <a:prstGeom prst="line">
              <a:avLst/>
            </a:prstGeom>
            <a:ln w="3175" cmpd="sng">
              <a:solidFill>
                <a:srgbClr val="D4D6D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矩形 131"/>
          <p:cNvSpPr/>
          <p:nvPr/>
        </p:nvSpPr>
        <p:spPr>
          <a:xfrm>
            <a:off x="166691" y="436022"/>
            <a:ext cx="251863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External Event</a:t>
            </a:r>
          </a:p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Searcher</a:t>
            </a:r>
          </a:p>
        </p:txBody>
      </p:sp>
      <p:grpSp>
        <p:nvGrpSpPr>
          <p:cNvPr id="83" name="组 82"/>
          <p:cNvGrpSpPr/>
          <p:nvPr/>
        </p:nvGrpSpPr>
        <p:grpSpPr>
          <a:xfrm>
            <a:off x="2123728" y="-821132"/>
            <a:ext cx="4824000" cy="8451091"/>
            <a:chOff x="2147841" y="-799675"/>
            <a:chExt cx="4797366" cy="8404431"/>
          </a:xfrm>
        </p:grpSpPr>
        <p:grpSp>
          <p:nvGrpSpPr>
            <p:cNvPr id="3" name="组 2"/>
            <p:cNvGrpSpPr/>
            <p:nvPr/>
          </p:nvGrpSpPr>
          <p:grpSpPr>
            <a:xfrm>
              <a:off x="2147841" y="-799675"/>
              <a:ext cx="4797366" cy="8404431"/>
              <a:chOff x="2147841" y="-799675"/>
              <a:chExt cx="4797366" cy="8404431"/>
            </a:xfrm>
          </p:grpSpPr>
          <p:pic>
            <p:nvPicPr>
              <p:cNvPr id="4" name="内容占位符 4" descr="iphone5-vertical.png"/>
              <p:cNvPicPr>
                <a:picLocks noChangeAspect="1"/>
              </p:cNvPicPr>
              <p:nvPr/>
            </p:nvPicPr>
            <p:blipFill rotWithShape="1">
              <a:blip r:embed="rId12">
                <a:clrChange>
                  <a:clrFrom>
                    <a:srgbClr val="BCBCBC"/>
                  </a:clrFrom>
                  <a:clrTo>
                    <a:srgbClr val="BCBCB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100000" l="0" r="100000">
                            <a14:foregroundMark x1="13000" y1="35944" x2="13000" y2="35944"/>
                            <a14:backgroundMark x1="50850" y1="30861" x2="50850" y2="30861"/>
                            <a14:backgroundMark x1="47350" y1="38361" x2="47350" y2="38361"/>
                            <a14:backgroundMark x1="18650" y1="18556" x2="82150" y2="18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94" t="2427" r="3268" b="3240"/>
              <a:stretch/>
            </p:blipFill>
            <p:spPr>
              <a:xfrm>
                <a:off x="2147841" y="-799675"/>
                <a:ext cx="4797366" cy="8404431"/>
              </a:xfrm>
              <a:prstGeom prst="rect">
                <a:avLst/>
              </a:prstGeom>
            </p:spPr>
          </p:pic>
          <p:sp>
            <p:nvSpPr>
              <p:cNvPr id="2" name="矩形 1"/>
              <p:cNvSpPr/>
              <p:nvPr/>
            </p:nvSpPr>
            <p:spPr>
              <a:xfrm>
                <a:off x="3069758" y="620696"/>
                <a:ext cx="3149993" cy="5616616"/>
              </a:xfrm>
              <a:prstGeom prst="rect">
                <a:avLst/>
              </a:prstGeom>
              <a:noFill/>
              <a:ln>
                <a:solidFill>
                  <a:srgbClr val="8080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" name="矩形 1"/>
            <p:cNvSpPr/>
            <p:nvPr/>
          </p:nvSpPr>
          <p:spPr>
            <a:xfrm>
              <a:off x="3078191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87" name="矩形 186"/>
          <p:cNvSpPr/>
          <p:nvPr/>
        </p:nvSpPr>
        <p:spPr>
          <a:xfrm>
            <a:off x="3069758" y="620696"/>
            <a:ext cx="3149993" cy="5616616"/>
          </a:xfrm>
          <a:prstGeom prst="rect">
            <a:avLst/>
          </a:prstGeom>
          <a:noFill/>
          <a:ln>
            <a:solidFill>
              <a:srgbClr val="808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8" name="组 117"/>
          <p:cNvGrpSpPr/>
          <p:nvPr/>
        </p:nvGrpSpPr>
        <p:grpSpPr>
          <a:xfrm>
            <a:off x="7888842" y="1980151"/>
            <a:ext cx="277763" cy="277763"/>
            <a:chOff x="1348926" y="5388346"/>
            <a:chExt cx="277763" cy="277763"/>
          </a:xfrm>
        </p:grpSpPr>
        <p:sp>
          <p:nvSpPr>
            <p:cNvPr id="119" name="椭圆 118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1BC4BA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0" name="椭圆 119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1" name="直线连接符 120"/>
          <p:cNvCxnSpPr>
            <a:endCxn id="119" idx="2"/>
          </p:cNvCxnSpPr>
          <p:nvPr/>
        </p:nvCxnSpPr>
        <p:spPr>
          <a:xfrm flipV="1">
            <a:off x="6084169" y="2119033"/>
            <a:ext cx="1804673" cy="5555"/>
          </a:xfrm>
          <a:prstGeom prst="line">
            <a:avLst/>
          </a:prstGeom>
          <a:ln>
            <a:solidFill>
              <a:srgbClr val="1BC4B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7127624" y="2173643"/>
            <a:ext cx="1800200" cy="1088082"/>
          </a:xfrm>
          <a:prstGeom prst="rect">
            <a:avLst/>
          </a:prstGeom>
          <a:noFill/>
          <a:ln>
            <a:noFill/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>
                <a:latin typeface="Helvetica Neue"/>
                <a:cs typeface="Helvetica Neue"/>
              </a:rPr>
              <a:t>Publicize external events</a:t>
            </a:r>
            <a:endParaRPr kumimoji="1" lang="zh-CN" altLang="en-US"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552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>
            <a:off x="6798682" y="2355517"/>
            <a:ext cx="1908000" cy="3385580"/>
            <a:chOff x="6798682" y="2355517"/>
            <a:chExt cx="1908000" cy="3385580"/>
          </a:xfrm>
        </p:grpSpPr>
        <p:pic>
          <p:nvPicPr>
            <p:cNvPr id="138" name="IMG_670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98682" y="2355517"/>
              <a:ext cx="1908000" cy="3385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876729" y="2756838"/>
              <a:ext cx="153117" cy="1512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0" name="Shape 37"/>
            <p:cNvSpPr/>
            <p:nvPr/>
          </p:nvSpPr>
          <p:spPr>
            <a:xfrm>
              <a:off x="7066214" y="2755519"/>
              <a:ext cx="695316" cy="153888"/>
            </a:xfrm>
            <a:prstGeom prst="rect">
              <a:avLst/>
            </a:prstGeom>
            <a:solidFill/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457200">
                <a:defRPr sz="14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 dirty="0">
                  <a:solidFill>
                    <a:srgbClr val="DCE6EA"/>
                  </a:solidFill>
                  <a:latin typeface="Helvetica Neue Light"/>
                  <a:cs typeface="Helvetica Neue Light"/>
                </a:rPr>
                <a:t>Clan°dar </a:t>
              </a:r>
            </a:p>
          </p:txBody>
        </p:sp>
        <p:sp>
          <p:nvSpPr>
            <p:cNvPr id="141" name="Shape 38"/>
            <p:cNvSpPr/>
            <p:nvPr/>
          </p:nvSpPr>
          <p:spPr>
            <a:xfrm>
              <a:off x="7059036" y="3153444"/>
              <a:ext cx="1521224" cy="268792"/>
            </a:xfrm>
            <a:prstGeom prst="rect">
              <a:avLst/>
            </a:prstGeom>
            <a:solidFill>
              <a:srgbClr val="161616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defTabSz="321457">
                <a:lnSpc>
                  <a:spcPct val="110000"/>
                </a:lnSpc>
                <a:defRPr sz="1800"/>
              </a:pPr>
              <a:r>
                <a:rPr sz="800" dirty="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rPr>
                <a:t>External Event- Dialogue With Leaders </a:t>
              </a:r>
              <a:r>
                <a:rPr sz="800" dirty="0" smtClean="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rPr>
                <a:t>In </a:t>
              </a:r>
              <a:r>
                <a:rPr sz="800" dirty="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rPr>
                <a:t>Social Work Practice</a:t>
              </a:r>
            </a:p>
          </p:txBody>
        </p:sp>
        <p:sp>
          <p:nvSpPr>
            <p:cNvPr id="142" name="Shape 39"/>
            <p:cNvSpPr/>
            <p:nvPr/>
          </p:nvSpPr>
          <p:spPr>
            <a:xfrm>
              <a:off x="7066174" y="2997217"/>
              <a:ext cx="1522226" cy="140664"/>
            </a:xfrm>
            <a:prstGeom prst="rect">
              <a:avLst/>
            </a:prstGeom>
            <a:solidFill>
              <a:srgbClr val="17171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defTabSz="321457">
                <a:defRPr sz="1800"/>
              </a:pPr>
              <a:r>
                <a:rPr sz="900" b="1" dirty="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rPr>
                <a:t>Clan°dar</a:t>
              </a:r>
              <a:r>
                <a:rPr sz="900" b="1" dirty="0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-US" sz="900" dirty="0">
                  <a:solidFill>
                    <a:srgbClr val="22222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now</a:t>
              </a:r>
              <a:endParaRPr sz="900" dirty="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5" name="组 104"/>
          <p:cNvGrpSpPr>
            <a:grpSpLocks noChangeAspect="1"/>
          </p:cNvGrpSpPr>
          <p:nvPr/>
        </p:nvGrpSpPr>
        <p:grpSpPr>
          <a:xfrm>
            <a:off x="3130490" y="1504130"/>
            <a:ext cx="2880000" cy="5045427"/>
            <a:chOff x="2123728" y="-821132"/>
            <a:chExt cx="4824000" cy="8451091"/>
          </a:xfrm>
        </p:grpSpPr>
        <p:grpSp>
          <p:nvGrpSpPr>
            <p:cNvPr id="106" name="组 105"/>
            <p:cNvGrpSpPr/>
            <p:nvPr/>
          </p:nvGrpSpPr>
          <p:grpSpPr>
            <a:xfrm>
              <a:off x="2123728" y="-821132"/>
              <a:ext cx="4824000" cy="8451091"/>
              <a:chOff x="2147841" y="-799675"/>
              <a:chExt cx="4797366" cy="8404431"/>
            </a:xfrm>
          </p:grpSpPr>
          <p:grpSp>
            <p:nvGrpSpPr>
              <p:cNvPr id="108" name="组 107"/>
              <p:cNvGrpSpPr/>
              <p:nvPr/>
            </p:nvGrpSpPr>
            <p:grpSpPr>
              <a:xfrm>
                <a:off x="2147841" y="-799675"/>
                <a:ext cx="4797366" cy="8404431"/>
                <a:chOff x="2147841" y="-799675"/>
                <a:chExt cx="4797366" cy="8404431"/>
              </a:xfrm>
            </p:grpSpPr>
            <p:pic>
              <p:nvPicPr>
                <p:cNvPr id="110" name="内容占位符 4" descr="iphone5-vertical.png"/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BCBCBC"/>
                    </a:clrFrom>
                    <a:clrTo>
                      <a:srgbClr val="BCBCBC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>
                              <a14:foregroundMark x1="13000" y1="35944" x2="13000" y2="35944"/>
                              <a14:backgroundMark x1="50850" y1="30861" x2="50850" y2="30861"/>
                              <a14:backgroundMark x1="47350" y1="38361" x2="47350" y2="38361"/>
                              <a14:backgroundMark x1="18650" y1="18556" x2="82150" y2="185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94" t="2427" r="3268" b="3240"/>
                <a:stretch/>
              </p:blipFill>
              <p:spPr>
                <a:xfrm>
                  <a:off x="2147841" y="-799675"/>
                  <a:ext cx="4797366" cy="8404431"/>
                </a:xfrm>
                <a:prstGeom prst="rect">
                  <a:avLst/>
                </a:prstGeom>
              </p:spPr>
            </p:pic>
            <p:sp>
              <p:nvSpPr>
                <p:cNvPr id="111" name="矩形 110"/>
                <p:cNvSpPr/>
                <p:nvPr/>
              </p:nvSpPr>
              <p:spPr>
                <a:xfrm>
                  <a:off x="3069758" y="620696"/>
                  <a:ext cx="3149993" cy="5616616"/>
                </a:xfrm>
                <a:prstGeom prst="rect">
                  <a:avLst/>
                </a:prstGeom>
                <a:noFill/>
                <a:ln>
                  <a:solidFill>
                    <a:srgbClr val="80808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9" name="矩形 1"/>
              <p:cNvSpPr/>
              <p:nvPr/>
            </p:nvSpPr>
            <p:spPr>
              <a:xfrm>
                <a:off x="3078191" y="620696"/>
                <a:ext cx="3149993" cy="5616616"/>
              </a:xfrm>
              <a:prstGeom prst="rect">
                <a:avLst/>
              </a:prstGeom>
              <a:noFill/>
              <a:ln>
                <a:solidFill>
                  <a:srgbClr val="8080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07" name="矩形 106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3" name="组 52"/>
          <p:cNvGrpSpPr>
            <a:grpSpLocks noChangeAspect="1"/>
          </p:cNvGrpSpPr>
          <p:nvPr/>
        </p:nvGrpSpPr>
        <p:grpSpPr>
          <a:xfrm>
            <a:off x="3666413" y="2375225"/>
            <a:ext cx="1908000" cy="3327901"/>
            <a:chOff x="2968374" y="560106"/>
            <a:chExt cx="3263172" cy="5691569"/>
          </a:xfrm>
        </p:grpSpPr>
        <p:sp>
          <p:nvSpPr>
            <p:cNvPr id="54" name="矩形 53"/>
            <p:cNvSpPr/>
            <p:nvPr/>
          </p:nvSpPr>
          <p:spPr>
            <a:xfrm>
              <a:off x="3032656" y="567795"/>
              <a:ext cx="3185588" cy="5647799"/>
            </a:xfrm>
            <a:prstGeom prst="rect">
              <a:avLst/>
            </a:prstGeom>
            <a:solidFill>
              <a:srgbClr val="F7F8FE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矩形 10"/>
            <p:cNvSpPr/>
            <p:nvPr/>
          </p:nvSpPr>
          <p:spPr>
            <a:xfrm>
              <a:off x="3032656" y="1438526"/>
              <a:ext cx="3185588" cy="48131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6" name="图片 35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202"/>
            <a:stretch/>
          </p:blipFill>
          <p:spPr bwMode="auto">
            <a:xfrm>
              <a:off x="3032656" y="560106"/>
              <a:ext cx="3179799" cy="214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TextBox 93"/>
            <p:cNvSpPr txBox="1"/>
            <p:nvPr/>
          </p:nvSpPr>
          <p:spPr>
            <a:xfrm>
              <a:off x="3061402" y="896994"/>
              <a:ext cx="3161692" cy="34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u="sng" dirty="0" smtClean="0">
                  <a:latin typeface="Helvetica" pitchFamily="2" charset="0"/>
                </a:rPr>
                <a:t>APR 2015</a:t>
              </a:r>
              <a:endParaRPr lang="en-SG" sz="700" u="sng" dirty="0">
                <a:latin typeface="Helvetica" pitchFamily="2" charset="0"/>
              </a:endParaRPr>
            </a:p>
          </p:txBody>
        </p:sp>
        <p:sp>
          <p:nvSpPr>
            <p:cNvPr id="58" name="Rectangle 7"/>
            <p:cNvSpPr/>
            <p:nvPr/>
          </p:nvSpPr>
          <p:spPr>
            <a:xfrm>
              <a:off x="3620334" y="1438527"/>
              <a:ext cx="2606390" cy="4777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2968374" y="1632202"/>
              <a:ext cx="724079" cy="3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12 PM</a:t>
              </a:r>
              <a:endParaRPr lang="en-SG" sz="6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0" name="TextBox 19"/>
            <p:cNvSpPr txBox="1"/>
            <p:nvPr/>
          </p:nvSpPr>
          <p:spPr>
            <a:xfrm>
              <a:off x="3020410" y="2237034"/>
              <a:ext cx="672042" cy="3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 PM</a:t>
              </a:r>
              <a:endParaRPr lang="en-SG" sz="6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cxnSp>
          <p:nvCxnSpPr>
            <p:cNvPr id="61" name="Straight Connector 13"/>
            <p:cNvCxnSpPr/>
            <p:nvPr/>
          </p:nvCxnSpPr>
          <p:spPr>
            <a:xfrm>
              <a:off x="3611854" y="1726311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41"/>
            <p:cNvSpPr txBox="1"/>
            <p:nvPr/>
          </p:nvSpPr>
          <p:spPr>
            <a:xfrm>
              <a:off x="3620044" y="1175465"/>
              <a:ext cx="868893" cy="34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9</a:t>
              </a:r>
              <a:r>
                <a:rPr lang="en-US" sz="7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 THU</a:t>
              </a:r>
              <a:endParaRPr lang="en-SG" sz="7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3" name="TextBox 42"/>
            <p:cNvSpPr txBox="1"/>
            <p:nvPr/>
          </p:nvSpPr>
          <p:spPr>
            <a:xfrm>
              <a:off x="4488939" y="1182363"/>
              <a:ext cx="868895" cy="34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10 FRI</a:t>
              </a:r>
              <a:endParaRPr lang="en-SG" sz="7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4" name="TextBox 43"/>
            <p:cNvSpPr txBox="1"/>
            <p:nvPr/>
          </p:nvSpPr>
          <p:spPr>
            <a:xfrm>
              <a:off x="5357832" y="1193445"/>
              <a:ext cx="861356" cy="34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11 SAT</a:t>
              </a:r>
              <a:endParaRPr lang="en-SG" sz="7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5" name="TextBox 45"/>
            <p:cNvSpPr txBox="1"/>
            <p:nvPr/>
          </p:nvSpPr>
          <p:spPr>
            <a:xfrm>
              <a:off x="2968374" y="2898119"/>
              <a:ext cx="724079" cy="3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2 PM</a:t>
              </a:r>
              <a:endParaRPr lang="en-SG" sz="6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6" name="TextBox 46"/>
            <p:cNvSpPr txBox="1"/>
            <p:nvPr/>
          </p:nvSpPr>
          <p:spPr>
            <a:xfrm>
              <a:off x="2968374" y="3562549"/>
              <a:ext cx="672042" cy="3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3 PM</a:t>
              </a:r>
              <a:endParaRPr lang="en-SG" sz="6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7" name="TextBox 47"/>
            <p:cNvSpPr txBox="1"/>
            <p:nvPr/>
          </p:nvSpPr>
          <p:spPr>
            <a:xfrm>
              <a:off x="2984197" y="4206472"/>
              <a:ext cx="672042" cy="3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4 PM</a:t>
              </a:r>
              <a:endParaRPr lang="en-SG" sz="6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8" name="TextBox 48"/>
            <p:cNvSpPr txBox="1"/>
            <p:nvPr/>
          </p:nvSpPr>
          <p:spPr>
            <a:xfrm>
              <a:off x="2968374" y="4853130"/>
              <a:ext cx="724079" cy="3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5 PM</a:t>
              </a:r>
              <a:endParaRPr lang="en-SG" sz="6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sp>
          <p:nvSpPr>
            <p:cNvPr id="69" name="TextBox 49"/>
            <p:cNvSpPr txBox="1"/>
            <p:nvPr/>
          </p:nvSpPr>
          <p:spPr>
            <a:xfrm>
              <a:off x="2994392" y="5508669"/>
              <a:ext cx="672042" cy="3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6 PM</a:t>
              </a:r>
              <a:endParaRPr lang="en-SG" sz="6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endParaRPr>
            </a:p>
          </p:txBody>
        </p:sp>
        <p:cxnSp>
          <p:nvCxnSpPr>
            <p:cNvPr id="70" name="Straight Connector 13"/>
            <p:cNvCxnSpPr/>
            <p:nvPr/>
          </p:nvCxnSpPr>
          <p:spPr>
            <a:xfrm>
              <a:off x="3050763" y="1438527"/>
              <a:ext cx="3180783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3"/>
            <p:cNvCxnSpPr/>
            <p:nvPr/>
          </p:nvCxnSpPr>
          <p:spPr>
            <a:xfrm>
              <a:off x="3620044" y="2052238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13"/>
            <p:cNvCxnSpPr/>
            <p:nvPr/>
          </p:nvCxnSpPr>
          <p:spPr>
            <a:xfrm>
              <a:off x="3620044" y="2364697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13"/>
            <p:cNvCxnSpPr/>
            <p:nvPr/>
          </p:nvCxnSpPr>
          <p:spPr>
            <a:xfrm>
              <a:off x="3620334" y="2689313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13"/>
            <p:cNvCxnSpPr/>
            <p:nvPr/>
          </p:nvCxnSpPr>
          <p:spPr>
            <a:xfrm>
              <a:off x="3620334" y="3029651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13"/>
            <p:cNvCxnSpPr/>
            <p:nvPr/>
          </p:nvCxnSpPr>
          <p:spPr>
            <a:xfrm>
              <a:off x="3620334" y="3354267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13"/>
            <p:cNvCxnSpPr/>
            <p:nvPr/>
          </p:nvCxnSpPr>
          <p:spPr>
            <a:xfrm>
              <a:off x="3620334" y="3690213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13"/>
            <p:cNvCxnSpPr/>
            <p:nvPr/>
          </p:nvCxnSpPr>
          <p:spPr>
            <a:xfrm>
              <a:off x="3620334" y="4014829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3"/>
            <p:cNvCxnSpPr/>
            <p:nvPr/>
          </p:nvCxnSpPr>
          <p:spPr>
            <a:xfrm>
              <a:off x="3620334" y="4332991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13"/>
            <p:cNvCxnSpPr/>
            <p:nvPr/>
          </p:nvCxnSpPr>
          <p:spPr>
            <a:xfrm>
              <a:off x="3620334" y="4641028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13"/>
            <p:cNvCxnSpPr/>
            <p:nvPr/>
          </p:nvCxnSpPr>
          <p:spPr>
            <a:xfrm>
              <a:off x="3612797" y="5000200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3"/>
            <p:cNvCxnSpPr/>
            <p:nvPr/>
          </p:nvCxnSpPr>
          <p:spPr>
            <a:xfrm>
              <a:off x="3612797" y="5359372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13"/>
            <p:cNvCxnSpPr/>
            <p:nvPr/>
          </p:nvCxnSpPr>
          <p:spPr>
            <a:xfrm>
              <a:off x="3620334" y="5718543"/>
              <a:ext cx="260639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13"/>
            <p:cNvCxnSpPr/>
            <p:nvPr/>
          </p:nvCxnSpPr>
          <p:spPr>
            <a:xfrm>
              <a:off x="3620334" y="5960947"/>
              <a:ext cx="2606390" cy="0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13"/>
            <p:cNvCxnSpPr/>
            <p:nvPr/>
          </p:nvCxnSpPr>
          <p:spPr>
            <a:xfrm>
              <a:off x="4488938" y="1438527"/>
              <a:ext cx="0" cy="4777066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3"/>
            <p:cNvCxnSpPr/>
            <p:nvPr/>
          </p:nvCxnSpPr>
          <p:spPr>
            <a:xfrm>
              <a:off x="5357831" y="1429342"/>
              <a:ext cx="0" cy="4777066"/>
            </a:xfrm>
            <a:prstGeom prst="line">
              <a:avLst/>
            </a:prstGeom>
            <a:ln w="127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3982083" y="567795"/>
              <a:ext cx="217223" cy="206840"/>
            </a:xfrm>
            <a:prstGeom prst="rect">
              <a:avLst/>
            </a:prstGeom>
            <a:solidFill>
              <a:srgbClr val="F7F8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7F8FE"/>
                </a:solidFill>
              </a:endParaRPr>
            </a:p>
          </p:txBody>
        </p:sp>
        <p:grpSp>
          <p:nvGrpSpPr>
            <p:cNvPr id="88" name="组 87"/>
            <p:cNvGrpSpPr/>
            <p:nvPr/>
          </p:nvGrpSpPr>
          <p:grpSpPr>
            <a:xfrm>
              <a:off x="3640417" y="1717158"/>
              <a:ext cx="868894" cy="1325516"/>
              <a:chOff x="4499992" y="2407677"/>
              <a:chExt cx="864097" cy="1318198"/>
            </a:xfrm>
          </p:grpSpPr>
          <p:sp>
            <p:nvSpPr>
              <p:cNvPr id="97" name="Rectangle 11"/>
              <p:cNvSpPr/>
              <p:nvPr/>
            </p:nvSpPr>
            <p:spPr>
              <a:xfrm>
                <a:off x="4499993" y="2407677"/>
                <a:ext cx="864096" cy="1318198"/>
              </a:xfrm>
              <a:prstGeom prst="rect">
                <a:avLst/>
              </a:prstGeom>
              <a:solidFill>
                <a:srgbClr val="E1E1E1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SG" sz="7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SC3101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7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LEC [1]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7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LT8</a:t>
                </a:r>
                <a:endParaRPr lang="en-SG" sz="7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98" name="直线连接符 97"/>
              <p:cNvCxnSpPr/>
              <p:nvPr/>
            </p:nvCxnSpPr>
            <p:spPr>
              <a:xfrm>
                <a:off x="4499992" y="2407677"/>
                <a:ext cx="0" cy="1318198"/>
              </a:xfrm>
              <a:prstGeom prst="line">
                <a:avLst/>
              </a:prstGeom>
              <a:ln w="57150" cmpd="sng">
                <a:solidFill>
                  <a:srgbClr val="1BC4B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组 88"/>
            <p:cNvGrpSpPr/>
            <p:nvPr/>
          </p:nvGrpSpPr>
          <p:grpSpPr>
            <a:xfrm>
              <a:off x="4484116" y="1726311"/>
              <a:ext cx="873715" cy="1291487"/>
              <a:chOff x="5364088" y="4249934"/>
              <a:chExt cx="868891" cy="1284356"/>
            </a:xfrm>
          </p:grpSpPr>
          <p:sp>
            <p:nvSpPr>
              <p:cNvPr id="95" name="Rectangle 58"/>
              <p:cNvSpPr/>
              <p:nvPr/>
            </p:nvSpPr>
            <p:spPr>
              <a:xfrm>
                <a:off x="5364088" y="4249934"/>
                <a:ext cx="868891" cy="1284356"/>
              </a:xfrm>
              <a:prstGeom prst="rect">
                <a:avLst/>
              </a:prstGeom>
              <a:solidFill>
                <a:srgbClr val="E1E1E1">
                  <a:alpha val="5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SG" sz="7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ECA Meeting</a:t>
                </a:r>
                <a:endParaRPr lang="en-SG" sz="7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96" name="直线连接符 95"/>
              <p:cNvCxnSpPr/>
              <p:nvPr/>
            </p:nvCxnSpPr>
            <p:spPr>
              <a:xfrm>
                <a:off x="5371723" y="4249934"/>
                <a:ext cx="0" cy="1284356"/>
              </a:xfrm>
              <a:prstGeom prst="line">
                <a:avLst/>
              </a:prstGeom>
              <a:ln w="57150" cmpd="sng">
                <a:solidFill>
                  <a:srgbClr val="159FC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组 89"/>
            <p:cNvGrpSpPr/>
            <p:nvPr/>
          </p:nvGrpSpPr>
          <p:grpSpPr>
            <a:xfrm>
              <a:off x="3653983" y="4332990"/>
              <a:ext cx="834958" cy="1385553"/>
              <a:chOff x="4499992" y="2407677"/>
              <a:chExt cx="830348" cy="1377904"/>
            </a:xfrm>
          </p:grpSpPr>
          <p:sp>
            <p:nvSpPr>
              <p:cNvPr id="93" name="Rectangle 11"/>
              <p:cNvSpPr/>
              <p:nvPr/>
            </p:nvSpPr>
            <p:spPr>
              <a:xfrm>
                <a:off x="4499994" y="2407677"/>
                <a:ext cx="830346" cy="1377902"/>
              </a:xfrm>
              <a:prstGeom prst="rect">
                <a:avLst/>
              </a:prstGeom>
              <a:solidFill>
                <a:srgbClr val="E1E1E1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SG" sz="7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SC2211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7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TUT [D4]</a:t>
                </a:r>
              </a:p>
              <a:p>
                <a:pPr>
                  <a:lnSpc>
                    <a:spcPct val="120000"/>
                  </a:lnSpc>
                </a:pPr>
                <a:r>
                  <a:rPr lang="en-SG" sz="7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AS 1-0208</a:t>
                </a:r>
                <a:endParaRPr lang="en-SG" sz="7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94" name="直线连接符 93"/>
              <p:cNvCxnSpPr/>
              <p:nvPr/>
            </p:nvCxnSpPr>
            <p:spPr>
              <a:xfrm>
                <a:off x="4499992" y="2407677"/>
                <a:ext cx="12384" cy="1377904"/>
              </a:xfrm>
              <a:prstGeom prst="line">
                <a:avLst/>
              </a:prstGeom>
              <a:ln w="57150" cmpd="sng">
                <a:solidFill>
                  <a:srgbClr val="55CAE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1" name="图片 90" descr="5C 15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2" r="87216" b="88681"/>
            <a:stretch/>
          </p:blipFill>
          <p:spPr>
            <a:xfrm>
              <a:off x="3128659" y="896995"/>
              <a:ext cx="371622" cy="398197"/>
            </a:xfrm>
            <a:prstGeom prst="rect">
              <a:avLst/>
            </a:prstGeom>
          </p:spPr>
        </p:pic>
        <p:sp>
          <p:nvSpPr>
            <p:cNvPr id="92" name="文本框 45"/>
            <p:cNvSpPr txBox="1"/>
            <p:nvPr/>
          </p:nvSpPr>
          <p:spPr>
            <a:xfrm>
              <a:off x="5765323" y="766733"/>
              <a:ext cx="434447" cy="5263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b="1" dirty="0" smtClean="0">
                  <a:solidFill>
                    <a:schemeClr val="bg1">
                      <a:lumMod val="85000"/>
                    </a:schemeClr>
                  </a:solidFill>
                  <a:latin typeface="Helvetica" pitchFamily="2" charset="0"/>
                  <a:cs typeface="Arial Black"/>
                </a:rPr>
                <a:t>+</a:t>
              </a:r>
              <a:endParaRPr kumimoji="1" lang="zh-CN" altLang="en-US" sz="1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  <a:cs typeface="Arial Black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3680748" y="3834028"/>
            <a:ext cx="1908000" cy="1884700"/>
            <a:chOff x="3680748" y="3834028"/>
            <a:chExt cx="1908000" cy="1884700"/>
          </a:xfrm>
        </p:grpSpPr>
        <p:grpSp>
          <p:nvGrpSpPr>
            <p:cNvPr id="118" name="组 117"/>
            <p:cNvGrpSpPr>
              <a:grpSpLocks noChangeAspect="1"/>
            </p:cNvGrpSpPr>
            <p:nvPr/>
          </p:nvGrpSpPr>
          <p:grpSpPr>
            <a:xfrm>
              <a:off x="3680748" y="3834028"/>
              <a:ext cx="1908000" cy="1884700"/>
              <a:chOff x="3643627" y="3181470"/>
              <a:chExt cx="1779600" cy="1757868"/>
            </a:xfrm>
          </p:grpSpPr>
          <p:grpSp>
            <p:nvGrpSpPr>
              <p:cNvPr id="119" name="组 118"/>
              <p:cNvGrpSpPr/>
              <p:nvPr/>
            </p:nvGrpSpPr>
            <p:grpSpPr>
              <a:xfrm>
                <a:off x="4976171" y="3889534"/>
                <a:ext cx="447056" cy="921204"/>
                <a:chOff x="4499992" y="2407677"/>
                <a:chExt cx="864097" cy="1318198"/>
              </a:xfrm>
            </p:grpSpPr>
            <p:sp>
              <p:nvSpPr>
                <p:cNvPr id="136" name="Rectangle 11"/>
                <p:cNvSpPr/>
                <p:nvPr/>
              </p:nvSpPr>
              <p:spPr>
                <a:xfrm>
                  <a:off x="4499993" y="2407677"/>
                  <a:ext cx="864096" cy="1318198"/>
                </a:xfrm>
                <a:prstGeom prst="rect">
                  <a:avLst/>
                </a:prstGeom>
                <a:solidFill>
                  <a:srgbClr val="E1E1E1">
                    <a:alpha val="6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sz="700" dirty="0" smtClean="0">
                      <a:solidFill>
                        <a:srgbClr val="959995"/>
                      </a:solidFill>
                      <a:latin typeface="Helvetica Neue Light"/>
                      <a:cs typeface="Helvetica Neue Light"/>
                    </a:rPr>
                    <a:t>CCA</a:t>
                  </a:r>
                  <a:endParaRPr lang="en-SG" sz="700" dirty="0">
                    <a:solidFill>
                      <a:srgbClr val="959995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cxnSp>
              <p:nvCxnSpPr>
                <p:cNvPr id="137" name="直线连接符 136"/>
                <p:cNvCxnSpPr/>
                <p:nvPr/>
              </p:nvCxnSpPr>
              <p:spPr>
                <a:xfrm>
                  <a:off x="4499992" y="2407677"/>
                  <a:ext cx="0" cy="1318198"/>
                </a:xfrm>
                <a:prstGeom prst="line">
                  <a:avLst/>
                </a:prstGeom>
                <a:ln w="57150" cmpd="sng">
                  <a:solidFill>
                    <a:srgbClr val="1BC4BA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矩形 119"/>
              <p:cNvSpPr/>
              <p:nvPr/>
            </p:nvSpPr>
            <p:spPr>
              <a:xfrm>
                <a:off x="3657186" y="3181470"/>
                <a:ext cx="1754019" cy="1757868"/>
              </a:xfrm>
              <a:prstGeom prst="rect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3657134" y="3181470"/>
                <a:ext cx="1766093" cy="424853"/>
              </a:xfrm>
              <a:prstGeom prst="rect">
                <a:avLst/>
              </a:prstGeom>
              <a:solidFill>
                <a:srgbClr val="F7003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3643627" y="3191824"/>
                <a:ext cx="1779600" cy="4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zh-CN" sz="1000" dirty="0" smtClean="0">
                    <a:solidFill>
                      <a:srgbClr val="F7F8FE"/>
                    </a:solidFill>
                    <a:latin typeface="Helvetica Neue Light"/>
                    <a:cs typeface="Helvetica Neue Light"/>
                  </a:rPr>
                  <a:t>Dialogue with Leaders</a:t>
                </a:r>
              </a:p>
              <a:p>
                <a:pPr>
                  <a:lnSpc>
                    <a:spcPct val="120000"/>
                  </a:lnSpc>
                </a:pPr>
                <a:r>
                  <a:rPr kumimoji="1" lang="en-US" altLang="zh-CN" sz="1000" dirty="0" smtClean="0">
                    <a:solidFill>
                      <a:srgbClr val="F7F8FE"/>
                    </a:solidFill>
                    <a:latin typeface="Helvetica Neue Light"/>
                    <a:cs typeface="Helvetica Neue Light"/>
                  </a:rPr>
                  <a:t>in Social Work Place</a:t>
                </a:r>
                <a:endParaRPr kumimoji="1" lang="zh-CN" altLang="en-US" sz="1000" dirty="0">
                  <a:solidFill>
                    <a:srgbClr val="F7F8FE"/>
                  </a:solidFill>
                  <a:latin typeface="Helvetica Neue Light"/>
                  <a:cs typeface="Helvetica Neue Light"/>
                </a:endParaRPr>
              </a:p>
            </p:txBody>
          </p:sp>
          <p:pic>
            <p:nvPicPr>
              <p:cNvPr id="129" name="图片 128" descr="clock61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Photocopy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1612" y="3691266"/>
                <a:ext cx="180000" cy="180000"/>
              </a:xfrm>
              <a:prstGeom prst="rect">
                <a:avLst/>
              </a:prstGeom>
            </p:spPr>
          </p:pic>
          <p:pic>
            <p:nvPicPr>
              <p:cNvPr id="130" name="图片 129" descr="notes26.png"/>
              <p:cNvPicPr>
                <a:picLocks noChangeAspect="1"/>
              </p:cNvPicPr>
              <p:nvPr/>
            </p:nvPicPr>
            <p:blipFill>
              <a:blip r:embed="rId11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hotocopy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1612" y="4113096"/>
                <a:ext cx="180000" cy="180000"/>
              </a:xfrm>
              <a:prstGeom prst="rect">
                <a:avLst/>
              </a:prstGeom>
            </p:spPr>
          </p:pic>
          <p:sp>
            <p:nvSpPr>
              <p:cNvPr id="133" name="文本框 132"/>
              <p:cNvSpPr txBox="1"/>
              <p:nvPr/>
            </p:nvSpPr>
            <p:spPr>
              <a:xfrm>
                <a:off x="4010844" y="3622577"/>
                <a:ext cx="1065469" cy="373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 smtClean="0"/>
                  <a:t>1PM 11 Apr Sat to</a:t>
                </a:r>
              </a:p>
              <a:p>
                <a:r>
                  <a:rPr kumimoji="1" lang="en-US" altLang="zh-CN" sz="1000" dirty="0" smtClean="0"/>
                  <a:t>4PM 11 Apr Sat </a:t>
                </a:r>
                <a:endParaRPr kumimoji="1" lang="zh-CN" altLang="en-US" sz="1000" dirty="0"/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3989690" y="4057948"/>
                <a:ext cx="1422960" cy="803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 smtClean="0">
                    <a:latin typeface="Helvetica Neue"/>
                    <a:cs typeface="Helvetica Neue"/>
                  </a:rPr>
                  <a:t>You are invited to a sharing session to hear stories and insights on Social Work practice from veterans in the…</a:t>
                </a:r>
                <a:endParaRPr kumimoji="1" lang="zh-CN" altLang="en-US" sz="1000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5239484" y="3850231"/>
              <a:ext cx="282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chemeClr val="bg1"/>
                  </a:solidFill>
                </a:rPr>
                <a:t>+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组 112"/>
          <p:cNvGrpSpPr>
            <a:grpSpLocks noChangeAspect="1"/>
          </p:cNvGrpSpPr>
          <p:nvPr/>
        </p:nvGrpSpPr>
        <p:grpSpPr>
          <a:xfrm>
            <a:off x="6225513" y="1491302"/>
            <a:ext cx="2880000" cy="5045427"/>
            <a:chOff x="2123728" y="-821132"/>
            <a:chExt cx="4824000" cy="8451091"/>
          </a:xfrm>
        </p:grpSpPr>
        <p:grpSp>
          <p:nvGrpSpPr>
            <p:cNvPr id="114" name="组 113"/>
            <p:cNvGrpSpPr/>
            <p:nvPr/>
          </p:nvGrpSpPr>
          <p:grpSpPr>
            <a:xfrm>
              <a:off x="2123728" y="-821132"/>
              <a:ext cx="4824000" cy="8451091"/>
              <a:chOff x="2147841" y="-799675"/>
              <a:chExt cx="4797366" cy="8404431"/>
            </a:xfrm>
          </p:grpSpPr>
          <p:grpSp>
            <p:nvGrpSpPr>
              <p:cNvPr id="116" name="组 115"/>
              <p:cNvGrpSpPr/>
              <p:nvPr/>
            </p:nvGrpSpPr>
            <p:grpSpPr>
              <a:xfrm>
                <a:off x="2147841" y="-799675"/>
                <a:ext cx="4797366" cy="8404431"/>
                <a:chOff x="2147841" y="-799675"/>
                <a:chExt cx="4797366" cy="8404431"/>
              </a:xfrm>
            </p:grpSpPr>
            <p:pic>
              <p:nvPicPr>
                <p:cNvPr id="123" name="内容占位符 4" descr="iphone5-vertical.png"/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BCBCBC"/>
                    </a:clrFrom>
                    <a:clrTo>
                      <a:srgbClr val="BCBCBC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>
                              <a14:foregroundMark x1="13000" y1="35944" x2="13000" y2="35944"/>
                              <a14:backgroundMark x1="50850" y1="30861" x2="50850" y2="30861"/>
                              <a14:backgroundMark x1="47350" y1="38361" x2="47350" y2="38361"/>
                              <a14:backgroundMark x1="18650" y1="18556" x2="82150" y2="185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94" t="2427" r="3268" b="3240"/>
                <a:stretch/>
              </p:blipFill>
              <p:spPr>
                <a:xfrm>
                  <a:off x="2147841" y="-799675"/>
                  <a:ext cx="4797366" cy="8404431"/>
                </a:xfrm>
                <a:prstGeom prst="rect">
                  <a:avLst/>
                </a:prstGeom>
              </p:spPr>
            </p:pic>
            <p:sp>
              <p:nvSpPr>
                <p:cNvPr id="124" name="矩形 123"/>
                <p:cNvSpPr/>
                <p:nvPr/>
              </p:nvSpPr>
              <p:spPr>
                <a:xfrm>
                  <a:off x="3069758" y="620696"/>
                  <a:ext cx="3149993" cy="5616616"/>
                </a:xfrm>
                <a:prstGeom prst="rect">
                  <a:avLst/>
                </a:prstGeom>
                <a:noFill/>
                <a:ln>
                  <a:solidFill>
                    <a:srgbClr val="80808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17" name="矩形 1"/>
              <p:cNvSpPr/>
              <p:nvPr/>
            </p:nvSpPr>
            <p:spPr>
              <a:xfrm>
                <a:off x="3078191" y="620696"/>
                <a:ext cx="3149993" cy="5616616"/>
              </a:xfrm>
              <a:prstGeom prst="rect">
                <a:avLst/>
              </a:prstGeom>
              <a:noFill/>
              <a:ln>
                <a:solidFill>
                  <a:srgbClr val="8080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5" name="矩形 114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6" name="矩形 125"/>
          <p:cNvSpPr/>
          <p:nvPr/>
        </p:nvSpPr>
        <p:spPr>
          <a:xfrm>
            <a:off x="3117661" y="-27384"/>
            <a:ext cx="3130490" cy="6885384"/>
          </a:xfrm>
          <a:prstGeom prst="rect">
            <a:avLst/>
          </a:prstGeom>
          <a:solidFill>
            <a:srgbClr val="262C35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6013510" y="-25656"/>
            <a:ext cx="3130490" cy="6885384"/>
          </a:xfrm>
          <a:prstGeom prst="rect">
            <a:avLst/>
          </a:prstGeom>
          <a:solidFill>
            <a:srgbClr val="262C35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等腰三角形 127"/>
          <p:cNvSpPr/>
          <p:nvPr/>
        </p:nvSpPr>
        <p:spPr>
          <a:xfrm>
            <a:off x="3156148" y="0"/>
            <a:ext cx="2886567" cy="4592311"/>
          </a:xfrm>
          <a:prstGeom prst="triangle">
            <a:avLst/>
          </a:prstGeom>
          <a:gradFill flip="none" rotWithShape="1">
            <a:gsLst>
              <a:gs pos="0">
                <a:srgbClr val="FFFFCE">
                  <a:alpha val="66000"/>
                </a:srgbClr>
              </a:gs>
              <a:gs pos="100000">
                <a:schemeClr val="bg1">
                  <a:alpha val="1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等腰三角形 29"/>
          <p:cNvSpPr/>
          <p:nvPr/>
        </p:nvSpPr>
        <p:spPr>
          <a:xfrm>
            <a:off x="6270262" y="-27384"/>
            <a:ext cx="2886567" cy="4592311"/>
          </a:xfrm>
          <a:prstGeom prst="triangle">
            <a:avLst/>
          </a:prstGeom>
          <a:gradFill flip="none" rotWithShape="1">
            <a:gsLst>
              <a:gs pos="0">
                <a:srgbClr val="FFFFCE">
                  <a:alpha val="66000"/>
                </a:srgbClr>
              </a:gs>
              <a:gs pos="100000">
                <a:schemeClr val="bg1">
                  <a:alpha val="1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矩形 30"/>
          <p:cNvSpPr>
            <a:spLocks noChangeAspect="1"/>
          </p:cNvSpPr>
          <p:nvPr/>
        </p:nvSpPr>
        <p:spPr>
          <a:xfrm>
            <a:off x="675551" y="2364923"/>
            <a:ext cx="1908000" cy="3382735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2" name="组 31"/>
          <p:cNvGrpSpPr/>
          <p:nvPr/>
        </p:nvGrpSpPr>
        <p:grpSpPr>
          <a:xfrm>
            <a:off x="1100416" y="4426891"/>
            <a:ext cx="1094724" cy="920372"/>
            <a:chOff x="3403446" y="3336658"/>
            <a:chExt cx="2357482" cy="1982017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058632">
              <a:off x="3619346" y="3160912"/>
              <a:ext cx="749300" cy="118110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639072">
              <a:off x="4795728" y="3120758"/>
              <a:ext cx="749300" cy="118110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40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4235085" y="4137575"/>
              <a:ext cx="749300" cy="1181100"/>
            </a:xfrm>
            <a:prstGeom prst="rect">
              <a:avLst/>
            </a:prstGeom>
          </p:spPr>
        </p:pic>
      </p:grpSp>
      <p:grpSp>
        <p:nvGrpSpPr>
          <p:cNvPr id="36" name="组 35"/>
          <p:cNvGrpSpPr/>
          <p:nvPr/>
        </p:nvGrpSpPr>
        <p:grpSpPr>
          <a:xfrm>
            <a:off x="1106302" y="4194003"/>
            <a:ext cx="1102362" cy="893005"/>
            <a:chOff x="3421581" y="2832100"/>
            <a:chExt cx="2373930" cy="192308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91000" y="2832100"/>
              <a:ext cx="749300" cy="1181100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244473">
              <a:off x="4830311" y="3784785"/>
              <a:ext cx="749300" cy="1181100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411167">
              <a:off x="3637481" y="3789982"/>
              <a:ext cx="749300" cy="1181100"/>
            </a:xfrm>
            <a:prstGeom prst="rect">
              <a:avLst/>
            </a:prstGeom>
          </p:spPr>
        </p:pic>
      </p:grpSp>
      <p:sp>
        <p:nvSpPr>
          <p:cNvPr id="40" name="矩形 39"/>
          <p:cNvSpPr>
            <a:spLocks noChangeAspect="1"/>
          </p:cNvSpPr>
          <p:nvPr/>
        </p:nvSpPr>
        <p:spPr>
          <a:xfrm>
            <a:off x="697403" y="2331880"/>
            <a:ext cx="1908000" cy="806631"/>
          </a:xfrm>
          <a:prstGeom prst="rect">
            <a:avLst/>
          </a:prstGeom>
          <a:blipFill rotWithShape="1">
            <a:blip r:embed="rId17"/>
            <a:srcRect/>
            <a:stretch>
              <a:fillRect l="-570" r="570" b="-15014"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1" name="图片 40" descr="Circles.png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64"/>
          <a:stretch/>
        </p:blipFill>
        <p:spPr>
          <a:xfrm>
            <a:off x="686763" y="2346869"/>
            <a:ext cx="1908000" cy="129908"/>
          </a:xfrm>
          <a:prstGeom prst="rect">
            <a:avLst/>
          </a:prstGeom>
          <a:ln>
            <a:noFill/>
          </a:ln>
        </p:spPr>
      </p:pic>
      <p:sp>
        <p:nvSpPr>
          <p:cNvPr id="42" name="椭圆 41"/>
          <p:cNvSpPr>
            <a:spLocks noChangeAspect="1"/>
          </p:cNvSpPr>
          <p:nvPr/>
        </p:nvSpPr>
        <p:spPr>
          <a:xfrm>
            <a:off x="835765" y="4175125"/>
            <a:ext cx="648000" cy="648000"/>
          </a:xfrm>
          <a:prstGeom prst="ellipse">
            <a:avLst/>
          </a:prstGeom>
          <a:solidFill>
            <a:srgbClr val="E469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b="1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Extra</a:t>
            </a:r>
            <a:r>
              <a:rPr kumimoji="1" lang="en-US" altLang="zh-CN" sz="600" b="1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-Curricula Activities</a:t>
            </a:r>
            <a:endParaRPr kumimoji="1" lang="zh-CN" altLang="en-US" sz="600" b="1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1868756" y="4192649"/>
            <a:ext cx="648000" cy="648000"/>
          </a:xfrm>
          <a:prstGeom prst="ellipse">
            <a:avLst/>
          </a:prstGeom>
          <a:solidFill>
            <a:srgbClr val="E469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b="1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External </a:t>
            </a:r>
            <a:r>
              <a:rPr kumimoji="1" lang="en-US" altLang="zh-CN" sz="700" b="1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Events</a:t>
            </a:r>
            <a:endParaRPr kumimoji="1" lang="zh-CN" altLang="en-US" sz="700" b="1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grpSp>
        <p:nvGrpSpPr>
          <p:cNvPr id="44" name="组 43"/>
          <p:cNvGrpSpPr>
            <a:grpSpLocks noChangeAspect="1"/>
          </p:cNvGrpSpPr>
          <p:nvPr/>
        </p:nvGrpSpPr>
        <p:grpSpPr>
          <a:xfrm>
            <a:off x="1321971" y="3318025"/>
            <a:ext cx="648192" cy="648000"/>
            <a:chOff x="4109635" y="2204864"/>
            <a:chExt cx="1061865" cy="1061551"/>
          </a:xfrm>
        </p:grpSpPr>
        <p:sp>
          <p:nvSpPr>
            <p:cNvPr id="45" name="椭圆 44">
              <a:hlinkClick r:id="rId19" action="ppaction://hlinksldjump"/>
            </p:cNvPr>
            <p:cNvSpPr/>
            <p:nvPr/>
          </p:nvSpPr>
          <p:spPr>
            <a:xfrm>
              <a:off x="4109635" y="2204864"/>
              <a:ext cx="1061551" cy="1061551"/>
            </a:xfrm>
            <a:prstGeom prst="ellipse">
              <a:avLst/>
            </a:prstGeom>
            <a:solidFill>
              <a:srgbClr val="E4696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153969" y="2590155"/>
              <a:ext cx="1017531" cy="35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 smtClean="0">
                  <a:solidFill>
                    <a:srgbClr val="FFFFFF"/>
                  </a:solidFill>
                  <a:latin typeface="Helvetica Neue UltraLight"/>
                  <a:cs typeface="Helvetica Neue UltraLight"/>
                </a:rPr>
                <a:t>Academic</a:t>
              </a:r>
              <a:endParaRPr kumimoji="1" lang="zh-CN" altLang="en-US" sz="800" b="1" dirty="0">
                <a:solidFill>
                  <a:srgbClr val="FFFFFF"/>
                </a:solidFill>
                <a:latin typeface="Helvetica Neue UltraLight"/>
                <a:cs typeface="Helvetica Neue UltraLight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671172" y="2832464"/>
            <a:ext cx="493000" cy="25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WED</a:t>
            </a:r>
            <a:endParaRPr kumimoji="1" lang="zh-CN" altLang="en-US" sz="11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59434" y="2830345"/>
            <a:ext cx="638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THU</a:t>
            </a:r>
            <a:endParaRPr kumimoji="1" lang="zh-CN" altLang="en-US" sz="11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415497" y="2747281"/>
            <a:ext cx="6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FRI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825928" y="2830345"/>
            <a:ext cx="638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SAT</a:t>
            </a:r>
            <a:endParaRPr kumimoji="1" lang="zh-CN" altLang="en-US" sz="11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94321" y="2830345"/>
            <a:ext cx="638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SUN</a:t>
            </a:r>
            <a:endParaRPr kumimoji="1" lang="zh-CN" altLang="en-US" sz="11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图片 9" descr="url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3" y="2346869"/>
            <a:ext cx="1908000" cy="3438970"/>
          </a:xfrm>
          <a:prstGeom prst="rect">
            <a:avLst/>
          </a:prstGeom>
        </p:spPr>
      </p:pic>
      <p:grpSp>
        <p:nvGrpSpPr>
          <p:cNvPr id="9" name="组 8"/>
          <p:cNvGrpSpPr>
            <a:grpSpLocks noChangeAspect="1"/>
          </p:cNvGrpSpPr>
          <p:nvPr/>
        </p:nvGrpSpPr>
        <p:grpSpPr>
          <a:xfrm>
            <a:off x="147457" y="1504130"/>
            <a:ext cx="2880000" cy="5045427"/>
            <a:chOff x="2123728" y="-821132"/>
            <a:chExt cx="4824000" cy="8451091"/>
          </a:xfrm>
        </p:grpSpPr>
        <p:grpSp>
          <p:nvGrpSpPr>
            <p:cNvPr id="83" name="组 82"/>
            <p:cNvGrpSpPr/>
            <p:nvPr/>
          </p:nvGrpSpPr>
          <p:grpSpPr>
            <a:xfrm>
              <a:off x="2123728" y="-821132"/>
              <a:ext cx="4824000" cy="8451091"/>
              <a:chOff x="2147841" y="-799675"/>
              <a:chExt cx="4797366" cy="8404431"/>
            </a:xfrm>
          </p:grpSpPr>
          <p:grpSp>
            <p:nvGrpSpPr>
              <p:cNvPr id="3" name="组 2"/>
              <p:cNvGrpSpPr/>
              <p:nvPr/>
            </p:nvGrpSpPr>
            <p:grpSpPr>
              <a:xfrm>
                <a:off x="2147841" y="-799675"/>
                <a:ext cx="4797366" cy="8404431"/>
                <a:chOff x="2147841" y="-799675"/>
                <a:chExt cx="4797366" cy="8404431"/>
              </a:xfrm>
            </p:grpSpPr>
            <p:pic>
              <p:nvPicPr>
                <p:cNvPr id="4" name="内容占位符 4" descr="iphone5-vertical.png"/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BCBCBC"/>
                    </a:clrFrom>
                    <a:clrTo>
                      <a:srgbClr val="BCBCBC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100000">
                              <a14:foregroundMark x1="13000" y1="35944" x2="13000" y2="35944"/>
                              <a14:backgroundMark x1="50850" y1="30861" x2="50850" y2="30861"/>
                              <a14:backgroundMark x1="47350" y1="38361" x2="47350" y2="38361"/>
                              <a14:backgroundMark x1="18650" y1="18556" x2="82150" y2="185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94" t="2427" r="3268" b="3240"/>
                <a:stretch/>
              </p:blipFill>
              <p:spPr>
                <a:xfrm>
                  <a:off x="2147841" y="-799675"/>
                  <a:ext cx="4797366" cy="8404431"/>
                </a:xfrm>
                <a:prstGeom prst="rect">
                  <a:avLst/>
                </a:prstGeom>
              </p:spPr>
            </p:pic>
            <p:sp>
              <p:nvSpPr>
                <p:cNvPr id="2" name="矩形 1"/>
                <p:cNvSpPr/>
                <p:nvPr/>
              </p:nvSpPr>
              <p:spPr>
                <a:xfrm>
                  <a:off x="3069758" y="620696"/>
                  <a:ext cx="3149993" cy="5616616"/>
                </a:xfrm>
                <a:prstGeom prst="rect">
                  <a:avLst/>
                </a:prstGeom>
                <a:noFill/>
                <a:ln>
                  <a:solidFill>
                    <a:srgbClr val="80808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2" name="矩形 1"/>
              <p:cNvSpPr/>
              <p:nvPr/>
            </p:nvSpPr>
            <p:spPr>
              <a:xfrm>
                <a:off x="3078191" y="620696"/>
                <a:ext cx="3149993" cy="5616616"/>
              </a:xfrm>
              <a:prstGeom prst="rect">
                <a:avLst/>
              </a:prstGeom>
              <a:noFill/>
              <a:ln>
                <a:solidFill>
                  <a:srgbClr val="8080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87" name="矩形 186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5" name="矩形 124"/>
          <p:cNvSpPr/>
          <p:nvPr/>
        </p:nvSpPr>
        <p:spPr>
          <a:xfrm>
            <a:off x="0" y="-14556"/>
            <a:ext cx="3130490" cy="6885384"/>
          </a:xfrm>
          <a:prstGeom prst="rect">
            <a:avLst/>
          </a:prstGeom>
          <a:solidFill>
            <a:srgbClr val="262C35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140890" y="-27384"/>
            <a:ext cx="2886567" cy="4592311"/>
          </a:xfrm>
          <a:prstGeom prst="triangle">
            <a:avLst/>
          </a:prstGeom>
          <a:gradFill flip="none" rotWithShape="1">
            <a:gsLst>
              <a:gs pos="0">
                <a:srgbClr val="FFFFCE">
                  <a:alpha val="66000"/>
                </a:srgbClr>
              </a:gs>
              <a:gs pos="100000">
                <a:schemeClr val="bg1">
                  <a:alpha val="1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2" name="矩形 131"/>
          <p:cNvSpPr/>
          <p:nvPr/>
        </p:nvSpPr>
        <p:spPr>
          <a:xfrm>
            <a:off x="147457" y="436022"/>
            <a:ext cx="255711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Advertisement</a:t>
            </a:r>
          </a:p>
        </p:txBody>
      </p:sp>
      <p:grpSp>
        <p:nvGrpSpPr>
          <p:cNvPr id="103" name="组 102"/>
          <p:cNvGrpSpPr/>
          <p:nvPr/>
        </p:nvGrpSpPr>
        <p:grpSpPr>
          <a:xfrm>
            <a:off x="5104339" y="3471912"/>
            <a:ext cx="395095" cy="338554"/>
            <a:chOff x="5450636" y="1124744"/>
            <a:chExt cx="395095" cy="338554"/>
          </a:xfrm>
        </p:grpSpPr>
        <p:sp>
          <p:nvSpPr>
            <p:cNvPr id="104" name="文本框 103"/>
            <p:cNvSpPr txBox="1"/>
            <p:nvPr/>
          </p:nvSpPr>
          <p:spPr>
            <a:xfrm>
              <a:off x="5450636" y="112474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latin typeface="Arial Black"/>
                  <a:cs typeface="Arial Black"/>
                </a:rPr>
                <a:t>!</a:t>
              </a:r>
              <a:endParaRPr kumimoji="1" lang="zh-CN" altLang="en-US" sz="1600" dirty="0">
                <a:latin typeface="Arial Black"/>
                <a:cs typeface="Arial Black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5557699" y="1124744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latin typeface="Arial Black"/>
                  <a:cs typeface="Arial Black"/>
                </a:rPr>
                <a:t>!</a:t>
              </a:r>
              <a:endParaRPr kumimoji="1" lang="zh-CN" altLang="en-US" sz="1600" dirty="0"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8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9045E-6 -2.0037E-6 L -4.99045E-6 0.1156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8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6608E-6 4.68302E-6 L -0.00121 0.1568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78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7" grpId="0" animBg="1"/>
      <p:bldP spid="128" grpId="0" animBg="1"/>
      <p:bldP spid="128" grpId="1" animBg="1"/>
      <p:bldP spid="30" grpId="0" animBg="1"/>
      <p:bldP spid="40" grpId="1" animBg="1"/>
      <p:bldP spid="42" grpId="0" animBg="1"/>
      <p:bldP spid="43" grpId="0" animBg="1"/>
      <p:bldP spid="125" grpId="0" animBg="1"/>
      <p:bldP spid="125" grpId="1" animBg="1"/>
      <p:bldP spid="22" grpId="0" animBg="1"/>
      <p:bldP spid="2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Annual Revenue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53" y="6511873"/>
            <a:ext cx="108000" cy="168197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0" y="6522227"/>
            <a:ext cx="9144000" cy="363106"/>
            <a:chOff x="0" y="6522227"/>
            <a:chExt cx="9144000" cy="363106"/>
          </a:xfrm>
        </p:grpSpPr>
        <p:grpSp>
          <p:nvGrpSpPr>
            <p:cNvPr id="11" name="组 10"/>
            <p:cNvGrpSpPr/>
            <p:nvPr/>
          </p:nvGrpSpPr>
          <p:grpSpPr>
            <a:xfrm>
              <a:off x="0" y="6525344"/>
              <a:ext cx="9144000" cy="359989"/>
              <a:chOff x="0" y="6516370"/>
              <a:chExt cx="9144000" cy="35998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516370"/>
                <a:ext cx="9144000" cy="341630"/>
              </a:xfrm>
              <a:prstGeom prst="rect">
                <a:avLst/>
              </a:prstGeom>
              <a:solidFill>
                <a:srgbClr val="536075"/>
              </a:solidFill>
              <a:ln>
                <a:solidFill>
                  <a:srgbClr val="5360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00">
                  <a:solidFill>
                    <a:srgbClr val="FFFFCE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2588" y="6597352"/>
                <a:ext cx="1082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92A9C0"/>
                    </a:solidFill>
                    <a:latin typeface="Helvetica"/>
                    <a:cs typeface="Helvetica"/>
                  </a:rPr>
                  <a:t>Innovation</a:t>
                </a:r>
                <a:endParaRPr kumimoji="1" lang="zh-CN" altLang="en-US" sz="1200" dirty="0">
                  <a:solidFill>
                    <a:srgbClr val="92A9C0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941028" y="6599360"/>
                <a:ext cx="12406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Financials</a:t>
                </a:r>
                <a:endParaRPr kumimoji="1" lang="zh-CN" altLang="en-US" sz="1200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394692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8098B3"/>
                    </a:solidFill>
                    <a:latin typeface="Helvetica"/>
                    <a:cs typeface="Helvetica"/>
                  </a:rPr>
                  <a:t>Customer Acquisition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029878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8098B3"/>
                    </a:solidFill>
                    <a:latin typeface="Helvetica"/>
                    <a:cs typeface="Helvetica"/>
                  </a:rPr>
                  <a:t>Future Expansion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1488" y="6522227"/>
              <a:ext cx="108000" cy="168197"/>
            </a:xfrm>
            <a:prstGeom prst="rect">
              <a:avLst/>
            </a:prstGeom>
          </p:spPr>
        </p:pic>
      </p:grpSp>
      <p:sp>
        <p:nvSpPr>
          <p:cNvPr id="18" name="Shape 48"/>
          <p:cNvSpPr/>
          <p:nvPr/>
        </p:nvSpPr>
        <p:spPr>
          <a:xfrm>
            <a:off x="1655161" y="1486989"/>
            <a:ext cx="2705136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lang="en-US" sz="2000" dirty="0">
                <a:solidFill>
                  <a:srgbClr val="E08575"/>
                </a:solidFill>
                <a:latin typeface="Helvetica Neue Bold Condensed"/>
                <a:cs typeface="Helvetica Neue Bold Condensed"/>
              </a:rPr>
              <a:t>In-A</a:t>
            </a:r>
            <a:r>
              <a:rPr sz="2000" dirty="0">
                <a:solidFill>
                  <a:srgbClr val="E08575"/>
                </a:solidFill>
                <a:latin typeface="Helvetica Neue Bold Condensed"/>
                <a:cs typeface="Helvetica Neue Bold Condensed"/>
              </a:rPr>
              <a:t>pp </a:t>
            </a:r>
            <a:r>
              <a:rPr lang="en-US" sz="2000" dirty="0">
                <a:solidFill>
                  <a:srgbClr val="E08575"/>
                </a:solidFill>
                <a:latin typeface="Helvetica Neue Bold Condensed"/>
                <a:cs typeface="Helvetica Neue Bold Condensed"/>
              </a:rPr>
              <a:t>P</a:t>
            </a:r>
            <a:r>
              <a:rPr sz="2000" dirty="0">
                <a:solidFill>
                  <a:srgbClr val="E08575"/>
                </a:solidFill>
                <a:latin typeface="Helvetica Neue Bold Condensed"/>
                <a:cs typeface="Helvetica Neue Bold Condensed"/>
              </a:rPr>
              <a:t>urchase </a:t>
            </a:r>
            <a:r>
              <a:rPr lang="en-US" sz="2000" dirty="0">
                <a:solidFill>
                  <a:srgbClr val="E08575"/>
                </a:solidFill>
                <a:latin typeface="Helvetica Neue Bold Condensed"/>
                <a:cs typeface="Helvetica Neue Bold Condensed"/>
              </a:rPr>
              <a:t>R</a:t>
            </a:r>
            <a:r>
              <a:rPr sz="2000" dirty="0">
                <a:solidFill>
                  <a:srgbClr val="E08575"/>
                </a:solidFill>
                <a:latin typeface="Helvetica Neue Bold Condensed"/>
                <a:cs typeface="Helvetica Neue Bold Condensed"/>
              </a:rPr>
              <a:t>evenue</a:t>
            </a:r>
          </a:p>
        </p:txBody>
      </p:sp>
      <p:sp>
        <p:nvSpPr>
          <p:cNvPr id="19" name="Shape 49"/>
          <p:cNvSpPr/>
          <p:nvPr/>
        </p:nvSpPr>
        <p:spPr>
          <a:xfrm>
            <a:off x="4943029" y="1482679"/>
            <a:ext cx="2585572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 algn="r">
              <a:defRPr sz="1800"/>
            </a:pPr>
            <a:r>
              <a:rPr sz="2000" b="1" dirty="0" smtClean="0">
                <a:solidFill>
                  <a:srgbClr val="B44950"/>
                </a:solidFill>
                <a:latin typeface="Helvetica Neue Bold Condensed"/>
                <a:ea typeface="Helvetica"/>
                <a:cs typeface="Helvetica Neue Bold Condensed"/>
                <a:sym typeface="Helvetica"/>
              </a:rPr>
              <a:t>Advertisement</a:t>
            </a:r>
            <a:r>
              <a:rPr lang="en-US" sz="2000" b="1" dirty="0" smtClean="0">
                <a:solidFill>
                  <a:srgbClr val="B44950"/>
                </a:solidFill>
                <a:latin typeface="Helvetica Neue Bold Condensed"/>
                <a:ea typeface="Helvetica"/>
                <a:cs typeface="Helvetica Neue Bold Condensed"/>
                <a:sym typeface="Helvetica"/>
              </a:rPr>
              <a:t> </a:t>
            </a:r>
            <a:r>
              <a:rPr sz="2000" b="1" dirty="0" smtClean="0">
                <a:solidFill>
                  <a:srgbClr val="B44950"/>
                </a:solidFill>
                <a:latin typeface="Helvetica Neue Bold Condensed"/>
                <a:ea typeface="Helvetica"/>
                <a:cs typeface="Helvetica Neue Bold Condensed"/>
                <a:sym typeface="Helvetica"/>
              </a:rPr>
              <a:t>Revenue</a:t>
            </a:r>
            <a:endParaRPr sz="2000" b="1" dirty="0">
              <a:solidFill>
                <a:srgbClr val="B44950"/>
              </a:solidFill>
              <a:latin typeface="Helvetica Neue Bold Condensed"/>
              <a:ea typeface="Helvetica"/>
              <a:cs typeface="Helvetica Neue Bold Condensed"/>
              <a:sym typeface="Helvetica"/>
            </a:endParaRPr>
          </a:p>
        </p:txBody>
      </p:sp>
      <p:grpSp>
        <p:nvGrpSpPr>
          <p:cNvPr id="20" name="组 19"/>
          <p:cNvGrpSpPr/>
          <p:nvPr/>
        </p:nvGrpSpPr>
        <p:grpSpPr>
          <a:xfrm>
            <a:off x="730645" y="2021232"/>
            <a:ext cx="7983617" cy="866286"/>
            <a:chOff x="825161" y="2812277"/>
            <a:chExt cx="11354478" cy="787485"/>
          </a:xfrm>
        </p:grpSpPr>
        <p:sp>
          <p:nvSpPr>
            <p:cNvPr id="21" name="Shape 33"/>
            <p:cNvSpPr/>
            <p:nvPr/>
          </p:nvSpPr>
          <p:spPr>
            <a:xfrm>
              <a:off x="825161" y="2992472"/>
              <a:ext cx="1226271" cy="427095"/>
            </a:xfrm>
            <a:prstGeom prst="rect">
              <a:avLst/>
            </a:prstGeom>
            <a:solidFill>
              <a:srgbClr val="6BDEAC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1600" dirty="0">
                  <a:solidFill>
                    <a:schemeClr val="tx1"/>
                  </a:solidFill>
                  <a:latin typeface="Helvetica Neue Bold Condensed"/>
                  <a:cs typeface="Helvetica Neue Bold Condensed"/>
                </a:rPr>
                <a:t>2016</a:t>
              </a:r>
            </a:p>
          </p:txBody>
        </p:sp>
        <p:sp>
          <p:nvSpPr>
            <p:cNvPr id="22" name="Shape 34"/>
            <p:cNvSpPr/>
            <p:nvPr/>
          </p:nvSpPr>
          <p:spPr>
            <a:xfrm>
              <a:off x="10562396" y="2992472"/>
              <a:ext cx="1617243" cy="427095"/>
            </a:xfrm>
            <a:prstGeom prst="rect">
              <a:avLst/>
            </a:prstGeom>
            <a:solidFill>
              <a:srgbClr val="55CAE3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1700" dirty="0" smtClean="0">
                  <a:latin typeface="Helvetica Neue Bold Condensed"/>
                  <a:cs typeface="Helvetica Neue Bold Condensed"/>
                </a:rPr>
                <a:t>$</a:t>
              </a:r>
              <a:r>
                <a:rPr lang="en-US" sz="1700" dirty="0">
                  <a:latin typeface="Helvetica Neue Bold Condensed"/>
                  <a:cs typeface="Helvetica Neue Bold Condensed"/>
                </a:rPr>
                <a:t>254,000</a:t>
              </a:r>
              <a:endParaRPr sz="17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3" name="Shape 35"/>
            <p:cNvSpPr/>
            <p:nvPr/>
          </p:nvSpPr>
          <p:spPr>
            <a:xfrm>
              <a:off x="1959148" y="2812277"/>
              <a:ext cx="8695531" cy="787485"/>
            </a:xfrm>
            <a:prstGeom prst="roundRect">
              <a:avLst>
                <a:gd name="adj" fmla="val 23358"/>
              </a:avLst>
            </a:prstGeom>
            <a:solidFill>
              <a:srgbClr val="262C34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>
                <a:solidFill>
                  <a:srgbClr val="536075"/>
                </a:solidFill>
              </a:endParaRPr>
            </a:p>
          </p:txBody>
        </p:sp>
        <p:sp>
          <p:nvSpPr>
            <p:cNvPr id="24" name="Shape 36"/>
            <p:cNvSpPr/>
            <p:nvPr/>
          </p:nvSpPr>
          <p:spPr>
            <a:xfrm>
              <a:off x="2140028" y="2908312"/>
              <a:ext cx="7572718" cy="598181"/>
            </a:xfrm>
            <a:prstGeom prst="rect">
              <a:avLst/>
            </a:prstGeom>
            <a:solidFill>
              <a:srgbClr val="F3907F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4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90.6%</a:t>
              </a:r>
            </a:p>
          </p:txBody>
        </p:sp>
        <p:sp>
          <p:nvSpPr>
            <p:cNvPr id="25" name="Shape 45"/>
            <p:cNvSpPr/>
            <p:nvPr/>
          </p:nvSpPr>
          <p:spPr>
            <a:xfrm>
              <a:off x="9653864" y="2908312"/>
              <a:ext cx="819935" cy="598181"/>
            </a:xfrm>
            <a:prstGeom prst="rect">
              <a:avLst/>
            </a:prstGeom>
            <a:solidFill>
              <a:srgbClr val="B44950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19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4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9.4%</a:t>
              </a: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730645" y="3419428"/>
            <a:ext cx="7983617" cy="866286"/>
            <a:chOff x="825161" y="4483058"/>
            <a:chExt cx="11354478" cy="787484"/>
          </a:xfrm>
        </p:grpSpPr>
        <p:sp>
          <p:nvSpPr>
            <p:cNvPr id="27" name="Shape 37"/>
            <p:cNvSpPr/>
            <p:nvPr/>
          </p:nvSpPr>
          <p:spPr>
            <a:xfrm>
              <a:off x="825161" y="4663252"/>
              <a:ext cx="1226271" cy="427096"/>
            </a:xfrm>
            <a:prstGeom prst="rect">
              <a:avLst/>
            </a:prstGeom>
            <a:solidFill>
              <a:srgbClr val="6BDEAC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sz="1700" dirty="0">
                  <a:solidFill>
                    <a:srgbClr val="000000"/>
                  </a:solidFill>
                  <a:latin typeface="Helvetica Neue Bold Condensed"/>
                  <a:ea typeface="Helvetica Neue"/>
                  <a:cs typeface="Helvetica Neue Bold Condensed"/>
                </a:rPr>
                <a:t>2017</a:t>
              </a:r>
            </a:p>
          </p:txBody>
        </p:sp>
        <p:sp>
          <p:nvSpPr>
            <p:cNvPr id="34" name="Shape 38"/>
            <p:cNvSpPr/>
            <p:nvPr/>
          </p:nvSpPr>
          <p:spPr>
            <a:xfrm>
              <a:off x="10562396" y="4663252"/>
              <a:ext cx="1617243" cy="427096"/>
            </a:xfrm>
            <a:prstGeom prst="rect">
              <a:avLst/>
            </a:prstGeom>
            <a:solidFill>
              <a:srgbClr val="55CAE3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1700" dirty="0">
                  <a:latin typeface="Helvetica Neue Bold Condensed"/>
                  <a:cs typeface="Helvetica Neue Bold Condensed"/>
                </a:rPr>
                <a:t>$</a:t>
              </a:r>
              <a:r>
                <a:rPr lang="en-US" sz="1700" dirty="0">
                  <a:latin typeface="Helvetica Neue Bold Condensed"/>
                  <a:cs typeface="Helvetica Neue Bold Condensed"/>
                </a:rPr>
                <a:t>532,000</a:t>
              </a:r>
              <a:endParaRPr sz="17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5" name="Shape 39"/>
            <p:cNvSpPr/>
            <p:nvPr/>
          </p:nvSpPr>
          <p:spPr>
            <a:xfrm>
              <a:off x="1959149" y="4483058"/>
              <a:ext cx="8695529" cy="787484"/>
            </a:xfrm>
            <a:prstGeom prst="roundRect">
              <a:avLst>
                <a:gd name="adj" fmla="val 23358"/>
              </a:avLst>
            </a:prstGeom>
            <a:solidFill>
              <a:srgbClr val="262C34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 43"/>
            <p:cNvSpPr/>
            <p:nvPr/>
          </p:nvSpPr>
          <p:spPr>
            <a:xfrm>
              <a:off x="2140028" y="4568535"/>
              <a:ext cx="7219358" cy="619544"/>
            </a:xfrm>
            <a:prstGeom prst="rect">
              <a:avLst/>
            </a:prstGeom>
            <a:solidFill>
              <a:srgbClr val="F3907F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r>
                <a:rPr sz="1400" b="1" dirty="0">
                  <a:solidFill>
                    <a:srgbClr val="FFFFFF"/>
                  </a:solidFill>
                  <a:latin typeface="Helvetica Neue Bold Condensed"/>
                  <a:ea typeface="Helvetica"/>
                  <a:cs typeface="Helvetica Neue Bold Condensed"/>
                </a:rPr>
                <a:t>86.5%</a:t>
              </a:r>
            </a:p>
          </p:txBody>
        </p:sp>
        <p:sp>
          <p:nvSpPr>
            <p:cNvPr id="37" name="Shape 46"/>
            <p:cNvSpPr/>
            <p:nvPr/>
          </p:nvSpPr>
          <p:spPr>
            <a:xfrm>
              <a:off x="9247528" y="4568535"/>
              <a:ext cx="1226271" cy="619544"/>
            </a:xfrm>
            <a:prstGeom prst="rect">
              <a:avLst/>
            </a:prstGeom>
            <a:solidFill>
              <a:srgbClr val="B44950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r>
                <a:rPr sz="1400" b="1" dirty="0">
                  <a:solidFill>
                    <a:srgbClr val="FFFFFF"/>
                  </a:solidFill>
                  <a:latin typeface="Helvetica Neue Bold Condensed"/>
                  <a:ea typeface="Helvetica"/>
                  <a:cs typeface="Helvetica Neue Bold Condensed"/>
                </a:rPr>
                <a:t>13.5%</a:t>
              </a:r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730645" y="4812702"/>
            <a:ext cx="7983617" cy="866286"/>
            <a:chOff x="825161" y="6153838"/>
            <a:chExt cx="11354478" cy="787485"/>
          </a:xfrm>
        </p:grpSpPr>
        <p:sp>
          <p:nvSpPr>
            <p:cNvPr id="39" name="Shape 40"/>
            <p:cNvSpPr/>
            <p:nvPr/>
          </p:nvSpPr>
          <p:spPr>
            <a:xfrm>
              <a:off x="825161" y="6334033"/>
              <a:ext cx="1226271" cy="427095"/>
            </a:xfrm>
            <a:prstGeom prst="rect">
              <a:avLst/>
            </a:prstGeom>
            <a:solidFill>
              <a:srgbClr val="6BDEAC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1700" dirty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2018</a:t>
              </a:r>
            </a:p>
          </p:txBody>
        </p:sp>
        <p:sp>
          <p:nvSpPr>
            <p:cNvPr id="40" name="Shape 41"/>
            <p:cNvSpPr/>
            <p:nvPr/>
          </p:nvSpPr>
          <p:spPr>
            <a:xfrm>
              <a:off x="10562396" y="6334033"/>
              <a:ext cx="1617243" cy="427095"/>
            </a:xfrm>
            <a:prstGeom prst="rect">
              <a:avLst/>
            </a:prstGeom>
            <a:solidFill>
              <a:srgbClr val="55CAE3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1700" dirty="0">
                  <a:latin typeface="Helvetica Neue Bold Condensed"/>
                  <a:cs typeface="Helvetica Neue Bold Condensed"/>
                </a:rPr>
                <a:t>$</a:t>
              </a:r>
              <a:r>
                <a:rPr lang="en-US" sz="1700" dirty="0">
                  <a:latin typeface="Helvetica Neue Bold Condensed"/>
                  <a:cs typeface="Helvetica Neue Bold Condensed"/>
                </a:rPr>
                <a:t>738,000</a:t>
              </a:r>
            </a:p>
          </p:txBody>
        </p:sp>
        <p:sp>
          <p:nvSpPr>
            <p:cNvPr id="42" name="Shape 42"/>
            <p:cNvSpPr/>
            <p:nvPr/>
          </p:nvSpPr>
          <p:spPr>
            <a:xfrm>
              <a:off x="1959149" y="6153838"/>
              <a:ext cx="8695529" cy="787485"/>
            </a:xfrm>
            <a:prstGeom prst="roundRect">
              <a:avLst>
                <a:gd name="adj" fmla="val 23358"/>
              </a:avLst>
            </a:prstGeom>
            <a:solidFill>
              <a:srgbClr val="262C34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 44"/>
            <p:cNvSpPr/>
            <p:nvPr/>
          </p:nvSpPr>
          <p:spPr>
            <a:xfrm>
              <a:off x="2140028" y="6233232"/>
              <a:ext cx="7814692" cy="630227"/>
            </a:xfrm>
            <a:prstGeom prst="rect">
              <a:avLst/>
            </a:prstGeom>
            <a:solidFill>
              <a:srgbClr val="F3907F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r>
                <a:rPr sz="1400" b="1" dirty="0">
                  <a:solidFill>
                    <a:srgbClr val="FFFFFF"/>
                  </a:solidFill>
                  <a:latin typeface="Helvetica Neue Bold Condensed"/>
                  <a:ea typeface="Helvetica"/>
                  <a:cs typeface="Helvetica Neue Bold Condensed"/>
                </a:rPr>
                <a:t>93.5%</a:t>
              </a:r>
            </a:p>
          </p:txBody>
        </p:sp>
        <p:sp>
          <p:nvSpPr>
            <p:cNvPr id="44" name="Shape 47"/>
            <p:cNvSpPr/>
            <p:nvPr/>
          </p:nvSpPr>
          <p:spPr>
            <a:xfrm>
              <a:off x="9869658" y="6233232"/>
              <a:ext cx="604141" cy="630227"/>
            </a:xfrm>
            <a:prstGeom prst="rect">
              <a:avLst/>
            </a:prstGeom>
            <a:solidFill>
              <a:srgbClr val="B44950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r>
                <a:rPr sz="1400" b="1" dirty="0">
                  <a:solidFill>
                    <a:srgbClr val="FFFFFF"/>
                  </a:solidFill>
                  <a:latin typeface="Helvetica Neue Bold Condensed"/>
                  <a:ea typeface="Helvetica"/>
                  <a:cs typeface="Helvetica Neue Bold Condensed"/>
                </a:rPr>
                <a:t>6.5%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90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Budget (S$)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53" y="6511873"/>
            <a:ext cx="108000" cy="168197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0" y="6522227"/>
            <a:ext cx="9144000" cy="363106"/>
            <a:chOff x="0" y="6522227"/>
            <a:chExt cx="9144000" cy="363106"/>
          </a:xfrm>
        </p:grpSpPr>
        <p:grpSp>
          <p:nvGrpSpPr>
            <p:cNvPr id="11" name="组 10"/>
            <p:cNvGrpSpPr/>
            <p:nvPr/>
          </p:nvGrpSpPr>
          <p:grpSpPr>
            <a:xfrm>
              <a:off x="0" y="6525344"/>
              <a:ext cx="9144000" cy="359989"/>
              <a:chOff x="0" y="6516370"/>
              <a:chExt cx="9144000" cy="35998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516370"/>
                <a:ext cx="9144000" cy="341630"/>
              </a:xfrm>
              <a:prstGeom prst="rect">
                <a:avLst/>
              </a:prstGeom>
              <a:solidFill>
                <a:srgbClr val="536075"/>
              </a:solidFill>
              <a:ln>
                <a:solidFill>
                  <a:srgbClr val="5360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00">
                  <a:solidFill>
                    <a:srgbClr val="FFFFCE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2588" y="6597352"/>
                <a:ext cx="1082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92A9C0"/>
                    </a:solidFill>
                    <a:latin typeface="Helvetica"/>
                    <a:cs typeface="Helvetica"/>
                  </a:rPr>
                  <a:t>Innovation</a:t>
                </a:r>
                <a:endParaRPr kumimoji="1" lang="zh-CN" altLang="en-US" sz="1200" dirty="0">
                  <a:solidFill>
                    <a:srgbClr val="92A9C0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941028" y="6599360"/>
                <a:ext cx="12406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Financials</a:t>
                </a:r>
                <a:endParaRPr kumimoji="1" lang="zh-CN" altLang="en-US" sz="1200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394692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8098B3"/>
                    </a:solidFill>
                    <a:latin typeface="Helvetica"/>
                    <a:cs typeface="Helvetica"/>
                  </a:rPr>
                  <a:t>Customer Acquisition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029878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8098B3"/>
                    </a:solidFill>
                    <a:latin typeface="Helvetica"/>
                    <a:cs typeface="Helvetica"/>
                  </a:rPr>
                  <a:t>Future Expansion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1488" y="6522227"/>
              <a:ext cx="108000" cy="168197"/>
            </a:xfrm>
            <a:prstGeom prst="rect">
              <a:avLst/>
            </a:prstGeom>
          </p:spPr>
        </p:pic>
      </p:grpSp>
      <p:grpSp>
        <p:nvGrpSpPr>
          <p:cNvPr id="18" name="组 17"/>
          <p:cNvGrpSpPr/>
          <p:nvPr/>
        </p:nvGrpSpPr>
        <p:grpSpPr>
          <a:xfrm>
            <a:off x="2506461" y="1324528"/>
            <a:ext cx="1223103" cy="5227463"/>
            <a:chOff x="3564743" y="1990020"/>
            <a:chExt cx="1739524" cy="7434614"/>
          </a:xfrm>
        </p:grpSpPr>
        <p:sp>
          <p:nvSpPr>
            <p:cNvPr id="19" name="矩形 18"/>
            <p:cNvSpPr/>
            <p:nvPr/>
          </p:nvSpPr>
          <p:spPr>
            <a:xfrm>
              <a:off x="3564743" y="1990020"/>
              <a:ext cx="1705822" cy="2257584"/>
            </a:xfrm>
            <a:prstGeom prst="rect">
              <a:avLst/>
            </a:prstGeom>
            <a:solidFill>
              <a:srgbClr val="55CA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161000</a:t>
              </a:r>
              <a:endParaRPr kumimoji="1"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3564743" y="6003503"/>
              <a:ext cx="1705822" cy="2525156"/>
            </a:xfrm>
            <a:prstGeom prst="rect">
              <a:avLst/>
            </a:prstGeom>
            <a:solidFill>
              <a:srgbClr val="18A79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180000</a:t>
              </a:r>
              <a:endParaRPr kumimoji="1" lang="zh-CN" altLang="en-US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64743" y="5200804"/>
              <a:ext cx="1705822" cy="802698"/>
            </a:xfrm>
            <a:prstGeom prst="rect">
              <a:avLst/>
            </a:prstGeom>
            <a:solidFill>
              <a:srgbClr val="E389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50000</a:t>
              </a:r>
              <a:endParaRPr kumimoji="1" lang="zh-CN" altLang="en-US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564743" y="4247604"/>
              <a:ext cx="1705822" cy="953200"/>
            </a:xfrm>
            <a:prstGeom prst="rect">
              <a:avLst/>
            </a:prstGeom>
            <a:solidFill>
              <a:srgbClr val="EC5F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60000</a:t>
              </a:r>
              <a:r>
                <a:rPr kumimoji="1" lang="en-US" altLang="zh-CN" dirty="0" smtClean="0">
                  <a:latin typeface="Helvetica Neue Bold Condensed"/>
                  <a:cs typeface="Helvetica Neue Bold Condensed"/>
                </a:rPr>
                <a:t>	</a:t>
              </a:r>
              <a:endParaRPr kumimoji="1" lang="zh-CN" altLang="en-US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728031" y="8712601"/>
              <a:ext cx="1576236" cy="712033"/>
            </a:xfrm>
            <a:prstGeom prst="rect">
              <a:avLst/>
            </a:prstGeom>
            <a:noFill/>
          </p:spPr>
          <p:txBody>
            <a:bodyPr wrap="none" lIns="130046" tIns="65023" rIns="130046" bIns="65023" rtlCol="0">
              <a:spAutoFit/>
            </a:bodyPr>
            <a:lstStyle/>
            <a:p>
              <a:r>
                <a:rPr kumimoji="1" lang="en-US" altLang="zh-CN" sz="2400" dirty="0">
                  <a:latin typeface="Helvetica Neue Light"/>
                  <a:cs typeface="Helvetica Neue Light"/>
                </a:rPr>
                <a:t>Year 1</a:t>
              </a:r>
              <a:endParaRPr kumimoji="1" lang="zh-CN" altLang="en-US" sz="24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4528523" y="2817826"/>
            <a:ext cx="1223105" cy="3734167"/>
            <a:chOff x="6440564" y="4113821"/>
            <a:chExt cx="1739527" cy="5310814"/>
          </a:xfrm>
        </p:grpSpPr>
        <p:sp>
          <p:nvSpPr>
            <p:cNvPr id="25" name="矩形 24"/>
            <p:cNvSpPr/>
            <p:nvPr/>
          </p:nvSpPr>
          <p:spPr>
            <a:xfrm>
              <a:off x="6440564" y="4113821"/>
              <a:ext cx="1705822" cy="468240"/>
            </a:xfrm>
            <a:prstGeom prst="rect">
              <a:avLst/>
            </a:prstGeom>
            <a:solidFill>
              <a:srgbClr val="55CA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27000</a:t>
              </a:r>
              <a:endParaRPr kumimoji="1" lang="zh-CN" altLang="en-US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40564" y="6337958"/>
              <a:ext cx="1705822" cy="2190700"/>
            </a:xfrm>
            <a:prstGeom prst="rect">
              <a:avLst/>
            </a:prstGeom>
            <a:solidFill>
              <a:srgbClr val="18A79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160000</a:t>
              </a:r>
              <a:endParaRPr kumimoji="1" lang="zh-CN" altLang="en-US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40564" y="5535261"/>
              <a:ext cx="1705822" cy="802698"/>
            </a:xfrm>
            <a:prstGeom prst="rect">
              <a:avLst/>
            </a:prstGeom>
            <a:solidFill>
              <a:srgbClr val="E389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50000</a:t>
              </a:r>
              <a:endParaRPr kumimoji="1"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440564" y="4582061"/>
              <a:ext cx="1705822" cy="953200"/>
            </a:xfrm>
            <a:prstGeom prst="rect">
              <a:avLst/>
            </a:prstGeom>
            <a:solidFill>
              <a:srgbClr val="EC5F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60000</a:t>
              </a:r>
              <a:endParaRPr kumimoji="1" lang="zh-CN" altLang="en-US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603854" y="8712602"/>
              <a:ext cx="1576237" cy="712033"/>
            </a:xfrm>
            <a:prstGeom prst="rect">
              <a:avLst/>
            </a:prstGeom>
            <a:noFill/>
          </p:spPr>
          <p:txBody>
            <a:bodyPr wrap="none" lIns="130046" tIns="65023" rIns="130046" bIns="65023" rtlCol="0">
              <a:spAutoFit/>
            </a:bodyPr>
            <a:lstStyle/>
            <a:p>
              <a:r>
                <a:rPr kumimoji="1" lang="en-US" altLang="zh-CN" sz="2400" dirty="0">
                  <a:latin typeface="Helvetica Neue Light"/>
                  <a:cs typeface="Helvetica Neue Light"/>
                </a:rPr>
                <a:t>Year 2</a:t>
              </a:r>
              <a:endParaRPr kumimoji="1" lang="zh-CN" altLang="en-US" sz="24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6562808" y="3299914"/>
            <a:ext cx="1223832" cy="3251619"/>
            <a:chOff x="9333771" y="4799457"/>
            <a:chExt cx="1740561" cy="4624525"/>
          </a:xfrm>
        </p:grpSpPr>
        <p:sp>
          <p:nvSpPr>
            <p:cNvPr id="37" name="矩形 36"/>
            <p:cNvSpPr/>
            <p:nvPr/>
          </p:nvSpPr>
          <p:spPr>
            <a:xfrm>
              <a:off x="9333771" y="4799457"/>
              <a:ext cx="1705822" cy="401347"/>
            </a:xfrm>
            <a:prstGeom prst="rect">
              <a:avLst/>
            </a:prstGeom>
            <a:solidFill>
              <a:srgbClr val="55CAE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21000</a:t>
              </a:r>
              <a:endParaRPr kumimoji="1" lang="en-US" altLang="zh-CN" dirty="0" smtClean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9333771" y="6337958"/>
              <a:ext cx="1705822" cy="2190700"/>
            </a:xfrm>
            <a:prstGeom prst="rect">
              <a:avLst/>
            </a:prstGeom>
            <a:solidFill>
              <a:srgbClr val="18A79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160000</a:t>
              </a:r>
              <a:endParaRPr kumimoji="1" lang="zh-CN" altLang="en-US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333771" y="6170731"/>
              <a:ext cx="1705822" cy="167228"/>
            </a:xfrm>
            <a:prstGeom prst="rect">
              <a:avLst/>
            </a:prstGeom>
            <a:solidFill>
              <a:srgbClr val="E389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1400" dirty="0">
                  <a:latin typeface="Helvetica Neue Bold Condensed"/>
                  <a:cs typeface="Helvetica Neue Bold Condensed"/>
                </a:rPr>
                <a:t>10000</a:t>
              </a:r>
              <a:endParaRPr kumimoji="1" lang="zh-CN" altLang="en-US" sz="1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9333771" y="5200805"/>
              <a:ext cx="1705822" cy="969927"/>
            </a:xfrm>
            <a:prstGeom prst="rect">
              <a:avLst/>
            </a:prstGeom>
            <a:solidFill>
              <a:srgbClr val="EC5F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0046" tIns="65023" rIns="130046" bIns="65023" rtlCol="0" anchor="ctr"/>
            <a:lstStyle/>
            <a:p>
              <a:pPr algn="ctr"/>
              <a:r>
                <a:rPr kumimoji="1" lang="en-US" altLang="zh-CN" sz="2000" dirty="0">
                  <a:latin typeface="Helvetica Neue Bold Condensed"/>
                  <a:cs typeface="Helvetica Neue Bold Condensed"/>
                </a:rPr>
                <a:t>60000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497061" y="8711949"/>
              <a:ext cx="1577271" cy="712033"/>
            </a:xfrm>
            <a:prstGeom prst="rect">
              <a:avLst/>
            </a:prstGeom>
            <a:noFill/>
          </p:spPr>
          <p:txBody>
            <a:bodyPr wrap="none" lIns="130046" tIns="65023" rIns="130046" bIns="65023" rtlCol="0">
              <a:spAutoFit/>
            </a:bodyPr>
            <a:lstStyle/>
            <a:p>
              <a:r>
                <a:rPr kumimoji="1" lang="en-US" altLang="zh-CN" sz="2400" dirty="0">
                  <a:latin typeface="Helvetica Neue Light"/>
                  <a:cs typeface="Helvetica Neue Light"/>
                </a:rPr>
                <a:t>Year 3</a:t>
              </a:r>
              <a:endParaRPr kumimoji="1" lang="zh-CN" altLang="en-US" sz="24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43" name="组 42"/>
          <p:cNvGrpSpPr/>
          <p:nvPr/>
        </p:nvGrpSpPr>
        <p:grpSpPr>
          <a:xfrm>
            <a:off x="1541936" y="2671223"/>
            <a:ext cx="612184" cy="612184"/>
            <a:chOff x="4585498" y="692952"/>
            <a:chExt cx="1715390" cy="1715390"/>
          </a:xfrm>
        </p:grpSpPr>
        <p:sp>
          <p:nvSpPr>
            <p:cNvPr id="44" name="椭圆 43"/>
            <p:cNvSpPr/>
            <p:nvPr/>
          </p:nvSpPr>
          <p:spPr>
            <a:xfrm>
              <a:off x="4585498" y="692952"/>
              <a:ext cx="1715390" cy="1715390"/>
            </a:xfrm>
            <a:prstGeom prst="ellipse">
              <a:avLst/>
            </a:prstGeom>
            <a:solidFill>
              <a:srgbClr val="53607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5" name="图片 44" descr="working1-2.png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316" y="775431"/>
              <a:ext cx="1355038" cy="1355038"/>
            </a:xfrm>
            <a:prstGeom prst="rect">
              <a:avLst/>
            </a:prstGeom>
            <a:noFill/>
          </p:spPr>
        </p:pic>
      </p:grpSp>
      <p:grpSp>
        <p:nvGrpSpPr>
          <p:cNvPr id="46" name="组 45"/>
          <p:cNvGrpSpPr/>
          <p:nvPr/>
        </p:nvGrpSpPr>
        <p:grpSpPr>
          <a:xfrm>
            <a:off x="1541937" y="3708679"/>
            <a:ext cx="604259" cy="604259"/>
            <a:chOff x="1723573" y="683397"/>
            <a:chExt cx="2177143" cy="2177143"/>
          </a:xfrm>
        </p:grpSpPr>
        <p:sp>
          <p:nvSpPr>
            <p:cNvPr id="47" name="椭圆 46"/>
            <p:cNvSpPr/>
            <p:nvPr/>
          </p:nvSpPr>
          <p:spPr>
            <a:xfrm>
              <a:off x="1723573" y="683397"/>
              <a:ext cx="2177143" cy="2177143"/>
            </a:xfrm>
            <a:prstGeom prst="ellipse">
              <a:avLst/>
            </a:prstGeom>
            <a:solidFill>
              <a:srgbClr val="53607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8" name="图片 47" descr="id3.png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702" y="737826"/>
              <a:ext cx="1688156" cy="1688156"/>
            </a:xfrm>
            <a:prstGeom prst="rect">
              <a:avLst/>
            </a:prstGeom>
          </p:spPr>
        </p:pic>
      </p:grpSp>
      <p:grpSp>
        <p:nvGrpSpPr>
          <p:cNvPr id="49" name="组 48"/>
          <p:cNvGrpSpPr/>
          <p:nvPr/>
        </p:nvGrpSpPr>
        <p:grpSpPr>
          <a:xfrm>
            <a:off x="1541936" y="4738211"/>
            <a:ext cx="612184" cy="612184"/>
            <a:chOff x="4136153" y="3174582"/>
            <a:chExt cx="1379275" cy="1379275"/>
          </a:xfrm>
        </p:grpSpPr>
        <p:sp>
          <p:nvSpPr>
            <p:cNvPr id="50" name="椭圆 49"/>
            <p:cNvSpPr/>
            <p:nvPr/>
          </p:nvSpPr>
          <p:spPr>
            <a:xfrm>
              <a:off x="4136153" y="3174582"/>
              <a:ext cx="1379275" cy="1379275"/>
            </a:xfrm>
            <a:prstGeom prst="ellipse">
              <a:avLst/>
            </a:prstGeom>
            <a:solidFill>
              <a:srgbClr val="53607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1" name="图片 50" descr="stockbroker1.png"/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0" y="3338285"/>
              <a:ext cx="1016000" cy="1016000"/>
            </a:xfrm>
            <a:prstGeom prst="rect">
              <a:avLst/>
            </a:prstGeom>
          </p:spPr>
        </p:pic>
      </p:grpSp>
      <p:grpSp>
        <p:nvGrpSpPr>
          <p:cNvPr id="52" name="组 51"/>
          <p:cNvGrpSpPr/>
          <p:nvPr/>
        </p:nvGrpSpPr>
        <p:grpSpPr>
          <a:xfrm>
            <a:off x="1541936" y="1626039"/>
            <a:ext cx="612184" cy="612184"/>
            <a:chOff x="6973696" y="5068696"/>
            <a:chExt cx="1379275" cy="1379275"/>
          </a:xfrm>
        </p:grpSpPr>
        <p:sp>
          <p:nvSpPr>
            <p:cNvPr id="53" name="椭圆 52"/>
            <p:cNvSpPr/>
            <p:nvPr/>
          </p:nvSpPr>
          <p:spPr>
            <a:xfrm>
              <a:off x="6973696" y="5068696"/>
              <a:ext cx="1379275" cy="1379275"/>
            </a:xfrm>
            <a:prstGeom prst="ellipse">
              <a:avLst/>
            </a:prstGeom>
            <a:solidFill>
              <a:srgbClr val="53607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4" name="图片 53" descr="smartphone8.png"/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263982" y="5233795"/>
              <a:ext cx="1007347" cy="1007347"/>
            </a:xfrm>
            <a:prstGeom prst="rect">
              <a:avLst/>
            </a:prstGeom>
          </p:spPr>
        </p:pic>
      </p:grpSp>
      <p:sp>
        <p:nvSpPr>
          <p:cNvPr id="55" name="文本框 54"/>
          <p:cNvSpPr txBox="1"/>
          <p:nvPr/>
        </p:nvSpPr>
        <p:spPr>
          <a:xfrm>
            <a:off x="13485" y="1608966"/>
            <a:ext cx="159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Helvetica Neue Light"/>
                <a:cs typeface="Helvetica Neue Light"/>
              </a:rPr>
              <a:t>App Development</a:t>
            </a:r>
            <a:endParaRPr kumimoji="1" lang="zh-CN" altLang="en-US" dirty="0">
              <a:latin typeface="Helvetica Neue Light"/>
              <a:cs typeface="Helvetica Neue Ligh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4941" y="2728846"/>
            <a:ext cx="159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Helvetica Neue Light"/>
                <a:cs typeface="Helvetica Neue Light"/>
              </a:rPr>
              <a:t>Maintenance</a:t>
            </a:r>
            <a:endParaRPr kumimoji="1" lang="zh-CN" altLang="en-US" dirty="0">
              <a:latin typeface="Helvetica Neue Light"/>
              <a:cs typeface="Helvetica Neue Ligh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3941" y="3790712"/>
            <a:ext cx="159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Helvetica Neue Light"/>
                <a:cs typeface="Helvetica Neue Light"/>
              </a:rPr>
              <a:t>Marketing</a:t>
            </a:r>
            <a:endParaRPr kumimoji="1" lang="zh-CN" altLang="en-US" dirty="0">
              <a:latin typeface="Helvetica Neue Light"/>
              <a:cs typeface="Helvetica Neue Ligh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3941" y="4751106"/>
            <a:ext cx="159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Helvetica Neue Light"/>
                <a:cs typeface="Helvetica Neue Light"/>
              </a:rPr>
              <a:t>Human</a:t>
            </a:r>
          </a:p>
          <a:p>
            <a:pPr algn="ctr"/>
            <a:r>
              <a:rPr kumimoji="1" lang="en-US" altLang="zh-CN" dirty="0" smtClean="0">
                <a:latin typeface="Helvetica Neue Light"/>
                <a:cs typeface="Helvetica Neue Light"/>
              </a:rPr>
              <a:t>Capital</a:t>
            </a:r>
            <a:endParaRPr kumimoji="1" lang="zh-CN" alt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621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Profits (S$)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53" y="6511873"/>
            <a:ext cx="108000" cy="168197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0" y="6522227"/>
            <a:ext cx="9144000" cy="363106"/>
            <a:chOff x="0" y="6522227"/>
            <a:chExt cx="9144000" cy="363106"/>
          </a:xfrm>
        </p:grpSpPr>
        <p:grpSp>
          <p:nvGrpSpPr>
            <p:cNvPr id="11" name="组 10"/>
            <p:cNvGrpSpPr/>
            <p:nvPr/>
          </p:nvGrpSpPr>
          <p:grpSpPr>
            <a:xfrm>
              <a:off x="0" y="6525344"/>
              <a:ext cx="9144000" cy="359989"/>
              <a:chOff x="0" y="6516370"/>
              <a:chExt cx="9144000" cy="35998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516370"/>
                <a:ext cx="9144000" cy="341630"/>
              </a:xfrm>
              <a:prstGeom prst="rect">
                <a:avLst/>
              </a:prstGeom>
              <a:solidFill>
                <a:srgbClr val="536075"/>
              </a:solidFill>
              <a:ln>
                <a:solidFill>
                  <a:srgbClr val="5360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00">
                  <a:solidFill>
                    <a:srgbClr val="FFFFCE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2588" y="6597352"/>
                <a:ext cx="1082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92A9C0"/>
                    </a:solidFill>
                    <a:latin typeface="Helvetica"/>
                    <a:cs typeface="Helvetica"/>
                  </a:rPr>
                  <a:t>Innovation</a:t>
                </a:r>
                <a:endParaRPr kumimoji="1" lang="zh-CN" altLang="en-US" sz="1200" dirty="0">
                  <a:solidFill>
                    <a:srgbClr val="92A9C0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941028" y="6599360"/>
                <a:ext cx="12406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Financials</a:t>
                </a:r>
                <a:endParaRPr kumimoji="1" lang="zh-CN" altLang="en-US" sz="1200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394692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8098B3"/>
                    </a:solidFill>
                    <a:latin typeface="Helvetica"/>
                    <a:cs typeface="Helvetica"/>
                  </a:rPr>
                  <a:t>Customer Acquisition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029878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8098B3"/>
                    </a:solidFill>
                    <a:latin typeface="Helvetica"/>
                    <a:cs typeface="Helvetica"/>
                  </a:rPr>
                  <a:t>Future Expansion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1488" y="6522227"/>
              <a:ext cx="108000" cy="168197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1885765" y="3931114"/>
            <a:ext cx="1096613" cy="611999"/>
          </a:xfrm>
          <a:prstGeom prst="rect">
            <a:avLst/>
          </a:prstGeom>
          <a:solidFill>
            <a:srgbClr val="55CAE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endParaRPr lang="zh-CN" altLang="en-US" sz="17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79060" y="2413187"/>
            <a:ext cx="1096613" cy="1511999"/>
          </a:xfrm>
          <a:prstGeom prst="rect">
            <a:avLst/>
          </a:prstGeom>
          <a:solidFill>
            <a:srgbClr val="E3897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endParaRPr lang="zh-CN" altLang="en-US" sz="170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08446" y="3620842"/>
            <a:ext cx="1096613" cy="333742"/>
          </a:xfrm>
          <a:prstGeom prst="rect">
            <a:avLst/>
          </a:prstGeom>
          <a:solidFill>
            <a:srgbClr val="6BDEAC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endParaRPr lang="zh-CN" altLang="en-US" sz="1700">
              <a:solidFill>
                <a:srgbClr val="FFFFFF"/>
              </a:solidFill>
              <a:sym typeface="Helvetica Light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1198443" y="3931113"/>
            <a:ext cx="6920419" cy="0"/>
          </a:xfrm>
          <a:prstGeom prst="line">
            <a:avLst/>
          </a:prstGeom>
          <a:noFill/>
          <a:ln w="57150" cap="flat" cmpd="sng">
            <a:solidFill>
              <a:schemeClr val="bg1">
                <a:lumMod val="50000"/>
              </a:schemeClr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/>
          <p:cNvSpPr txBox="1"/>
          <p:nvPr/>
        </p:nvSpPr>
        <p:spPr>
          <a:xfrm>
            <a:off x="1882690" y="4771177"/>
            <a:ext cx="1079130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altLang="zh-CN" sz="2200" dirty="0">
                <a:solidFill>
                  <a:srgbClr val="000000"/>
                </a:solidFill>
                <a:latin typeface="Helvetica Neue Bold Condensed"/>
                <a:cs typeface="Helvetica Neue Bold Condensed"/>
                <a:sym typeface="Helvetica Light"/>
              </a:rPr>
              <a:t>-197,000</a:t>
            </a:r>
            <a:endParaRPr lang="zh-CN" altLang="en-US" sz="2200" dirty="0">
              <a:solidFill>
                <a:srgbClr val="000000"/>
              </a:solidFill>
              <a:latin typeface="Helvetica Neue Bold Condensed"/>
              <a:cs typeface="Helvetica Neue Bold Condensed"/>
              <a:sym typeface="Helvetica Ligh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41419" y="4771177"/>
            <a:ext cx="833873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altLang="zh-CN" sz="2200" dirty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38</a:t>
            </a:r>
            <a:r>
              <a:rPr lang="en-US" altLang="zh-CN" sz="2200" dirty="0">
                <a:solidFill>
                  <a:srgbClr val="000000"/>
                </a:solidFill>
                <a:latin typeface="Helvetica Neue Bold Condensed"/>
                <a:cs typeface="Helvetica Neue Bold Condensed"/>
                <a:sym typeface="Helvetica Light"/>
              </a:rPr>
              <a:t>,000</a:t>
            </a:r>
            <a:endParaRPr lang="zh-CN" altLang="en-US" sz="2200" dirty="0">
              <a:solidFill>
                <a:srgbClr val="000000"/>
              </a:solidFill>
              <a:latin typeface="Helvetica Neue Bold Condensed"/>
              <a:cs typeface="Helvetica Neue Bold Condensed"/>
              <a:sym typeface="Helvetica Ligh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49922" y="4771177"/>
            <a:ext cx="972371" cy="418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altLang="zh-CN" sz="2200" dirty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525</a:t>
            </a:r>
            <a:r>
              <a:rPr lang="en-US" altLang="zh-CN" sz="2200" dirty="0">
                <a:solidFill>
                  <a:srgbClr val="000000"/>
                </a:solidFill>
                <a:latin typeface="Helvetica Neue Bold Condensed"/>
                <a:cs typeface="Helvetica Neue Bold Condensed"/>
                <a:sym typeface="Helvetica Light"/>
              </a:rPr>
              <a:t>,000</a:t>
            </a:r>
            <a:endParaRPr lang="zh-CN" altLang="en-US" sz="2200" dirty="0">
              <a:solidFill>
                <a:srgbClr val="000000"/>
              </a:solidFill>
              <a:latin typeface="Helvetica Neue Bold Condensed"/>
              <a:cs typeface="Helvetica Neue Bold Condensed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568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285693b565d32e843401adcea6625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1" r="15634"/>
          <a:stretch/>
        </p:blipFill>
        <p:spPr>
          <a:xfrm rot="16200000">
            <a:off x="2528348" y="-1179877"/>
            <a:ext cx="4123818" cy="9180512"/>
          </a:xfrm>
          <a:prstGeom prst="rect">
            <a:avLst/>
          </a:prstGeom>
        </p:spPr>
      </p:pic>
      <p:pic>
        <p:nvPicPr>
          <p:cNvPr id="9" name="图片 8" descr="e7285693b565d32e843401adcea6625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50" r="15635"/>
          <a:stretch/>
        </p:blipFill>
        <p:spPr>
          <a:xfrm rot="16200000">
            <a:off x="2528348" y="-1195751"/>
            <a:ext cx="4123816" cy="9180512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Overview</a:t>
            </a:r>
            <a:endParaRPr kumimoji="1"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251520" y="2106037"/>
            <a:ext cx="2268000" cy="2268000"/>
          </a:xfrm>
          <a:prstGeom prst="ellipse">
            <a:avLst/>
          </a:prstGeom>
          <a:solidFill>
            <a:srgbClr val="F7F8FE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6946" y="2964490"/>
            <a:ext cx="168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407CA5"/>
                </a:solidFill>
                <a:latin typeface="Helvetica Neue"/>
                <a:cs typeface="Helvetica Neue"/>
              </a:rPr>
              <a:t>Innovation</a:t>
            </a:r>
            <a:endParaRPr kumimoji="1" lang="zh-CN" altLang="en-US" sz="2400" dirty="0">
              <a:solidFill>
                <a:srgbClr val="407CA5"/>
              </a:solidFill>
              <a:latin typeface="Helvetica Neue"/>
              <a:cs typeface="Helvetica Neue"/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6539965" y="2095585"/>
            <a:ext cx="2268000" cy="2268000"/>
          </a:xfrm>
          <a:prstGeom prst="ellipse">
            <a:avLst/>
          </a:prstGeom>
          <a:solidFill>
            <a:srgbClr val="F7F8FE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94455" y="2845509"/>
            <a:ext cx="1992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407CA5"/>
                </a:solidFill>
                <a:latin typeface="Helvetica"/>
                <a:cs typeface="Helvetica"/>
              </a:rPr>
              <a:t>Future Expansion</a:t>
            </a:r>
            <a:endParaRPr kumimoji="1" lang="zh-CN" altLang="en-US" sz="2400" dirty="0">
              <a:solidFill>
                <a:srgbClr val="407CA5"/>
              </a:solidFill>
              <a:latin typeface="Helvetica"/>
              <a:cs typeface="Helvetica"/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4426455" y="2095585"/>
            <a:ext cx="2268000" cy="2268000"/>
          </a:xfrm>
          <a:prstGeom prst="ellipse">
            <a:avLst/>
          </a:prstGeom>
          <a:solidFill>
            <a:srgbClr val="F7F8FE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50487" y="2995681"/>
            <a:ext cx="1581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407CA5"/>
                </a:solidFill>
                <a:latin typeface="Helvetica"/>
                <a:cs typeface="Helvetica"/>
              </a:rPr>
              <a:t>Financials</a:t>
            </a:r>
            <a:endParaRPr kumimoji="1" lang="zh-CN" altLang="en-US" sz="2400" dirty="0">
              <a:solidFill>
                <a:srgbClr val="407CA5"/>
              </a:solidFill>
              <a:latin typeface="Helvetica"/>
              <a:cs typeface="Helvetica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2345853" y="2055506"/>
            <a:ext cx="2259067" cy="2259067"/>
          </a:xfrm>
          <a:prstGeom prst="ellipse">
            <a:avLst/>
          </a:prstGeom>
          <a:solidFill>
            <a:srgbClr val="F7F8FE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41030" y="2762461"/>
            <a:ext cx="2741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407CA5"/>
                </a:solidFill>
                <a:latin typeface="Helvetica"/>
                <a:cs typeface="Helvetica"/>
              </a:rPr>
              <a:t>Customer</a:t>
            </a:r>
          </a:p>
          <a:p>
            <a:pPr algn="ctr"/>
            <a:r>
              <a:rPr kumimoji="1" lang="en-US" altLang="zh-CN" sz="2400" dirty="0" smtClean="0">
                <a:solidFill>
                  <a:srgbClr val="407CA5"/>
                </a:solidFill>
                <a:latin typeface="Helvetica"/>
                <a:cs typeface="Helvetica"/>
              </a:rPr>
              <a:t>Acquisition</a:t>
            </a:r>
            <a:endParaRPr kumimoji="1" lang="zh-CN" altLang="en-US" sz="2400" dirty="0">
              <a:solidFill>
                <a:srgbClr val="407CA5"/>
              </a:solidFill>
              <a:latin typeface="Helvetica"/>
              <a:cs typeface="Helvetica"/>
            </a:endParaRPr>
          </a:p>
        </p:txBody>
      </p:sp>
      <p:grpSp>
        <p:nvGrpSpPr>
          <p:cNvPr id="38" name="Group 35"/>
          <p:cNvGrpSpPr/>
          <p:nvPr/>
        </p:nvGrpSpPr>
        <p:grpSpPr>
          <a:xfrm>
            <a:off x="805944" y="2586569"/>
            <a:ext cx="1244373" cy="1116421"/>
            <a:chOff x="2967587" y="545503"/>
            <a:chExt cx="3015519" cy="2705451"/>
          </a:xfrm>
          <a:solidFill>
            <a:schemeClr val="bg1"/>
          </a:solidFill>
        </p:grpSpPr>
        <p:sp>
          <p:nvSpPr>
            <p:cNvPr id="39" name="Freeform 36"/>
            <p:cNvSpPr/>
            <p:nvPr/>
          </p:nvSpPr>
          <p:spPr>
            <a:xfrm>
              <a:off x="3779749" y="1398911"/>
              <a:ext cx="1225542" cy="1401460"/>
            </a:xfrm>
            <a:custGeom>
              <a:avLst/>
              <a:gdLst>
                <a:gd name="connsiteX0" fmla="*/ 296675 w 1225542"/>
                <a:gd name="connsiteY0" fmla="*/ 1315438 h 1401460"/>
                <a:gd name="connsiteX1" fmla="*/ 230000 w 1225542"/>
                <a:gd name="connsiteY1" fmla="*/ 1120176 h 1401460"/>
                <a:gd name="connsiteX2" fmla="*/ 149038 w 1225542"/>
                <a:gd name="connsiteY2" fmla="*/ 972538 h 1401460"/>
                <a:gd name="connsiteX3" fmla="*/ 77600 w 1225542"/>
                <a:gd name="connsiteY3" fmla="*/ 896338 h 1401460"/>
                <a:gd name="connsiteX4" fmla="*/ 1400 w 1225542"/>
                <a:gd name="connsiteY4" fmla="*/ 653451 h 1401460"/>
                <a:gd name="connsiteX5" fmla="*/ 44263 w 1225542"/>
                <a:gd name="connsiteY5" fmla="*/ 367701 h 1401460"/>
                <a:gd name="connsiteX6" fmla="*/ 230000 w 1225542"/>
                <a:gd name="connsiteY6" fmla="*/ 110526 h 1401460"/>
                <a:gd name="connsiteX7" fmla="*/ 582425 w 1225542"/>
                <a:gd name="connsiteY7" fmla="*/ 988 h 1401460"/>
                <a:gd name="connsiteX8" fmla="*/ 901513 w 1225542"/>
                <a:gd name="connsiteY8" fmla="*/ 67663 h 1401460"/>
                <a:gd name="connsiteX9" fmla="*/ 1111063 w 1225542"/>
                <a:gd name="connsiteY9" fmla="*/ 248638 h 1401460"/>
                <a:gd name="connsiteX10" fmla="*/ 1206313 w 1225542"/>
                <a:gd name="connsiteY10" fmla="*/ 491526 h 1401460"/>
                <a:gd name="connsiteX11" fmla="*/ 1220600 w 1225542"/>
                <a:gd name="connsiteY11" fmla="*/ 686788 h 1401460"/>
                <a:gd name="connsiteX12" fmla="*/ 1144400 w 1225542"/>
                <a:gd name="connsiteY12" fmla="*/ 901101 h 1401460"/>
                <a:gd name="connsiteX13" fmla="*/ 1039625 w 1225542"/>
                <a:gd name="connsiteY13" fmla="*/ 1015401 h 1401460"/>
                <a:gd name="connsiteX14" fmla="*/ 958663 w 1225542"/>
                <a:gd name="connsiteY14" fmla="*/ 1229713 h 1401460"/>
                <a:gd name="connsiteX15" fmla="*/ 911038 w 1225542"/>
                <a:gd name="connsiteY15" fmla="*/ 1377351 h 1401460"/>
                <a:gd name="connsiteX16" fmla="*/ 711013 w 1225542"/>
                <a:gd name="connsiteY16" fmla="*/ 1401163 h 1401460"/>
                <a:gd name="connsiteX17" fmla="*/ 453838 w 1225542"/>
                <a:gd name="connsiteY17" fmla="*/ 1377351 h 1401460"/>
                <a:gd name="connsiteX18" fmla="*/ 296675 w 1225542"/>
                <a:gd name="connsiteY18" fmla="*/ 1315438 h 140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5542" h="1401460">
                  <a:moveTo>
                    <a:pt x="296675" y="1315438"/>
                  </a:moveTo>
                  <a:cubicBezTo>
                    <a:pt x="259369" y="1272576"/>
                    <a:pt x="254606" y="1177326"/>
                    <a:pt x="230000" y="1120176"/>
                  </a:cubicBezTo>
                  <a:cubicBezTo>
                    <a:pt x="205394" y="1063026"/>
                    <a:pt x="174438" y="1009844"/>
                    <a:pt x="149038" y="972538"/>
                  </a:cubicBezTo>
                  <a:cubicBezTo>
                    <a:pt x="123638" y="935232"/>
                    <a:pt x="102206" y="949519"/>
                    <a:pt x="77600" y="896338"/>
                  </a:cubicBezTo>
                  <a:cubicBezTo>
                    <a:pt x="52994" y="843157"/>
                    <a:pt x="6956" y="741557"/>
                    <a:pt x="1400" y="653451"/>
                  </a:cubicBezTo>
                  <a:cubicBezTo>
                    <a:pt x="-4156" y="565345"/>
                    <a:pt x="6163" y="458188"/>
                    <a:pt x="44263" y="367701"/>
                  </a:cubicBezTo>
                  <a:cubicBezTo>
                    <a:pt x="82363" y="277214"/>
                    <a:pt x="140306" y="171645"/>
                    <a:pt x="230000" y="110526"/>
                  </a:cubicBezTo>
                  <a:cubicBezTo>
                    <a:pt x="319694" y="49407"/>
                    <a:pt x="470506" y="8132"/>
                    <a:pt x="582425" y="988"/>
                  </a:cubicBezTo>
                  <a:cubicBezTo>
                    <a:pt x="694344" y="-6156"/>
                    <a:pt x="813407" y="26388"/>
                    <a:pt x="901513" y="67663"/>
                  </a:cubicBezTo>
                  <a:cubicBezTo>
                    <a:pt x="989619" y="108938"/>
                    <a:pt x="1060263" y="177994"/>
                    <a:pt x="1111063" y="248638"/>
                  </a:cubicBezTo>
                  <a:cubicBezTo>
                    <a:pt x="1161863" y="319282"/>
                    <a:pt x="1188057" y="418501"/>
                    <a:pt x="1206313" y="491526"/>
                  </a:cubicBezTo>
                  <a:cubicBezTo>
                    <a:pt x="1224569" y="564551"/>
                    <a:pt x="1230919" y="618526"/>
                    <a:pt x="1220600" y="686788"/>
                  </a:cubicBezTo>
                  <a:cubicBezTo>
                    <a:pt x="1210281" y="755050"/>
                    <a:pt x="1174562" y="846332"/>
                    <a:pt x="1144400" y="901101"/>
                  </a:cubicBezTo>
                  <a:cubicBezTo>
                    <a:pt x="1114238" y="955870"/>
                    <a:pt x="1070581" y="960632"/>
                    <a:pt x="1039625" y="1015401"/>
                  </a:cubicBezTo>
                  <a:cubicBezTo>
                    <a:pt x="1008669" y="1070170"/>
                    <a:pt x="980094" y="1169388"/>
                    <a:pt x="958663" y="1229713"/>
                  </a:cubicBezTo>
                  <a:cubicBezTo>
                    <a:pt x="937232" y="1290038"/>
                    <a:pt x="952313" y="1348776"/>
                    <a:pt x="911038" y="1377351"/>
                  </a:cubicBezTo>
                  <a:cubicBezTo>
                    <a:pt x="869763" y="1405926"/>
                    <a:pt x="787213" y="1401163"/>
                    <a:pt x="711013" y="1401163"/>
                  </a:cubicBezTo>
                  <a:cubicBezTo>
                    <a:pt x="634813" y="1401163"/>
                    <a:pt x="519719" y="1385289"/>
                    <a:pt x="453838" y="1377351"/>
                  </a:cubicBezTo>
                  <a:cubicBezTo>
                    <a:pt x="387957" y="1369414"/>
                    <a:pt x="333981" y="1358300"/>
                    <a:pt x="296675" y="1315438"/>
                  </a:cubicBezTo>
                  <a:close/>
                </a:path>
              </a:pathLst>
            </a:custGeom>
            <a:solidFill>
              <a:srgbClr val="D7E7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7"/>
            <p:cNvSpPr/>
            <p:nvPr/>
          </p:nvSpPr>
          <p:spPr>
            <a:xfrm>
              <a:off x="4030250" y="1995793"/>
              <a:ext cx="658880" cy="850166"/>
            </a:xfrm>
            <a:custGeom>
              <a:avLst/>
              <a:gdLst>
                <a:gd name="connsiteX0" fmla="*/ 281139 w 658880"/>
                <a:gd name="connsiteY0" fmla="*/ 770598 h 850166"/>
                <a:gd name="connsiteX1" fmla="*/ 223989 w 658880"/>
                <a:gd name="connsiteY1" fmla="*/ 518185 h 850166"/>
                <a:gd name="connsiteX2" fmla="*/ 109689 w 658880"/>
                <a:gd name="connsiteY2" fmla="*/ 251485 h 850166"/>
                <a:gd name="connsiteX3" fmla="*/ 152 w 658880"/>
                <a:gd name="connsiteY3" fmla="*/ 108610 h 850166"/>
                <a:gd name="connsiteX4" fmla="*/ 85877 w 658880"/>
                <a:gd name="connsiteY4" fmla="*/ 18123 h 850166"/>
                <a:gd name="connsiteX5" fmla="*/ 90639 w 658880"/>
                <a:gd name="connsiteY5" fmla="*/ 137185 h 850166"/>
                <a:gd name="connsiteX6" fmla="*/ 162077 w 658880"/>
                <a:gd name="connsiteY6" fmla="*/ 146710 h 850166"/>
                <a:gd name="connsiteX7" fmla="*/ 247802 w 658880"/>
                <a:gd name="connsiteY7" fmla="*/ 22885 h 850166"/>
                <a:gd name="connsiteX8" fmla="*/ 152552 w 658880"/>
                <a:gd name="connsiteY8" fmla="*/ 56223 h 850166"/>
                <a:gd name="connsiteX9" fmla="*/ 238277 w 658880"/>
                <a:gd name="connsiteY9" fmla="*/ 156235 h 850166"/>
                <a:gd name="connsiteX10" fmla="*/ 352577 w 658880"/>
                <a:gd name="connsiteY10" fmla="*/ 46698 h 850166"/>
                <a:gd name="connsiteX11" fmla="*/ 295427 w 658880"/>
                <a:gd name="connsiteY11" fmla="*/ 3835 h 850166"/>
                <a:gd name="connsiteX12" fmla="*/ 300189 w 658880"/>
                <a:gd name="connsiteY12" fmla="*/ 137185 h 850166"/>
                <a:gd name="connsiteX13" fmla="*/ 424014 w 658880"/>
                <a:gd name="connsiteY13" fmla="*/ 89560 h 850166"/>
                <a:gd name="connsiteX14" fmla="*/ 462114 w 658880"/>
                <a:gd name="connsiteY14" fmla="*/ 27648 h 850166"/>
                <a:gd name="connsiteX15" fmla="*/ 414489 w 658880"/>
                <a:gd name="connsiteY15" fmla="*/ 13360 h 850166"/>
                <a:gd name="connsiteX16" fmla="*/ 400202 w 658880"/>
                <a:gd name="connsiteY16" fmla="*/ 137185 h 850166"/>
                <a:gd name="connsiteX17" fmla="*/ 557364 w 658880"/>
                <a:gd name="connsiteY17" fmla="*/ 118135 h 850166"/>
                <a:gd name="connsiteX18" fmla="*/ 619277 w 658880"/>
                <a:gd name="connsiteY18" fmla="*/ 27648 h 850166"/>
                <a:gd name="connsiteX19" fmla="*/ 543077 w 658880"/>
                <a:gd name="connsiteY19" fmla="*/ 3835 h 850166"/>
                <a:gd name="connsiteX20" fmla="*/ 519264 w 658880"/>
                <a:gd name="connsiteY20" fmla="*/ 84798 h 850166"/>
                <a:gd name="connsiteX21" fmla="*/ 657377 w 658880"/>
                <a:gd name="connsiteY21" fmla="*/ 137185 h 850166"/>
                <a:gd name="connsiteX22" fmla="*/ 585939 w 658880"/>
                <a:gd name="connsiteY22" fmla="*/ 299110 h 850166"/>
                <a:gd name="connsiteX23" fmla="*/ 481164 w 658880"/>
                <a:gd name="connsiteY23" fmla="*/ 575335 h 850166"/>
                <a:gd name="connsiteX24" fmla="*/ 419252 w 658880"/>
                <a:gd name="connsiteY24" fmla="*/ 799173 h 850166"/>
                <a:gd name="connsiteX25" fmla="*/ 295427 w 658880"/>
                <a:gd name="connsiteY25" fmla="*/ 846798 h 850166"/>
                <a:gd name="connsiteX26" fmla="*/ 281139 w 658880"/>
                <a:gd name="connsiteY26" fmla="*/ 770598 h 8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8880" h="850166">
                  <a:moveTo>
                    <a:pt x="281139" y="770598"/>
                  </a:moveTo>
                  <a:cubicBezTo>
                    <a:pt x="269233" y="715829"/>
                    <a:pt x="252564" y="604704"/>
                    <a:pt x="223989" y="518185"/>
                  </a:cubicBezTo>
                  <a:cubicBezTo>
                    <a:pt x="195414" y="431666"/>
                    <a:pt x="146995" y="319747"/>
                    <a:pt x="109689" y="251485"/>
                  </a:cubicBezTo>
                  <a:cubicBezTo>
                    <a:pt x="72383" y="183223"/>
                    <a:pt x="4121" y="147503"/>
                    <a:pt x="152" y="108610"/>
                  </a:cubicBezTo>
                  <a:cubicBezTo>
                    <a:pt x="-3817" y="69717"/>
                    <a:pt x="70796" y="13361"/>
                    <a:pt x="85877" y="18123"/>
                  </a:cubicBezTo>
                  <a:cubicBezTo>
                    <a:pt x="100958" y="22885"/>
                    <a:pt x="77939" y="115754"/>
                    <a:pt x="90639" y="137185"/>
                  </a:cubicBezTo>
                  <a:cubicBezTo>
                    <a:pt x="103339" y="158616"/>
                    <a:pt x="135883" y="165760"/>
                    <a:pt x="162077" y="146710"/>
                  </a:cubicBezTo>
                  <a:cubicBezTo>
                    <a:pt x="188271" y="127660"/>
                    <a:pt x="249389" y="37966"/>
                    <a:pt x="247802" y="22885"/>
                  </a:cubicBezTo>
                  <a:cubicBezTo>
                    <a:pt x="246215" y="7804"/>
                    <a:pt x="154139" y="33998"/>
                    <a:pt x="152552" y="56223"/>
                  </a:cubicBezTo>
                  <a:cubicBezTo>
                    <a:pt x="150965" y="78448"/>
                    <a:pt x="204940" y="157822"/>
                    <a:pt x="238277" y="156235"/>
                  </a:cubicBezTo>
                  <a:cubicBezTo>
                    <a:pt x="271614" y="154648"/>
                    <a:pt x="343052" y="72098"/>
                    <a:pt x="352577" y="46698"/>
                  </a:cubicBezTo>
                  <a:cubicBezTo>
                    <a:pt x="362102" y="21298"/>
                    <a:pt x="304158" y="-11246"/>
                    <a:pt x="295427" y="3835"/>
                  </a:cubicBezTo>
                  <a:cubicBezTo>
                    <a:pt x="286696" y="18916"/>
                    <a:pt x="278758" y="122897"/>
                    <a:pt x="300189" y="137185"/>
                  </a:cubicBezTo>
                  <a:cubicBezTo>
                    <a:pt x="321620" y="151472"/>
                    <a:pt x="397027" y="107816"/>
                    <a:pt x="424014" y="89560"/>
                  </a:cubicBezTo>
                  <a:cubicBezTo>
                    <a:pt x="451001" y="71304"/>
                    <a:pt x="463701" y="40348"/>
                    <a:pt x="462114" y="27648"/>
                  </a:cubicBezTo>
                  <a:cubicBezTo>
                    <a:pt x="460527" y="14948"/>
                    <a:pt x="424808" y="-4896"/>
                    <a:pt x="414489" y="13360"/>
                  </a:cubicBezTo>
                  <a:cubicBezTo>
                    <a:pt x="404170" y="31616"/>
                    <a:pt x="376390" y="119723"/>
                    <a:pt x="400202" y="137185"/>
                  </a:cubicBezTo>
                  <a:cubicBezTo>
                    <a:pt x="424014" y="154647"/>
                    <a:pt x="520852" y="136391"/>
                    <a:pt x="557364" y="118135"/>
                  </a:cubicBezTo>
                  <a:cubicBezTo>
                    <a:pt x="593876" y="99879"/>
                    <a:pt x="621658" y="46698"/>
                    <a:pt x="619277" y="27648"/>
                  </a:cubicBezTo>
                  <a:cubicBezTo>
                    <a:pt x="616896" y="8598"/>
                    <a:pt x="559746" y="-5690"/>
                    <a:pt x="543077" y="3835"/>
                  </a:cubicBezTo>
                  <a:cubicBezTo>
                    <a:pt x="526408" y="13360"/>
                    <a:pt x="500214" y="62573"/>
                    <a:pt x="519264" y="84798"/>
                  </a:cubicBezTo>
                  <a:cubicBezTo>
                    <a:pt x="538314" y="107023"/>
                    <a:pt x="646265" y="101466"/>
                    <a:pt x="657377" y="137185"/>
                  </a:cubicBezTo>
                  <a:cubicBezTo>
                    <a:pt x="668490" y="172904"/>
                    <a:pt x="615308" y="226085"/>
                    <a:pt x="585939" y="299110"/>
                  </a:cubicBezTo>
                  <a:cubicBezTo>
                    <a:pt x="556570" y="372135"/>
                    <a:pt x="508945" y="491991"/>
                    <a:pt x="481164" y="575335"/>
                  </a:cubicBezTo>
                  <a:cubicBezTo>
                    <a:pt x="453383" y="658679"/>
                    <a:pt x="450208" y="753929"/>
                    <a:pt x="419252" y="799173"/>
                  </a:cubicBezTo>
                  <a:cubicBezTo>
                    <a:pt x="388296" y="844417"/>
                    <a:pt x="317652" y="857117"/>
                    <a:pt x="295427" y="846798"/>
                  </a:cubicBezTo>
                  <a:cubicBezTo>
                    <a:pt x="273202" y="836479"/>
                    <a:pt x="293045" y="825367"/>
                    <a:pt x="281139" y="770598"/>
                  </a:cubicBezTo>
                  <a:close/>
                </a:path>
              </a:pathLst>
            </a:custGeom>
            <a:solidFill>
              <a:srgbClr val="48A2B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38"/>
            <p:cNvSpPr/>
            <p:nvPr/>
          </p:nvSpPr>
          <p:spPr>
            <a:xfrm>
              <a:off x="4107271" y="2750370"/>
              <a:ext cx="570497" cy="500584"/>
            </a:xfrm>
            <a:custGeom>
              <a:avLst/>
              <a:gdLst>
                <a:gd name="connsiteX0" fmla="*/ 0 w 570497"/>
                <a:gd name="connsiteY0" fmla="*/ 0 h 500584"/>
                <a:gd name="connsiteX1" fmla="*/ 245269 w 570497"/>
                <a:gd name="connsiteY1" fmla="*/ 35719 h 500584"/>
                <a:gd name="connsiteX2" fmla="*/ 447675 w 570497"/>
                <a:gd name="connsiteY2" fmla="*/ 23813 h 500584"/>
                <a:gd name="connsiteX3" fmla="*/ 557213 w 570497"/>
                <a:gd name="connsiteY3" fmla="*/ 26194 h 500584"/>
                <a:gd name="connsiteX4" fmla="*/ 569119 w 570497"/>
                <a:gd name="connsiteY4" fmla="*/ 38100 h 500584"/>
                <a:gd name="connsiteX5" fmla="*/ 561975 w 570497"/>
                <a:gd name="connsiteY5" fmla="*/ 142875 h 500584"/>
                <a:gd name="connsiteX6" fmla="*/ 547688 w 570497"/>
                <a:gd name="connsiteY6" fmla="*/ 335756 h 500584"/>
                <a:gd name="connsiteX7" fmla="*/ 540544 w 570497"/>
                <a:gd name="connsiteY7" fmla="*/ 354806 h 500584"/>
                <a:gd name="connsiteX8" fmla="*/ 454819 w 570497"/>
                <a:gd name="connsiteY8" fmla="*/ 419100 h 500584"/>
                <a:gd name="connsiteX9" fmla="*/ 423863 w 570497"/>
                <a:gd name="connsiteY9" fmla="*/ 428625 h 500584"/>
                <a:gd name="connsiteX10" fmla="*/ 383382 w 570497"/>
                <a:gd name="connsiteY10" fmla="*/ 471488 h 500584"/>
                <a:gd name="connsiteX11" fmla="*/ 309563 w 570497"/>
                <a:gd name="connsiteY11" fmla="*/ 500063 h 500584"/>
                <a:gd name="connsiteX12" fmla="*/ 211932 w 570497"/>
                <a:gd name="connsiteY12" fmla="*/ 485775 h 500584"/>
                <a:gd name="connsiteX13" fmla="*/ 164307 w 570497"/>
                <a:gd name="connsiteY13" fmla="*/ 435769 h 500584"/>
                <a:gd name="connsiteX14" fmla="*/ 135732 w 570497"/>
                <a:gd name="connsiteY14" fmla="*/ 423863 h 500584"/>
                <a:gd name="connsiteX15" fmla="*/ 59532 w 570497"/>
                <a:gd name="connsiteY15" fmla="*/ 388144 h 500584"/>
                <a:gd name="connsiteX16" fmla="*/ 19050 w 570497"/>
                <a:gd name="connsiteY16" fmla="*/ 326231 h 500584"/>
                <a:gd name="connsiteX17" fmla="*/ 0 w 570497"/>
                <a:gd name="connsiteY17" fmla="*/ 0 h 50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0497" h="500584">
                  <a:moveTo>
                    <a:pt x="0" y="0"/>
                  </a:moveTo>
                  <a:cubicBezTo>
                    <a:pt x="85328" y="15875"/>
                    <a:pt x="170657" y="31750"/>
                    <a:pt x="245269" y="35719"/>
                  </a:cubicBezTo>
                  <a:lnTo>
                    <a:pt x="447675" y="23813"/>
                  </a:lnTo>
                  <a:cubicBezTo>
                    <a:pt x="499666" y="22226"/>
                    <a:pt x="536972" y="23813"/>
                    <a:pt x="557213" y="26194"/>
                  </a:cubicBezTo>
                  <a:cubicBezTo>
                    <a:pt x="577454" y="28575"/>
                    <a:pt x="568325" y="18653"/>
                    <a:pt x="569119" y="38100"/>
                  </a:cubicBezTo>
                  <a:cubicBezTo>
                    <a:pt x="569913" y="57547"/>
                    <a:pt x="565547" y="93266"/>
                    <a:pt x="561975" y="142875"/>
                  </a:cubicBezTo>
                  <a:cubicBezTo>
                    <a:pt x="558403" y="192484"/>
                    <a:pt x="551260" y="300434"/>
                    <a:pt x="547688" y="335756"/>
                  </a:cubicBezTo>
                  <a:cubicBezTo>
                    <a:pt x="544116" y="371078"/>
                    <a:pt x="556022" y="340915"/>
                    <a:pt x="540544" y="354806"/>
                  </a:cubicBezTo>
                  <a:cubicBezTo>
                    <a:pt x="525066" y="368697"/>
                    <a:pt x="474266" y="406797"/>
                    <a:pt x="454819" y="419100"/>
                  </a:cubicBezTo>
                  <a:cubicBezTo>
                    <a:pt x="435372" y="431403"/>
                    <a:pt x="435769" y="419894"/>
                    <a:pt x="423863" y="428625"/>
                  </a:cubicBezTo>
                  <a:cubicBezTo>
                    <a:pt x="411957" y="437356"/>
                    <a:pt x="402432" y="459582"/>
                    <a:pt x="383382" y="471488"/>
                  </a:cubicBezTo>
                  <a:cubicBezTo>
                    <a:pt x="364332" y="483394"/>
                    <a:pt x="338138" y="497682"/>
                    <a:pt x="309563" y="500063"/>
                  </a:cubicBezTo>
                  <a:cubicBezTo>
                    <a:pt x="280988" y="502444"/>
                    <a:pt x="236141" y="496491"/>
                    <a:pt x="211932" y="485775"/>
                  </a:cubicBezTo>
                  <a:cubicBezTo>
                    <a:pt x="187723" y="475059"/>
                    <a:pt x="177007" y="446088"/>
                    <a:pt x="164307" y="435769"/>
                  </a:cubicBezTo>
                  <a:cubicBezTo>
                    <a:pt x="151607" y="425450"/>
                    <a:pt x="153194" y="431800"/>
                    <a:pt x="135732" y="423863"/>
                  </a:cubicBezTo>
                  <a:cubicBezTo>
                    <a:pt x="118270" y="415926"/>
                    <a:pt x="78979" y="404416"/>
                    <a:pt x="59532" y="388144"/>
                  </a:cubicBezTo>
                  <a:cubicBezTo>
                    <a:pt x="40085" y="371872"/>
                    <a:pt x="29766" y="385762"/>
                    <a:pt x="19050" y="326231"/>
                  </a:cubicBezTo>
                  <a:cubicBezTo>
                    <a:pt x="8334" y="266700"/>
                    <a:pt x="1786" y="148828"/>
                    <a:pt x="0" y="0"/>
                  </a:cubicBezTo>
                  <a:close/>
                </a:path>
              </a:pathLst>
            </a:custGeom>
            <a:solidFill>
              <a:srgbClr val="D7E7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39"/>
            <p:cNvGrpSpPr/>
            <p:nvPr/>
          </p:nvGrpSpPr>
          <p:grpSpPr>
            <a:xfrm>
              <a:off x="2967587" y="1919233"/>
              <a:ext cx="370327" cy="76560"/>
              <a:chOff x="2915816" y="623093"/>
              <a:chExt cx="504056" cy="153120"/>
            </a:xfrm>
            <a:grpFill/>
          </p:grpSpPr>
          <p:sp>
            <p:nvSpPr>
              <p:cNvPr id="63" name="Rectangle 60"/>
              <p:cNvSpPr/>
              <p:nvPr/>
            </p:nvSpPr>
            <p:spPr>
              <a:xfrm>
                <a:off x="2987824" y="623093"/>
                <a:ext cx="360040" cy="153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Oval 61"/>
              <p:cNvSpPr/>
              <p:nvPr/>
            </p:nvSpPr>
            <p:spPr>
              <a:xfrm>
                <a:off x="327585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Oval 62"/>
              <p:cNvSpPr/>
              <p:nvPr/>
            </p:nvSpPr>
            <p:spPr>
              <a:xfrm>
                <a:off x="291581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oup 40"/>
            <p:cNvGrpSpPr/>
            <p:nvPr/>
          </p:nvGrpSpPr>
          <p:grpSpPr>
            <a:xfrm>
              <a:off x="5612779" y="1919233"/>
              <a:ext cx="370327" cy="76560"/>
              <a:chOff x="2915816" y="623093"/>
              <a:chExt cx="504056" cy="153120"/>
            </a:xfrm>
            <a:grpFill/>
          </p:grpSpPr>
          <p:sp>
            <p:nvSpPr>
              <p:cNvPr id="60" name="Rectangle 57"/>
              <p:cNvSpPr/>
              <p:nvPr/>
            </p:nvSpPr>
            <p:spPr>
              <a:xfrm>
                <a:off x="2987824" y="623093"/>
                <a:ext cx="360040" cy="153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Oval 58"/>
              <p:cNvSpPr/>
              <p:nvPr/>
            </p:nvSpPr>
            <p:spPr>
              <a:xfrm>
                <a:off x="327585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Oval 59"/>
              <p:cNvSpPr/>
              <p:nvPr/>
            </p:nvSpPr>
            <p:spPr>
              <a:xfrm>
                <a:off x="291581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Group 41"/>
            <p:cNvGrpSpPr/>
            <p:nvPr/>
          </p:nvGrpSpPr>
          <p:grpSpPr>
            <a:xfrm rot="5400000">
              <a:off x="4216357" y="692387"/>
              <a:ext cx="370327" cy="76560"/>
              <a:chOff x="2915816" y="623093"/>
              <a:chExt cx="504056" cy="153120"/>
            </a:xfrm>
            <a:grpFill/>
          </p:grpSpPr>
          <p:sp>
            <p:nvSpPr>
              <p:cNvPr id="57" name="Rectangle 54"/>
              <p:cNvSpPr/>
              <p:nvPr/>
            </p:nvSpPr>
            <p:spPr>
              <a:xfrm>
                <a:off x="2987824" y="623093"/>
                <a:ext cx="360040" cy="153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Oval 55"/>
              <p:cNvSpPr/>
              <p:nvPr/>
            </p:nvSpPr>
            <p:spPr>
              <a:xfrm>
                <a:off x="327585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Oval 56"/>
              <p:cNvSpPr/>
              <p:nvPr/>
            </p:nvSpPr>
            <p:spPr>
              <a:xfrm>
                <a:off x="291581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5" name="Group 42"/>
            <p:cNvGrpSpPr/>
            <p:nvPr/>
          </p:nvGrpSpPr>
          <p:grpSpPr>
            <a:xfrm rot="7637429">
              <a:off x="5128703" y="997219"/>
              <a:ext cx="370327" cy="76560"/>
              <a:chOff x="2915816" y="623093"/>
              <a:chExt cx="504056" cy="153120"/>
            </a:xfrm>
            <a:grpFill/>
          </p:grpSpPr>
          <p:sp>
            <p:nvSpPr>
              <p:cNvPr id="54" name="Rectangle 51"/>
              <p:cNvSpPr/>
              <p:nvPr/>
            </p:nvSpPr>
            <p:spPr>
              <a:xfrm>
                <a:off x="2987824" y="623093"/>
                <a:ext cx="360040" cy="153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Oval 52"/>
              <p:cNvSpPr/>
              <p:nvPr/>
            </p:nvSpPr>
            <p:spPr>
              <a:xfrm>
                <a:off x="327585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Oval 53"/>
              <p:cNvSpPr/>
              <p:nvPr/>
            </p:nvSpPr>
            <p:spPr>
              <a:xfrm>
                <a:off x="291581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43"/>
            <p:cNvGrpSpPr/>
            <p:nvPr/>
          </p:nvGrpSpPr>
          <p:grpSpPr>
            <a:xfrm rot="2358301">
              <a:off x="3337860" y="1015716"/>
              <a:ext cx="370327" cy="76560"/>
              <a:chOff x="2915816" y="623093"/>
              <a:chExt cx="504056" cy="153120"/>
            </a:xfrm>
            <a:grpFill/>
          </p:grpSpPr>
          <p:sp>
            <p:nvSpPr>
              <p:cNvPr id="51" name="Rectangle 48"/>
              <p:cNvSpPr/>
              <p:nvPr/>
            </p:nvSpPr>
            <p:spPr>
              <a:xfrm>
                <a:off x="2987824" y="623093"/>
                <a:ext cx="360040" cy="153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Oval 49"/>
              <p:cNvSpPr/>
              <p:nvPr/>
            </p:nvSpPr>
            <p:spPr>
              <a:xfrm>
                <a:off x="327585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Oval 50"/>
              <p:cNvSpPr/>
              <p:nvPr/>
            </p:nvSpPr>
            <p:spPr>
              <a:xfrm>
                <a:off x="2915816" y="623093"/>
                <a:ext cx="144016" cy="153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Group 44"/>
            <p:cNvGrpSpPr/>
            <p:nvPr/>
          </p:nvGrpSpPr>
          <p:grpSpPr>
            <a:xfrm>
              <a:off x="4108141" y="2820592"/>
              <a:ext cx="561942" cy="195549"/>
              <a:chOff x="4108141" y="2820592"/>
              <a:chExt cx="561942" cy="195549"/>
            </a:xfrm>
            <a:grpFill/>
          </p:grpSpPr>
          <p:sp>
            <p:nvSpPr>
              <p:cNvPr id="48" name="Freeform 45"/>
              <p:cNvSpPr/>
              <p:nvPr/>
            </p:nvSpPr>
            <p:spPr>
              <a:xfrm rot="21391464">
                <a:off x="4108141" y="2895507"/>
                <a:ext cx="561942" cy="45719"/>
              </a:xfrm>
              <a:custGeom>
                <a:avLst/>
                <a:gdLst>
                  <a:gd name="connsiteX0" fmla="*/ 0 w 557213"/>
                  <a:gd name="connsiteY0" fmla="*/ 0 h 23813"/>
                  <a:gd name="connsiteX1" fmla="*/ 557213 w 557213"/>
                  <a:gd name="connsiteY1" fmla="*/ 23813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7213" h="23813">
                    <a:moveTo>
                      <a:pt x="0" y="0"/>
                    </a:moveTo>
                    <a:lnTo>
                      <a:pt x="557213" y="23813"/>
                    </a:lnTo>
                  </a:path>
                </a:pathLst>
              </a:custGeom>
              <a:grpFill/>
              <a:ln>
                <a:solidFill>
                  <a:srgbClr val="5A94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6"/>
              <p:cNvSpPr/>
              <p:nvPr/>
            </p:nvSpPr>
            <p:spPr>
              <a:xfrm rot="21391464">
                <a:off x="4108141" y="2970422"/>
                <a:ext cx="561942" cy="45719"/>
              </a:xfrm>
              <a:custGeom>
                <a:avLst/>
                <a:gdLst>
                  <a:gd name="connsiteX0" fmla="*/ 0 w 557213"/>
                  <a:gd name="connsiteY0" fmla="*/ 0 h 23813"/>
                  <a:gd name="connsiteX1" fmla="*/ 557213 w 557213"/>
                  <a:gd name="connsiteY1" fmla="*/ 23813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7213" h="23813">
                    <a:moveTo>
                      <a:pt x="0" y="0"/>
                    </a:moveTo>
                    <a:lnTo>
                      <a:pt x="557213" y="23813"/>
                    </a:lnTo>
                  </a:path>
                </a:pathLst>
              </a:custGeom>
              <a:grpFill/>
              <a:ln>
                <a:solidFill>
                  <a:srgbClr val="5A94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7"/>
              <p:cNvSpPr/>
              <p:nvPr/>
            </p:nvSpPr>
            <p:spPr>
              <a:xfrm rot="21391464">
                <a:off x="4108141" y="2820592"/>
                <a:ext cx="561942" cy="45719"/>
              </a:xfrm>
              <a:custGeom>
                <a:avLst/>
                <a:gdLst>
                  <a:gd name="connsiteX0" fmla="*/ 0 w 557213"/>
                  <a:gd name="connsiteY0" fmla="*/ 0 h 23813"/>
                  <a:gd name="connsiteX1" fmla="*/ 557213 w 557213"/>
                  <a:gd name="connsiteY1" fmla="*/ 23813 h 23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7213" h="23813">
                    <a:moveTo>
                      <a:pt x="0" y="0"/>
                    </a:moveTo>
                    <a:lnTo>
                      <a:pt x="557213" y="23813"/>
                    </a:lnTo>
                  </a:path>
                </a:pathLst>
              </a:custGeom>
              <a:grpFill/>
              <a:ln>
                <a:solidFill>
                  <a:srgbClr val="5A94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组 7"/>
          <p:cNvGrpSpPr/>
          <p:nvPr/>
        </p:nvGrpSpPr>
        <p:grpSpPr>
          <a:xfrm>
            <a:off x="7164288" y="2652139"/>
            <a:ext cx="1120817" cy="1120817"/>
            <a:chOff x="7164288" y="2652139"/>
            <a:chExt cx="1120817" cy="1120817"/>
          </a:xfrm>
        </p:grpSpPr>
        <p:pic>
          <p:nvPicPr>
            <p:cNvPr id="2" name="图片 1" descr="smartphone88.png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2652139"/>
              <a:ext cx="1120817" cy="1120817"/>
            </a:xfrm>
            <a:prstGeom prst="rect">
              <a:avLst/>
            </a:prstGeom>
          </p:spPr>
        </p:pic>
        <p:pic>
          <p:nvPicPr>
            <p:cNvPr id="66" name="图片 65" descr="smartphone88.png"/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16A1DB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64" t="17985" b="20488"/>
            <a:stretch/>
          </p:blipFill>
          <p:spPr>
            <a:xfrm>
              <a:off x="7442967" y="2852936"/>
              <a:ext cx="842138" cy="689598"/>
            </a:xfrm>
            <a:prstGeom prst="rect">
              <a:avLst/>
            </a:prstGeom>
          </p:spPr>
        </p:pic>
      </p:grpSp>
      <p:grpSp>
        <p:nvGrpSpPr>
          <p:cNvPr id="69" name="组 68"/>
          <p:cNvGrpSpPr/>
          <p:nvPr/>
        </p:nvGrpSpPr>
        <p:grpSpPr>
          <a:xfrm>
            <a:off x="5114420" y="2656224"/>
            <a:ext cx="820546" cy="1057632"/>
            <a:chOff x="4268304" y="3095104"/>
            <a:chExt cx="985308" cy="1270000"/>
          </a:xfrm>
        </p:grpSpPr>
        <p:pic>
          <p:nvPicPr>
            <p:cNvPr id="71" name="图片 70" descr="dollars48.png"/>
            <p:cNvPicPr>
              <a:picLocks noChangeAspect="1"/>
            </p:cNvPicPr>
            <p:nvPr/>
          </p:nvPicPr>
          <p:blipFill rotWithShape="1"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hotocopy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07" t="-18362" r="2397" b="-9253"/>
            <a:stretch/>
          </p:blipFill>
          <p:spPr>
            <a:xfrm>
              <a:off x="4268304" y="3095104"/>
              <a:ext cx="985308" cy="1270000"/>
            </a:xfrm>
            <a:prstGeom prst="rect">
              <a:avLst/>
            </a:prstGeom>
          </p:spPr>
        </p:pic>
        <p:pic>
          <p:nvPicPr>
            <p:cNvPr id="73" name="图片 72" descr="dollars48.png"/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rgbClr val="1BC4BA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1" t="17365" r="27121" b="18397"/>
            <a:stretch/>
          </p:blipFill>
          <p:spPr>
            <a:xfrm>
              <a:off x="4541406" y="3419438"/>
              <a:ext cx="489831" cy="688274"/>
            </a:xfrm>
            <a:prstGeom prst="rect">
              <a:avLst/>
            </a:prstGeom>
          </p:spPr>
        </p:pic>
      </p:grpSp>
      <p:grpSp>
        <p:nvGrpSpPr>
          <p:cNvPr id="74" name="组 73"/>
          <p:cNvGrpSpPr/>
          <p:nvPr/>
        </p:nvGrpSpPr>
        <p:grpSpPr>
          <a:xfrm>
            <a:off x="3160223" y="2735078"/>
            <a:ext cx="864000" cy="864000"/>
            <a:chOff x="5247435" y="2834455"/>
            <a:chExt cx="864000" cy="864000"/>
          </a:xfrm>
        </p:grpSpPr>
        <p:grpSp>
          <p:nvGrpSpPr>
            <p:cNvPr id="75" name="组 74"/>
            <p:cNvGrpSpPr/>
            <p:nvPr/>
          </p:nvGrpSpPr>
          <p:grpSpPr>
            <a:xfrm>
              <a:off x="5247435" y="2834455"/>
              <a:ext cx="864000" cy="864000"/>
              <a:chOff x="5247435" y="2834455"/>
              <a:chExt cx="864000" cy="864000"/>
            </a:xfrm>
          </p:grpSpPr>
          <p:pic>
            <p:nvPicPr>
              <p:cNvPr id="77" name="图片 76" descr="client2.png"/>
              <p:cNvPicPr>
                <a:picLocks noChangeAspect="1"/>
              </p:cNvPicPr>
              <p:nvPr/>
            </p:nvPicPr>
            <p:blipFill>
              <a:blip r:embed="rId1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7435" y="2834455"/>
                <a:ext cx="864000" cy="864000"/>
              </a:xfrm>
              <a:prstGeom prst="rect">
                <a:avLst/>
              </a:prstGeom>
            </p:spPr>
          </p:pic>
          <p:pic>
            <p:nvPicPr>
              <p:cNvPr id="78" name="图片 77" descr="client2.png"/>
              <p:cNvPicPr>
                <a:picLocks noChangeAspect="1"/>
              </p:cNvPicPr>
              <p:nvPr/>
            </p:nvPicPr>
            <p:blipFill rotWithShape="1">
              <a:blip r:embed="rId1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artisticPhotocopy/>
                        </a14:imgEffect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73" b="46310"/>
              <a:stretch/>
            </p:blipFill>
            <p:spPr>
              <a:xfrm>
                <a:off x="5661924" y="2834455"/>
                <a:ext cx="449511" cy="463876"/>
              </a:xfrm>
              <a:prstGeom prst="rect">
                <a:avLst/>
              </a:prstGeom>
            </p:spPr>
          </p:pic>
          <p:sp>
            <p:nvSpPr>
              <p:cNvPr id="79" name="等腰三角形 78"/>
              <p:cNvSpPr/>
              <p:nvPr/>
            </p:nvSpPr>
            <p:spPr>
              <a:xfrm rot="10800000">
                <a:off x="5475019" y="3424205"/>
                <a:ext cx="112470" cy="74982"/>
              </a:xfrm>
              <a:prstGeom prst="triangle">
                <a:avLst/>
              </a:prstGeom>
              <a:solidFill>
                <a:srgbClr val="5EA4C8">
                  <a:alpha val="53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76" name="等腰三角形 75"/>
            <p:cNvSpPr/>
            <p:nvPr/>
          </p:nvSpPr>
          <p:spPr>
            <a:xfrm>
              <a:off x="5505937" y="3475740"/>
              <a:ext cx="50441" cy="154506"/>
            </a:xfrm>
            <a:prstGeom prst="triangle">
              <a:avLst/>
            </a:prstGeom>
            <a:solidFill>
              <a:srgbClr val="5EA4C8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372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21" grpId="0" animBg="1"/>
      <p:bldP spid="16" grpId="0"/>
      <p:bldP spid="19" grpId="0" animBg="1"/>
      <p:bldP spid="14" grpId="0"/>
      <p:bldP spid="20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Timeline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53" y="6511873"/>
            <a:ext cx="108000" cy="168197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0" y="6522227"/>
            <a:ext cx="9144000" cy="363106"/>
            <a:chOff x="0" y="6522227"/>
            <a:chExt cx="9144000" cy="363106"/>
          </a:xfrm>
        </p:grpSpPr>
        <p:grpSp>
          <p:nvGrpSpPr>
            <p:cNvPr id="11" name="组 10"/>
            <p:cNvGrpSpPr/>
            <p:nvPr/>
          </p:nvGrpSpPr>
          <p:grpSpPr>
            <a:xfrm>
              <a:off x="0" y="6525344"/>
              <a:ext cx="9144000" cy="359989"/>
              <a:chOff x="0" y="6516370"/>
              <a:chExt cx="9144000" cy="35998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516370"/>
                <a:ext cx="9144000" cy="341630"/>
              </a:xfrm>
              <a:prstGeom prst="rect">
                <a:avLst/>
              </a:prstGeom>
              <a:solidFill>
                <a:srgbClr val="536075"/>
              </a:solidFill>
              <a:ln>
                <a:solidFill>
                  <a:srgbClr val="5360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00">
                  <a:solidFill>
                    <a:srgbClr val="FFFFCE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2588" y="6597352"/>
                <a:ext cx="1082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92A9C0"/>
                    </a:solidFill>
                    <a:latin typeface="Helvetica"/>
                    <a:cs typeface="Helvetica"/>
                  </a:rPr>
                  <a:t>Innovation</a:t>
                </a:r>
                <a:endParaRPr kumimoji="1" lang="zh-CN" altLang="en-US" sz="1200" dirty="0">
                  <a:solidFill>
                    <a:srgbClr val="92A9C0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941028" y="6599360"/>
                <a:ext cx="12406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Financials</a:t>
                </a:r>
                <a:endParaRPr kumimoji="1" lang="zh-CN" altLang="en-US" sz="1200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394692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8098B3"/>
                    </a:solidFill>
                    <a:latin typeface="Helvetica"/>
                    <a:cs typeface="Helvetica"/>
                  </a:rPr>
                  <a:t>Customer Acquisition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029878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8098B3"/>
                    </a:solidFill>
                    <a:latin typeface="Helvetica"/>
                    <a:cs typeface="Helvetica"/>
                  </a:rPr>
                  <a:t>Future Expansion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1488" y="6522227"/>
              <a:ext cx="108000" cy="168197"/>
            </a:xfrm>
            <a:prstGeom prst="rect">
              <a:avLst/>
            </a:prstGeom>
          </p:spPr>
        </p:pic>
      </p:grpSp>
      <p:grpSp>
        <p:nvGrpSpPr>
          <p:cNvPr id="25" name="Group 3"/>
          <p:cNvGrpSpPr/>
          <p:nvPr/>
        </p:nvGrpSpPr>
        <p:grpSpPr>
          <a:xfrm>
            <a:off x="245169" y="2657002"/>
            <a:ext cx="1595487" cy="1483078"/>
            <a:chOff x="3059832" y="-2768"/>
            <a:chExt cx="1728300" cy="1606534"/>
          </a:xfrm>
        </p:grpSpPr>
        <p:sp>
          <p:nvSpPr>
            <p:cNvPr id="26" name="Oval 2"/>
            <p:cNvSpPr/>
            <p:nvPr/>
          </p:nvSpPr>
          <p:spPr>
            <a:xfrm>
              <a:off x="3059832" y="-2768"/>
              <a:ext cx="1684401" cy="1606534"/>
            </a:xfrm>
            <a:prstGeom prst="ellipse">
              <a:avLst/>
            </a:prstGeom>
            <a:solidFill>
              <a:srgbClr val="1BC4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TextBox 1"/>
            <p:cNvSpPr txBox="1"/>
            <p:nvPr/>
          </p:nvSpPr>
          <p:spPr>
            <a:xfrm>
              <a:off x="3131948" y="373747"/>
              <a:ext cx="1656184" cy="83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 Condensed" pitchFamily="50" charset="0"/>
                </a:rPr>
                <a:t>2015</a:t>
              </a:r>
              <a:endParaRPr lang="en-SG" sz="4400" b="1" dirty="0">
                <a:solidFill>
                  <a:schemeClr val="bg1"/>
                </a:solidFill>
                <a:latin typeface="Helvetica Condensed" pitchFamily="50" charset="0"/>
              </a:endParaRPr>
            </a:p>
          </p:txBody>
        </p:sp>
      </p:grpSp>
      <p:cxnSp>
        <p:nvCxnSpPr>
          <p:cNvPr id="28" name="Straight Connector 21"/>
          <p:cNvCxnSpPr>
            <a:stCxn id="26" idx="6"/>
          </p:cNvCxnSpPr>
          <p:nvPr/>
        </p:nvCxnSpPr>
        <p:spPr>
          <a:xfrm>
            <a:off x="1800130" y="3398541"/>
            <a:ext cx="7717399" cy="20949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7"/>
          <p:cNvGrpSpPr/>
          <p:nvPr/>
        </p:nvGrpSpPr>
        <p:grpSpPr>
          <a:xfrm>
            <a:off x="2760166" y="2888541"/>
            <a:ext cx="1030666" cy="1014222"/>
            <a:chOff x="2313878" y="1767413"/>
            <a:chExt cx="1227911" cy="1208320"/>
          </a:xfrm>
        </p:grpSpPr>
        <p:sp>
          <p:nvSpPr>
            <p:cNvPr id="30" name="Oval 24"/>
            <p:cNvSpPr/>
            <p:nvPr/>
          </p:nvSpPr>
          <p:spPr>
            <a:xfrm>
              <a:off x="2313878" y="1767413"/>
              <a:ext cx="1227911" cy="120832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31" name="Group 172"/>
            <p:cNvGrpSpPr/>
            <p:nvPr/>
          </p:nvGrpSpPr>
          <p:grpSpPr>
            <a:xfrm>
              <a:off x="2694786" y="1860424"/>
              <a:ext cx="466093" cy="987107"/>
              <a:chOff x="1922183" y="1627816"/>
              <a:chExt cx="1527659" cy="3235325"/>
            </a:xfrm>
          </p:grpSpPr>
          <p:sp>
            <p:nvSpPr>
              <p:cNvPr id="32" name="Rounded Rectangle 173"/>
              <p:cNvSpPr/>
              <p:nvPr/>
            </p:nvSpPr>
            <p:spPr>
              <a:xfrm>
                <a:off x="1937639" y="1637341"/>
                <a:ext cx="1512203" cy="3225800"/>
              </a:xfrm>
              <a:prstGeom prst="roundRect">
                <a:avLst>
                  <a:gd name="adj" fmla="val 15585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3" name="Oval 174"/>
              <p:cNvSpPr/>
              <p:nvPr/>
            </p:nvSpPr>
            <p:spPr>
              <a:xfrm>
                <a:off x="2664538" y="1776318"/>
                <a:ext cx="58406" cy="52891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4" name="Group 175"/>
              <p:cNvGrpSpPr/>
              <p:nvPr/>
            </p:nvGrpSpPr>
            <p:grpSpPr>
              <a:xfrm>
                <a:off x="2564307" y="1894610"/>
                <a:ext cx="275906" cy="58687"/>
                <a:chOff x="5864206" y="6566627"/>
                <a:chExt cx="275906" cy="58687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4" name="Rounded Rectangle 184"/>
                <p:cNvSpPr/>
                <p:nvPr/>
              </p:nvSpPr>
              <p:spPr>
                <a:xfrm>
                  <a:off x="5893594" y="6566627"/>
                  <a:ext cx="214313" cy="5868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45" name="Oval 185"/>
                <p:cNvSpPr/>
                <p:nvPr/>
              </p:nvSpPr>
              <p:spPr>
                <a:xfrm>
                  <a:off x="6075700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46" name="Oval 186"/>
                <p:cNvSpPr/>
                <p:nvPr/>
              </p:nvSpPr>
              <p:spPr>
                <a:xfrm>
                  <a:off x="5864206" y="6566627"/>
                  <a:ext cx="64412" cy="5833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35" name="Rectangle 176"/>
              <p:cNvSpPr/>
              <p:nvPr/>
            </p:nvSpPr>
            <p:spPr>
              <a:xfrm>
                <a:off x="1922183" y="2097876"/>
                <a:ext cx="18288" cy="13716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6" name="Rectangle 177"/>
              <p:cNvSpPr/>
              <p:nvPr/>
            </p:nvSpPr>
            <p:spPr>
              <a:xfrm>
                <a:off x="1922183" y="2388388"/>
                <a:ext cx="18288" cy="13716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" name="Rectangle 178"/>
              <p:cNvSpPr/>
              <p:nvPr/>
            </p:nvSpPr>
            <p:spPr>
              <a:xfrm>
                <a:off x="1922183" y="2641077"/>
                <a:ext cx="18288" cy="13716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8" name="Rectangle 179"/>
              <p:cNvSpPr/>
              <p:nvPr/>
            </p:nvSpPr>
            <p:spPr>
              <a:xfrm rot="5400000">
                <a:off x="3076241" y="1522660"/>
                <a:ext cx="18288" cy="2286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39" name="Group 180"/>
              <p:cNvGrpSpPr/>
              <p:nvPr/>
            </p:nvGrpSpPr>
            <p:grpSpPr>
              <a:xfrm>
                <a:off x="2584169" y="4529609"/>
                <a:ext cx="233363" cy="228600"/>
                <a:chOff x="5884068" y="9201626"/>
                <a:chExt cx="233363" cy="228600"/>
              </a:xfrm>
            </p:grpSpPr>
            <p:sp>
              <p:nvSpPr>
                <p:cNvPr id="42" name="Oval 182"/>
                <p:cNvSpPr/>
                <p:nvPr/>
              </p:nvSpPr>
              <p:spPr>
                <a:xfrm>
                  <a:off x="5884068" y="9201626"/>
                  <a:ext cx="233363" cy="228600"/>
                </a:xfrm>
                <a:prstGeom prst="ellipse">
                  <a:avLst/>
                </a:prstGeom>
                <a:noFill/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43" name="Flowchart: Alternate Process 183"/>
                <p:cNvSpPr/>
                <p:nvPr/>
              </p:nvSpPr>
              <p:spPr>
                <a:xfrm>
                  <a:off x="5950712" y="9272587"/>
                  <a:ext cx="92901" cy="91440"/>
                </a:xfrm>
                <a:prstGeom prst="flowChartAlternateProcess">
                  <a:avLst/>
                </a:prstGeom>
                <a:noFill/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40" name="Rectangle 181"/>
              <p:cNvSpPr/>
              <p:nvPr/>
            </p:nvSpPr>
            <p:spPr>
              <a:xfrm>
                <a:off x="2056100" y="2064843"/>
                <a:ext cx="1289500" cy="235174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47" name="Group 161"/>
          <p:cNvGrpSpPr/>
          <p:nvPr/>
        </p:nvGrpSpPr>
        <p:grpSpPr>
          <a:xfrm>
            <a:off x="4962254" y="2871817"/>
            <a:ext cx="1043175" cy="1044000"/>
            <a:chOff x="6387563" y="-180866"/>
            <a:chExt cx="3229340" cy="3243262"/>
          </a:xfrm>
        </p:grpSpPr>
        <p:sp>
          <p:nvSpPr>
            <p:cNvPr id="48" name="Oval 160"/>
            <p:cNvSpPr/>
            <p:nvPr/>
          </p:nvSpPr>
          <p:spPr>
            <a:xfrm>
              <a:off x="6387563" y="-180866"/>
              <a:ext cx="3229340" cy="32432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9" name="Group 56"/>
            <p:cNvGrpSpPr/>
            <p:nvPr/>
          </p:nvGrpSpPr>
          <p:grpSpPr>
            <a:xfrm>
              <a:off x="6843199" y="677324"/>
              <a:ext cx="2187219" cy="1553156"/>
              <a:chOff x="4965907" y="2915902"/>
              <a:chExt cx="2187219" cy="1553156"/>
            </a:xfrm>
          </p:grpSpPr>
          <p:grpSp>
            <p:nvGrpSpPr>
              <p:cNvPr id="50" name="Group 53"/>
              <p:cNvGrpSpPr/>
              <p:nvPr/>
            </p:nvGrpSpPr>
            <p:grpSpPr>
              <a:xfrm rot="20813458">
                <a:off x="4965907" y="2946763"/>
                <a:ext cx="1378220" cy="1522295"/>
                <a:chOff x="2218158" y="1247366"/>
                <a:chExt cx="4154896" cy="4589237"/>
              </a:xfrm>
            </p:grpSpPr>
            <p:grpSp>
              <p:nvGrpSpPr>
                <p:cNvPr id="55" name="Group 46"/>
                <p:cNvGrpSpPr/>
                <p:nvPr/>
              </p:nvGrpSpPr>
              <p:grpSpPr>
                <a:xfrm>
                  <a:off x="3312409" y="1247366"/>
                  <a:ext cx="3060645" cy="4370832"/>
                  <a:chOff x="2212821" y="1220343"/>
                  <a:chExt cx="3060645" cy="4370832"/>
                </a:xfrm>
              </p:grpSpPr>
              <p:sp>
                <p:nvSpPr>
                  <p:cNvPr id="60" name="Freeform 42"/>
                  <p:cNvSpPr/>
                  <p:nvPr/>
                </p:nvSpPr>
                <p:spPr>
                  <a:xfrm>
                    <a:off x="2212821" y="1220343"/>
                    <a:ext cx="2772613" cy="4370832"/>
                  </a:xfrm>
                  <a:custGeom>
                    <a:avLst/>
                    <a:gdLst>
                      <a:gd name="connsiteX0" fmla="*/ 34800 w 2772613"/>
                      <a:gd name="connsiteY0" fmla="*/ 1399032 h 4370832"/>
                      <a:gd name="connsiteX1" fmla="*/ 625350 w 2772613"/>
                      <a:gd name="connsiteY1" fmla="*/ 1379982 h 4370832"/>
                      <a:gd name="connsiteX2" fmla="*/ 1254000 w 2772613"/>
                      <a:gd name="connsiteY2" fmla="*/ 1208532 h 4370832"/>
                      <a:gd name="connsiteX3" fmla="*/ 1701675 w 2772613"/>
                      <a:gd name="connsiteY3" fmla="*/ 884682 h 4370832"/>
                      <a:gd name="connsiteX4" fmla="*/ 2101725 w 2772613"/>
                      <a:gd name="connsiteY4" fmla="*/ 522732 h 4370832"/>
                      <a:gd name="connsiteX5" fmla="*/ 2482725 w 2772613"/>
                      <a:gd name="connsiteY5" fmla="*/ 160782 h 4370832"/>
                      <a:gd name="connsiteX6" fmla="*/ 2558925 w 2772613"/>
                      <a:gd name="connsiteY6" fmla="*/ 56007 h 4370832"/>
                      <a:gd name="connsiteX7" fmla="*/ 2635125 w 2772613"/>
                      <a:gd name="connsiteY7" fmla="*/ 27432 h 4370832"/>
                      <a:gd name="connsiteX8" fmla="*/ 2492250 w 2772613"/>
                      <a:gd name="connsiteY8" fmla="*/ 456057 h 4370832"/>
                      <a:gd name="connsiteX9" fmla="*/ 2435100 w 2772613"/>
                      <a:gd name="connsiteY9" fmla="*/ 1227582 h 4370832"/>
                      <a:gd name="connsiteX10" fmla="*/ 2435100 w 2772613"/>
                      <a:gd name="connsiteY10" fmla="*/ 2342007 h 4370832"/>
                      <a:gd name="connsiteX11" fmla="*/ 2511300 w 2772613"/>
                      <a:gd name="connsiteY11" fmla="*/ 3494532 h 4370832"/>
                      <a:gd name="connsiteX12" fmla="*/ 2625600 w 2772613"/>
                      <a:gd name="connsiteY12" fmla="*/ 4018407 h 4370832"/>
                      <a:gd name="connsiteX13" fmla="*/ 2758950 w 2772613"/>
                      <a:gd name="connsiteY13" fmla="*/ 4370832 h 4370832"/>
                      <a:gd name="connsiteX14" fmla="*/ 2720850 w 2772613"/>
                      <a:gd name="connsiteY14" fmla="*/ 4370832 h 4370832"/>
                      <a:gd name="connsiteX15" fmla="*/ 2339850 w 2772613"/>
                      <a:gd name="connsiteY15" fmla="*/ 4018407 h 4370832"/>
                      <a:gd name="connsiteX16" fmla="*/ 1758825 w 2772613"/>
                      <a:gd name="connsiteY16" fmla="*/ 3485007 h 4370832"/>
                      <a:gd name="connsiteX17" fmla="*/ 1053975 w 2772613"/>
                      <a:gd name="connsiteY17" fmla="*/ 3113532 h 4370832"/>
                      <a:gd name="connsiteX18" fmla="*/ 549150 w 2772613"/>
                      <a:gd name="connsiteY18" fmla="*/ 3008757 h 4370832"/>
                      <a:gd name="connsiteX19" fmla="*/ 158625 w 2772613"/>
                      <a:gd name="connsiteY19" fmla="*/ 3008757 h 4370832"/>
                      <a:gd name="connsiteX20" fmla="*/ 63375 w 2772613"/>
                      <a:gd name="connsiteY20" fmla="*/ 2932557 h 4370832"/>
                      <a:gd name="connsiteX21" fmla="*/ 53850 w 2772613"/>
                      <a:gd name="connsiteY21" fmla="*/ 2303907 h 4370832"/>
                      <a:gd name="connsiteX22" fmla="*/ 63375 w 2772613"/>
                      <a:gd name="connsiteY22" fmla="*/ 1599057 h 4370832"/>
                      <a:gd name="connsiteX23" fmla="*/ 34800 w 2772613"/>
                      <a:gd name="connsiteY23" fmla="*/ 1399032 h 437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2772613" h="4370832">
                        <a:moveTo>
                          <a:pt x="34800" y="1399032"/>
                        </a:moveTo>
                        <a:cubicBezTo>
                          <a:pt x="128462" y="1362520"/>
                          <a:pt x="422150" y="1411732"/>
                          <a:pt x="625350" y="1379982"/>
                        </a:cubicBezTo>
                        <a:cubicBezTo>
                          <a:pt x="828550" y="1348232"/>
                          <a:pt x="1074613" y="1291082"/>
                          <a:pt x="1254000" y="1208532"/>
                        </a:cubicBezTo>
                        <a:cubicBezTo>
                          <a:pt x="1433387" y="1125982"/>
                          <a:pt x="1560388" y="998982"/>
                          <a:pt x="1701675" y="884682"/>
                        </a:cubicBezTo>
                        <a:cubicBezTo>
                          <a:pt x="1842963" y="770382"/>
                          <a:pt x="1971550" y="643382"/>
                          <a:pt x="2101725" y="522732"/>
                        </a:cubicBezTo>
                        <a:cubicBezTo>
                          <a:pt x="2231900" y="402082"/>
                          <a:pt x="2406525" y="238570"/>
                          <a:pt x="2482725" y="160782"/>
                        </a:cubicBezTo>
                        <a:cubicBezTo>
                          <a:pt x="2558925" y="82994"/>
                          <a:pt x="2533525" y="78232"/>
                          <a:pt x="2558925" y="56007"/>
                        </a:cubicBezTo>
                        <a:cubicBezTo>
                          <a:pt x="2584325" y="33782"/>
                          <a:pt x="2646238" y="-39243"/>
                          <a:pt x="2635125" y="27432"/>
                        </a:cubicBezTo>
                        <a:cubicBezTo>
                          <a:pt x="2624013" y="94107"/>
                          <a:pt x="2525587" y="256032"/>
                          <a:pt x="2492250" y="456057"/>
                        </a:cubicBezTo>
                        <a:cubicBezTo>
                          <a:pt x="2458913" y="656082"/>
                          <a:pt x="2444625" y="913257"/>
                          <a:pt x="2435100" y="1227582"/>
                        </a:cubicBezTo>
                        <a:cubicBezTo>
                          <a:pt x="2425575" y="1541907"/>
                          <a:pt x="2422400" y="1964182"/>
                          <a:pt x="2435100" y="2342007"/>
                        </a:cubicBezTo>
                        <a:cubicBezTo>
                          <a:pt x="2447800" y="2719832"/>
                          <a:pt x="2479550" y="3215132"/>
                          <a:pt x="2511300" y="3494532"/>
                        </a:cubicBezTo>
                        <a:cubicBezTo>
                          <a:pt x="2543050" y="3773932"/>
                          <a:pt x="2584325" y="3872357"/>
                          <a:pt x="2625600" y="4018407"/>
                        </a:cubicBezTo>
                        <a:cubicBezTo>
                          <a:pt x="2666875" y="4164457"/>
                          <a:pt x="2743075" y="4312095"/>
                          <a:pt x="2758950" y="4370832"/>
                        </a:cubicBezTo>
                        <a:cubicBezTo>
                          <a:pt x="2774825" y="4429569"/>
                          <a:pt x="2790700" y="4429569"/>
                          <a:pt x="2720850" y="4370832"/>
                        </a:cubicBezTo>
                        <a:cubicBezTo>
                          <a:pt x="2651000" y="4312095"/>
                          <a:pt x="2339850" y="4018407"/>
                          <a:pt x="2339850" y="4018407"/>
                        </a:cubicBezTo>
                        <a:cubicBezTo>
                          <a:pt x="2179513" y="3870770"/>
                          <a:pt x="1973138" y="3635820"/>
                          <a:pt x="1758825" y="3485007"/>
                        </a:cubicBezTo>
                        <a:cubicBezTo>
                          <a:pt x="1544512" y="3334194"/>
                          <a:pt x="1255587" y="3192907"/>
                          <a:pt x="1053975" y="3113532"/>
                        </a:cubicBezTo>
                        <a:cubicBezTo>
                          <a:pt x="852363" y="3034157"/>
                          <a:pt x="698375" y="3026220"/>
                          <a:pt x="549150" y="3008757"/>
                        </a:cubicBezTo>
                        <a:cubicBezTo>
                          <a:pt x="399925" y="2991294"/>
                          <a:pt x="239588" y="3021457"/>
                          <a:pt x="158625" y="3008757"/>
                        </a:cubicBezTo>
                        <a:cubicBezTo>
                          <a:pt x="77662" y="2996057"/>
                          <a:pt x="80837" y="3050032"/>
                          <a:pt x="63375" y="2932557"/>
                        </a:cubicBezTo>
                        <a:cubicBezTo>
                          <a:pt x="45913" y="2815082"/>
                          <a:pt x="53850" y="2526157"/>
                          <a:pt x="53850" y="2303907"/>
                        </a:cubicBezTo>
                        <a:cubicBezTo>
                          <a:pt x="53850" y="2081657"/>
                          <a:pt x="60200" y="1749869"/>
                          <a:pt x="63375" y="1599057"/>
                        </a:cubicBezTo>
                        <a:cubicBezTo>
                          <a:pt x="66550" y="1448245"/>
                          <a:pt x="-58862" y="1435544"/>
                          <a:pt x="34800" y="139903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61" name="Oval 44"/>
                  <p:cNvSpPr/>
                  <p:nvPr/>
                </p:nvSpPr>
                <p:spPr>
                  <a:xfrm>
                    <a:off x="4572000" y="1220344"/>
                    <a:ext cx="701466" cy="4366046"/>
                  </a:xfrm>
                  <a:prstGeom prst="ellipse">
                    <a:avLst/>
                  </a:prstGeom>
                  <a:solidFill>
                    <a:srgbClr val="00CC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62" name="Oval 86"/>
                  <p:cNvSpPr/>
                  <p:nvPr/>
                </p:nvSpPr>
                <p:spPr>
                  <a:xfrm>
                    <a:off x="4728397" y="1582068"/>
                    <a:ext cx="388672" cy="3607519"/>
                  </a:xfrm>
                  <a:prstGeom prst="ellipse">
                    <a:avLst/>
                  </a:prstGeom>
                  <a:solidFill>
                    <a:srgbClr val="00A27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63" name="Freeform 45"/>
                  <p:cNvSpPr/>
                  <p:nvPr/>
                </p:nvSpPr>
                <p:spPr>
                  <a:xfrm rot="184691">
                    <a:off x="4712503" y="2891338"/>
                    <a:ext cx="511762" cy="1090718"/>
                  </a:xfrm>
                  <a:custGeom>
                    <a:avLst/>
                    <a:gdLst>
                      <a:gd name="connsiteX0" fmla="*/ 10295 w 498543"/>
                      <a:gd name="connsiteY0" fmla="*/ 3256 h 1090818"/>
                      <a:gd name="connsiteX1" fmla="*/ 200795 w 498543"/>
                      <a:gd name="connsiteY1" fmla="*/ 54056 h 1090818"/>
                      <a:gd name="connsiteX2" fmla="*/ 388120 w 498543"/>
                      <a:gd name="connsiteY2" fmla="*/ 212806 h 1090818"/>
                      <a:gd name="connsiteX3" fmla="*/ 473845 w 498543"/>
                      <a:gd name="connsiteY3" fmla="*/ 387431 h 1090818"/>
                      <a:gd name="connsiteX4" fmla="*/ 496070 w 498543"/>
                      <a:gd name="connsiteY4" fmla="*/ 619206 h 1090818"/>
                      <a:gd name="connsiteX5" fmla="*/ 426220 w 498543"/>
                      <a:gd name="connsiteY5" fmla="*/ 863681 h 1090818"/>
                      <a:gd name="connsiteX6" fmla="*/ 267470 w 498543"/>
                      <a:gd name="connsiteY6" fmla="*/ 1003381 h 1090818"/>
                      <a:gd name="connsiteX7" fmla="*/ 181745 w 498543"/>
                      <a:gd name="connsiteY7" fmla="*/ 1044656 h 1090818"/>
                      <a:gd name="connsiteX8" fmla="*/ 92845 w 498543"/>
                      <a:gd name="connsiteY8" fmla="*/ 1089106 h 1090818"/>
                      <a:gd name="connsiteX9" fmla="*/ 45220 w 498543"/>
                      <a:gd name="connsiteY9" fmla="*/ 1070056 h 1090818"/>
                      <a:gd name="connsiteX10" fmla="*/ 35695 w 498543"/>
                      <a:gd name="connsiteY10" fmla="*/ 965281 h 1090818"/>
                      <a:gd name="connsiteX11" fmla="*/ 13470 w 498543"/>
                      <a:gd name="connsiteY11" fmla="*/ 311231 h 1090818"/>
                      <a:gd name="connsiteX12" fmla="*/ 22995 w 498543"/>
                      <a:gd name="connsiteY12" fmla="*/ 133431 h 1090818"/>
                      <a:gd name="connsiteX13" fmla="*/ 10295 w 498543"/>
                      <a:gd name="connsiteY13" fmla="*/ 3256 h 1090818"/>
                      <a:gd name="connsiteX0" fmla="*/ 17297 w 505545"/>
                      <a:gd name="connsiteY0" fmla="*/ 3819 h 1091381"/>
                      <a:gd name="connsiteX1" fmla="*/ 207797 w 505545"/>
                      <a:gd name="connsiteY1" fmla="*/ 54619 h 1091381"/>
                      <a:gd name="connsiteX2" fmla="*/ 395122 w 505545"/>
                      <a:gd name="connsiteY2" fmla="*/ 213369 h 1091381"/>
                      <a:gd name="connsiteX3" fmla="*/ 480847 w 505545"/>
                      <a:gd name="connsiteY3" fmla="*/ 387994 h 1091381"/>
                      <a:gd name="connsiteX4" fmla="*/ 503072 w 505545"/>
                      <a:gd name="connsiteY4" fmla="*/ 619769 h 1091381"/>
                      <a:gd name="connsiteX5" fmla="*/ 433222 w 505545"/>
                      <a:gd name="connsiteY5" fmla="*/ 864244 h 1091381"/>
                      <a:gd name="connsiteX6" fmla="*/ 274472 w 505545"/>
                      <a:gd name="connsiteY6" fmla="*/ 1003944 h 1091381"/>
                      <a:gd name="connsiteX7" fmla="*/ 188747 w 505545"/>
                      <a:gd name="connsiteY7" fmla="*/ 1045219 h 1091381"/>
                      <a:gd name="connsiteX8" fmla="*/ 99847 w 505545"/>
                      <a:gd name="connsiteY8" fmla="*/ 1089669 h 1091381"/>
                      <a:gd name="connsiteX9" fmla="*/ 52222 w 505545"/>
                      <a:gd name="connsiteY9" fmla="*/ 1070619 h 1091381"/>
                      <a:gd name="connsiteX10" fmla="*/ 42697 w 505545"/>
                      <a:gd name="connsiteY10" fmla="*/ 965844 h 1091381"/>
                      <a:gd name="connsiteX11" fmla="*/ 20472 w 505545"/>
                      <a:gd name="connsiteY11" fmla="*/ 311794 h 1091381"/>
                      <a:gd name="connsiteX12" fmla="*/ 7772 w 505545"/>
                      <a:gd name="connsiteY12" fmla="*/ 143519 h 1091381"/>
                      <a:gd name="connsiteX13" fmla="*/ 17297 w 505545"/>
                      <a:gd name="connsiteY13" fmla="*/ 3819 h 1091381"/>
                      <a:gd name="connsiteX0" fmla="*/ 17147 w 505395"/>
                      <a:gd name="connsiteY0" fmla="*/ 3819 h 1091381"/>
                      <a:gd name="connsiteX1" fmla="*/ 207647 w 505395"/>
                      <a:gd name="connsiteY1" fmla="*/ 54619 h 1091381"/>
                      <a:gd name="connsiteX2" fmla="*/ 394972 w 505395"/>
                      <a:gd name="connsiteY2" fmla="*/ 213369 h 1091381"/>
                      <a:gd name="connsiteX3" fmla="*/ 480697 w 505395"/>
                      <a:gd name="connsiteY3" fmla="*/ 387994 h 1091381"/>
                      <a:gd name="connsiteX4" fmla="*/ 502922 w 505395"/>
                      <a:gd name="connsiteY4" fmla="*/ 619769 h 1091381"/>
                      <a:gd name="connsiteX5" fmla="*/ 433072 w 505395"/>
                      <a:gd name="connsiteY5" fmla="*/ 864244 h 1091381"/>
                      <a:gd name="connsiteX6" fmla="*/ 274322 w 505395"/>
                      <a:gd name="connsiteY6" fmla="*/ 1003944 h 1091381"/>
                      <a:gd name="connsiteX7" fmla="*/ 188597 w 505395"/>
                      <a:gd name="connsiteY7" fmla="*/ 1045219 h 1091381"/>
                      <a:gd name="connsiteX8" fmla="*/ 99697 w 505395"/>
                      <a:gd name="connsiteY8" fmla="*/ 1089669 h 1091381"/>
                      <a:gd name="connsiteX9" fmla="*/ 52072 w 505395"/>
                      <a:gd name="connsiteY9" fmla="*/ 1070619 h 1091381"/>
                      <a:gd name="connsiteX10" fmla="*/ 42547 w 505395"/>
                      <a:gd name="connsiteY10" fmla="*/ 965844 h 1091381"/>
                      <a:gd name="connsiteX11" fmla="*/ 4470 w 505395"/>
                      <a:gd name="connsiteY11" fmla="*/ 312646 h 1091381"/>
                      <a:gd name="connsiteX12" fmla="*/ 7622 w 505395"/>
                      <a:gd name="connsiteY12" fmla="*/ 143519 h 1091381"/>
                      <a:gd name="connsiteX13" fmla="*/ 17147 w 505395"/>
                      <a:gd name="connsiteY13" fmla="*/ 3819 h 1091381"/>
                      <a:gd name="connsiteX0" fmla="*/ 23514 w 511762"/>
                      <a:gd name="connsiteY0" fmla="*/ 3156 h 1090718"/>
                      <a:gd name="connsiteX1" fmla="*/ 214014 w 511762"/>
                      <a:gd name="connsiteY1" fmla="*/ 53956 h 1090718"/>
                      <a:gd name="connsiteX2" fmla="*/ 401339 w 511762"/>
                      <a:gd name="connsiteY2" fmla="*/ 212706 h 1090718"/>
                      <a:gd name="connsiteX3" fmla="*/ 487064 w 511762"/>
                      <a:gd name="connsiteY3" fmla="*/ 387331 h 1090718"/>
                      <a:gd name="connsiteX4" fmla="*/ 509289 w 511762"/>
                      <a:gd name="connsiteY4" fmla="*/ 619106 h 1090718"/>
                      <a:gd name="connsiteX5" fmla="*/ 439439 w 511762"/>
                      <a:gd name="connsiteY5" fmla="*/ 863581 h 1090718"/>
                      <a:gd name="connsiteX6" fmla="*/ 280689 w 511762"/>
                      <a:gd name="connsiteY6" fmla="*/ 1003281 h 1090718"/>
                      <a:gd name="connsiteX7" fmla="*/ 194964 w 511762"/>
                      <a:gd name="connsiteY7" fmla="*/ 1044556 h 1090718"/>
                      <a:gd name="connsiteX8" fmla="*/ 106064 w 511762"/>
                      <a:gd name="connsiteY8" fmla="*/ 1089006 h 1090718"/>
                      <a:gd name="connsiteX9" fmla="*/ 58439 w 511762"/>
                      <a:gd name="connsiteY9" fmla="*/ 1069956 h 1090718"/>
                      <a:gd name="connsiteX10" fmla="*/ 48914 w 511762"/>
                      <a:gd name="connsiteY10" fmla="*/ 965181 h 1090718"/>
                      <a:gd name="connsiteX11" fmla="*/ 10837 w 511762"/>
                      <a:gd name="connsiteY11" fmla="*/ 311983 h 1090718"/>
                      <a:gd name="connsiteX12" fmla="*/ 13989 w 511762"/>
                      <a:gd name="connsiteY12" fmla="*/ 142856 h 1090718"/>
                      <a:gd name="connsiteX13" fmla="*/ 2013 w 511762"/>
                      <a:gd name="connsiteY13" fmla="*/ 131598 h 1090718"/>
                      <a:gd name="connsiteX14" fmla="*/ 23514 w 511762"/>
                      <a:gd name="connsiteY14" fmla="*/ 3156 h 1090718"/>
                      <a:gd name="connsiteX0" fmla="*/ 23514 w 511762"/>
                      <a:gd name="connsiteY0" fmla="*/ 3156 h 1090718"/>
                      <a:gd name="connsiteX1" fmla="*/ 214014 w 511762"/>
                      <a:gd name="connsiteY1" fmla="*/ 53956 h 1090718"/>
                      <a:gd name="connsiteX2" fmla="*/ 401339 w 511762"/>
                      <a:gd name="connsiteY2" fmla="*/ 212706 h 1090718"/>
                      <a:gd name="connsiteX3" fmla="*/ 487064 w 511762"/>
                      <a:gd name="connsiteY3" fmla="*/ 387331 h 1090718"/>
                      <a:gd name="connsiteX4" fmla="*/ 509289 w 511762"/>
                      <a:gd name="connsiteY4" fmla="*/ 619106 h 1090718"/>
                      <a:gd name="connsiteX5" fmla="*/ 439439 w 511762"/>
                      <a:gd name="connsiteY5" fmla="*/ 863581 h 1090718"/>
                      <a:gd name="connsiteX6" fmla="*/ 280689 w 511762"/>
                      <a:gd name="connsiteY6" fmla="*/ 1003281 h 1090718"/>
                      <a:gd name="connsiteX7" fmla="*/ 194964 w 511762"/>
                      <a:gd name="connsiteY7" fmla="*/ 1044556 h 1090718"/>
                      <a:gd name="connsiteX8" fmla="*/ 106064 w 511762"/>
                      <a:gd name="connsiteY8" fmla="*/ 1089006 h 1090718"/>
                      <a:gd name="connsiteX9" fmla="*/ 58439 w 511762"/>
                      <a:gd name="connsiteY9" fmla="*/ 1069956 h 1090718"/>
                      <a:gd name="connsiteX10" fmla="*/ 48914 w 511762"/>
                      <a:gd name="connsiteY10" fmla="*/ 965181 h 1090718"/>
                      <a:gd name="connsiteX11" fmla="*/ 10837 w 511762"/>
                      <a:gd name="connsiteY11" fmla="*/ 311983 h 1090718"/>
                      <a:gd name="connsiteX12" fmla="*/ 3013 w 511762"/>
                      <a:gd name="connsiteY12" fmla="*/ 175242 h 1090718"/>
                      <a:gd name="connsiteX13" fmla="*/ 2013 w 511762"/>
                      <a:gd name="connsiteY13" fmla="*/ 131598 h 1090718"/>
                      <a:gd name="connsiteX14" fmla="*/ 23514 w 511762"/>
                      <a:gd name="connsiteY14" fmla="*/ 3156 h 1090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11762" h="1090718">
                        <a:moveTo>
                          <a:pt x="23514" y="3156"/>
                        </a:moveTo>
                        <a:cubicBezTo>
                          <a:pt x="58847" y="-9784"/>
                          <a:pt x="151043" y="19031"/>
                          <a:pt x="214014" y="53956"/>
                        </a:cubicBezTo>
                        <a:cubicBezTo>
                          <a:pt x="276985" y="88881"/>
                          <a:pt x="355831" y="157144"/>
                          <a:pt x="401339" y="212706"/>
                        </a:cubicBezTo>
                        <a:cubicBezTo>
                          <a:pt x="446847" y="268268"/>
                          <a:pt x="469072" y="319598"/>
                          <a:pt x="487064" y="387331"/>
                        </a:cubicBezTo>
                        <a:cubicBezTo>
                          <a:pt x="505056" y="455064"/>
                          <a:pt x="517226" y="539731"/>
                          <a:pt x="509289" y="619106"/>
                        </a:cubicBezTo>
                        <a:cubicBezTo>
                          <a:pt x="501352" y="698481"/>
                          <a:pt x="477539" y="799552"/>
                          <a:pt x="439439" y="863581"/>
                        </a:cubicBezTo>
                        <a:cubicBezTo>
                          <a:pt x="401339" y="927610"/>
                          <a:pt x="321435" y="973119"/>
                          <a:pt x="280689" y="1003281"/>
                        </a:cubicBezTo>
                        <a:cubicBezTo>
                          <a:pt x="239943" y="1033444"/>
                          <a:pt x="194964" y="1044556"/>
                          <a:pt x="194964" y="1044556"/>
                        </a:cubicBezTo>
                        <a:cubicBezTo>
                          <a:pt x="165860" y="1058843"/>
                          <a:pt x="128818" y="1084773"/>
                          <a:pt x="106064" y="1089006"/>
                        </a:cubicBezTo>
                        <a:cubicBezTo>
                          <a:pt x="83310" y="1093239"/>
                          <a:pt x="67964" y="1090593"/>
                          <a:pt x="58439" y="1069956"/>
                        </a:cubicBezTo>
                        <a:cubicBezTo>
                          <a:pt x="48914" y="1049319"/>
                          <a:pt x="56848" y="1091510"/>
                          <a:pt x="48914" y="965181"/>
                        </a:cubicBezTo>
                        <a:cubicBezTo>
                          <a:pt x="40980" y="838852"/>
                          <a:pt x="12954" y="450625"/>
                          <a:pt x="10837" y="311983"/>
                        </a:cubicBezTo>
                        <a:cubicBezTo>
                          <a:pt x="8720" y="173341"/>
                          <a:pt x="4484" y="205306"/>
                          <a:pt x="3013" y="175242"/>
                        </a:cubicBezTo>
                        <a:cubicBezTo>
                          <a:pt x="1542" y="145178"/>
                          <a:pt x="426" y="154881"/>
                          <a:pt x="2013" y="131598"/>
                        </a:cubicBezTo>
                        <a:cubicBezTo>
                          <a:pt x="3601" y="108315"/>
                          <a:pt x="-11819" y="16096"/>
                          <a:pt x="23514" y="315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sp>
              <p:nvSpPr>
                <p:cNvPr id="56" name="Freeform 50"/>
                <p:cNvSpPr/>
                <p:nvPr/>
              </p:nvSpPr>
              <p:spPr>
                <a:xfrm>
                  <a:off x="2218158" y="2621305"/>
                  <a:ext cx="1152069" cy="1685101"/>
                </a:xfrm>
                <a:custGeom>
                  <a:avLst/>
                  <a:gdLst>
                    <a:gd name="connsiteX0" fmla="*/ 1125117 w 1152069"/>
                    <a:gd name="connsiteY0" fmla="*/ 21883 h 1685101"/>
                    <a:gd name="connsiteX1" fmla="*/ 696492 w 1152069"/>
                    <a:gd name="connsiteY1" fmla="*/ 17120 h 1685101"/>
                    <a:gd name="connsiteX2" fmla="*/ 305967 w 1152069"/>
                    <a:gd name="connsiteY2" fmla="*/ 193333 h 1685101"/>
                    <a:gd name="connsiteX3" fmla="*/ 91655 w 1152069"/>
                    <a:gd name="connsiteY3" fmla="*/ 474320 h 1685101"/>
                    <a:gd name="connsiteX4" fmla="*/ 1167 w 1152069"/>
                    <a:gd name="connsiteY4" fmla="*/ 745783 h 1685101"/>
                    <a:gd name="connsiteX5" fmla="*/ 53555 w 1152069"/>
                    <a:gd name="connsiteY5" fmla="*/ 1112495 h 1685101"/>
                    <a:gd name="connsiteX6" fmla="*/ 234530 w 1152069"/>
                    <a:gd name="connsiteY6" fmla="*/ 1398245 h 1685101"/>
                    <a:gd name="connsiteX7" fmla="*/ 548855 w 1152069"/>
                    <a:gd name="connsiteY7" fmla="*/ 1598270 h 1685101"/>
                    <a:gd name="connsiteX8" fmla="*/ 906042 w 1152069"/>
                    <a:gd name="connsiteY8" fmla="*/ 1674470 h 1685101"/>
                    <a:gd name="connsiteX9" fmla="*/ 1034630 w 1152069"/>
                    <a:gd name="connsiteY9" fmla="*/ 1683995 h 1685101"/>
                    <a:gd name="connsiteX10" fmla="*/ 1096542 w 1152069"/>
                    <a:gd name="connsiteY10" fmla="*/ 1669708 h 1685101"/>
                    <a:gd name="connsiteX11" fmla="*/ 1139405 w 1152069"/>
                    <a:gd name="connsiteY11" fmla="*/ 1569695 h 1685101"/>
                    <a:gd name="connsiteX12" fmla="*/ 1120355 w 1152069"/>
                    <a:gd name="connsiteY12" fmla="*/ 969620 h 1685101"/>
                    <a:gd name="connsiteX13" fmla="*/ 1110830 w 1152069"/>
                    <a:gd name="connsiteY13" fmla="*/ 150470 h 1685101"/>
                    <a:gd name="connsiteX14" fmla="*/ 1125117 w 1152069"/>
                    <a:gd name="connsiteY14" fmla="*/ 21883 h 1685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152069" h="1685101">
                      <a:moveTo>
                        <a:pt x="1125117" y="21883"/>
                      </a:moveTo>
                      <a:cubicBezTo>
                        <a:pt x="1056061" y="-342"/>
                        <a:pt x="833017" y="-11455"/>
                        <a:pt x="696492" y="17120"/>
                      </a:cubicBezTo>
                      <a:cubicBezTo>
                        <a:pt x="559967" y="45695"/>
                        <a:pt x="406773" y="117133"/>
                        <a:pt x="305967" y="193333"/>
                      </a:cubicBezTo>
                      <a:cubicBezTo>
                        <a:pt x="205161" y="269533"/>
                        <a:pt x="142455" y="382245"/>
                        <a:pt x="91655" y="474320"/>
                      </a:cubicBezTo>
                      <a:cubicBezTo>
                        <a:pt x="40855" y="566395"/>
                        <a:pt x="7517" y="639421"/>
                        <a:pt x="1167" y="745783"/>
                      </a:cubicBezTo>
                      <a:cubicBezTo>
                        <a:pt x="-5183" y="852145"/>
                        <a:pt x="14661" y="1003751"/>
                        <a:pt x="53555" y="1112495"/>
                      </a:cubicBezTo>
                      <a:cubicBezTo>
                        <a:pt x="92449" y="1221239"/>
                        <a:pt x="151980" y="1317283"/>
                        <a:pt x="234530" y="1398245"/>
                      </a:cubicBezTo>
                      <a:cubicBezTo>
                        <a:pt x="317080" y="1479207"/>
                        <a:pt x="436936" y="1552233"/>
                        <a:pt x="548855" y="1598270"/>
                      </a:cubicBezTo>
                      <a:cubicBezTo>
                        <a:pt x="660774" y="1644308"/>
                        <a:pt x="825079" y="1660183"/>
                        <a:pt x="906042" y="1674470"/>
                      </a:cubicBezTo>
                      <a:cubicBezTo>
                        <a:pt x="987004" y="1688758"/>
                        <a:pt x="1002880" y="1684789"/>
                        <a:pt x="1034630" y="1683995"/>
                      </a:cubicBezTo>
                      <a:cubicBezTo>
                        <a:pt x="1066380" y="1683201"/>
                        <a:pt x="1079080" y="1688758"/>
                        <a:pt x="1096542" y="1669708"/>
                      </a:cubicBezTo>
                      <a:cubicBezTo>
                        <a:pt x="1114004" y="1650658"/>
                        <a:pt x="1135436" y="1686376"/>
                        <a:pt x="1139405" y="1569695"/>
                      </a:cubicBezTo>
                      <a:cubicBezTo>
                        <a:pt x="1143374" y="1453014"/>
                        <a:pt x="1125117" y="1206157"/>
                        <a:pt x="1120355" y="969620"/>
                      </a:cubicBezTo>
                      <a:cubicBezTo>
                        <a:pt x="1115593" y="733083"/>
                        <a:pt x="1113211" y="310807"/>
                        <a:pt x="1110830" y="150470"/>
                      </a:cubicBezTo>
                      <a:cubicBezTo>
                        <a:pt x="1108449" y="-9867"/>
                        <a:pt x="1194173" y="44108"/>
                        <a:pt x="1125117" y="21883"/>
                      </a:cubicBez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7" name="Freeform 51"/>
                <p:cNvSpPr/>
                <p:nvPr/>
              </p:nvSpPr>
              <p:spPr>
                <a:xfrm>
                  <a:off x="2969875" y="4366241"/>
                  <a:ext cx="905652" cy="1314847"/>
                </a:xfrm>
                <a:custGeom>
                  <a:avLst/>
                  <a:gdLst>
                    <a:gd name="connsiteX0" fmla="*/ 644863 w 905652"/>
                    <a:gd name="connsiteY0" fmla="*/ 67647 h 1314847"/>
                    <a:gd name="connsiteX1" fmla="*/ 697250 w 905652"/>
                    <a:gd name="connsiteY1" fmla="*/ 520084 h 1314847"/>
                    <a:gd name="connsiteX2" fmla="*/ 792500 w 905652"/>
                    <a:gd name="connsiteY2" fmla="*/ 929659 h 1314847"/>
                    <a:gd name="connsiteX3" fmla="*/ 882988 w 905652"/>
                    <a:gd name="connsiteY3" fmla="*/ 1163022 h 1314847"/>
                    <a:gd name="connsiteX4" fmla="*/ 902038 w 905652"/>
                    <a:gd name="connsiteY4" fmla="*/ 1282084 h 1314847"/>
                    <a:gd name="connsiteX5" fmla="*/ 825838 w 905652"/>
                    <a:gd name="connsiteY5" fmla="*/ 1310659 h 1314847"/>
                    <a:gd name="connsiteX6" fmla="*/ 411500 w 905652"/>
                    <a:gd name="connsiteY6" fmla="*/ 1310659 h 1314847"/>
                    <a:gd name="connsiteX7" fmla="*/ 278150 w 905652"/>
                    <a:gd name="connsiteY7" fmla="*/ 1272559 h 1314847"/>
                    <a:gd name="connsiteX8" fmla="*/ 225763 w 905652"/>
                    <a:gd name="connsiteY8" fmla="*/ 1163022 h 1314847"/>
                    <a:gd name="connsiteX9" fmla="*/ 87650 w 905652"/>
                    <a:gd name="connsiteY9" fmla="*/ 577234 h 1314847"/>
                    <a:gd name="connsiteX10" fmla="*/ 49550 w 905652"/>
                    <a:gd name="connsiteY10" fmla="*/ 243859 h 1314847"/>
                    <a:gd name="connsiteX11" fmla="*/ 20975 w 905652"/>
                    <a:gd name="connsiteY11" fmla="*/ 29547 h 1314847"/>
                    <a:gd name="connsiteX12" fmla="*/ 387688 w 905652"/>
                    <a:gd name="connsiteY12" fmla="*/ 20022 h 1314847"/>
                    <a:gd name="connsiteX13" fmla="*/ 606763 w 905652"/>
                    <a:gd name="connsiteY13" fmla="*/ 972 h 1314847"/>
                    <a:gd name="connsiteX14" fmla="*/ 644863 w 905652"/>
                    <a:gd name="connsiteY14" fmla="*/ 67647 h 1314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05652" h="1314847">
                      <a:moveTo>
                        <a:pt x="644863" y="67647"/>
                      </a:moveTo>
                      <a:cubicBezTo>
                        <a:pt x="659944" y="154166"/>
                        <a:pt x="672644" y="376415"/>
                        <a:pt x="697250" y="520084"/>
                      </a:cubicBezTo>
                      <a:cubicBezTo>
                        <a:pt x="721856" y="663753"/>
                        <a:pt x="761544" y="822503"/>
                        <a:pt x="792500" y="929659"/>
                      </a:cubicBezTo>
                      <a:cubicBezTo>
                        <a:pt x="823456" y="1036815"/>
                        <a:pt x="864732" y="1104285"/>
                        <a:pt x="882988" y="1163022"/>
                      </a:cubicBezTo>
                      <a:cubicBezTo>
                        <a:pt x="901244" y="1221759"/>
                        <a:pt x="911563" y="1257478"/>
                        <a:pt x="902038" y="1282084"/>
                      </a:cubicBezTo>
                      <a:cubicBezTo>
                        <a:pt x="892513" y="1306690"/>
                        <a:pt x="907594" y="1305897"/>
                        <a:pt x="825838" y="1310659"/>
                      </a:cubicBezTo>
                      <a:cubicBezTo>
                        <a:pt x="744082" y="1315422"/>
                        <a:pt x="502781" y="1317009"/>
                        <a:pt x="411500" y="1310659"/>
                      </a:cubicBezTo>
                      <a:cubicBezTo>
                        <a:pt x="320219" y="1304309"/>
                        <a:pt x="309106" y="1297165"/>
                        <a:pt x="278150" y="1272559"/>
                      </a:cubicBezTo>
                      <a:cubicBezTo>
                        <a:pt x="247194" y="1247953"/>
                        <a:pt x="257513" y="1278910"/>
                        <a:pt x="225763" y="1163022"/>
                      </a:cubicBezTo>
                      <a:cubicBezTo>
                        <a:pt x="194013" y="1047135"/>
                        <a:pt x="117019" y="730428"/>
                        <a:pt x="87650" y="577234"/>
                      </a:cubicBezTo>
                      <a:cubicBezTo>
                        <a:pt x="58281" y="424040"/>
                        <a:pt x="60662" y="335140"/>
                        <a:pt x="49550" y="243859"/>
                      </a:cubicBezTo>
                      <a:cubicBezTo>
                        <a:pt x="38437" y="152578"/>
                        <a:pt x="-35381" y="66853"/>
                        <a:pt x="20975" y="29547"/>
                      </a:cubicBezTo>
                      <a:cubicBezTo>
                        <a:pt x="77331" y="-7759"/>
                        <a:pt x="290057" y="24784"/>
                        <a:pt x="387688" y="20022"/>
                      </a:cubicBezTo>
                      <a:cubicBezTo>
                        <a:pt x="485319" y="15260"/>
                        <a:pt x="560725" y="-4584"/>
                        <a:pt x="606763" y="972"/>
                      </a:cubicBezTo>
                      <a:cubicBezTo>
                        <a:pt x="652801" y="6528"/>
                        <a:pt x="629782" y="-18872"/>
                        <a:pt x="644863" y="67647"/>
                      </a:cubicBez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8" name="Rectangle 52"/>
                <p:cNvSpPr/>
                <p:nvPr/>
              </p:nvSpPr>
              <p:spPr>
                <a:xfrm>
                  <a:off x="2889150" y="4252499"/>
                  <a:ext cx="846519" cy="216024"/>
                </a:xfrm>
                <a:prstGeom prst="rect">
                  <a:avLst/>
                </a:prstGeom>
                <a:solidFill>
                  <a:srgbClr val="00A2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9" name="Rectangle 93"/>
                <p:cNvSpPr/>
                <p:nvPr/>
              </p:nvSpPr>
              <p:spPr>
                <a:xfrm>
                  <a:off x="3176602" y="5620579"/>
                  <a:ext cx="846519" cy="216024"/>
                </a:xfrm>
                <a:prstGeom prst="rect">
                  <a:avLst/>
                </a:prstGeom>
                <a:solidFill>
                  <a:srgbClr val="00A2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51" name="Group 55"/>
              <p:cNvGrpSpPr/>
              <p:nvPr/>
            </p:nvGrpSpPr>
            <p:grpSpPr>
              <a:xfrm>
                <a:off x="6482010" y="2915902"/>
                <a:ext cx="671116" cy="867174"/>
                <a:chOff x="6549357" y="2880964"/>
                <a:chExt cx="671116" cy="8671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2" name="Rounded Rectangle 54"/>
                <p:cNvSpPr/>
                <p:nvPr/>
              </p:nvSpPr>
              <p:spPr>
                <a:xfrm rot="19225127">
                  <a:off x="6549357" y="2880964"/>
                  <a:ext cx="527957" cy="1284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3" name="Rounded Rectangle 96"/>
                <p:cNvSpPr/>
                <p:nvPr/>
              </p:nvSpPr>
              <p:spPr>
                <a:xfrm rot="2095372">
                  <a:off x="6654914" y="3619642"/>
                  <a:ext cx="527957" cy="1284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4" name="Rounded Rectangle 97"/>
                <p:cNvSpPr/>
                <p:nvPr/>
              </p:nvSpPr>
              <p:spPr>
                <a:xfrm rot="20997967">
                  <a:off x="6692516" y="3206210"/>
                  <a:ext cx="527957" cy="1284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</p:grpSp>
      <p:grpSp>
        <p:nvGrpSpPr>
          <p:cNvPr id="64" name="Group 39"/>
          <p:cNvGrpSpPr/>
          <p:nvPr/>
        </p:nvGrpSpPr>
        <p:grpSpPr>
          <a:xfrm>
            <a:off x="502428" y="7931274"/>
            <a:ext cx="1047438" cy="1041903"/>
            <a:chOff x="1562368" y="-119987"/>
            <a:chExt cx="3329962" cy="3312368"/>
          </a:xfrm>
        </p:grpSpPr>
        <p:sp>
          <p:nvSpPr>
            <p:cNvPr id="65" name="Oval 20"/>
            <p:cNvSpPr/>
            <p:nvPr/>
          </p:nvSpPr>
          <p:spPr>
            <a:xfrm>
              <a:off x="1562368" y="-119987"/>
              <a:ext cx="3329962" cy="331236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66" name="Group 19"/>
            <p:cNvGrpSpPr/>
            <p:nvPr/>
          </p:nvGrpSpPr>
          <p:grpSpPr>
            <a:xfrm>
              <a:off x="2377434" y="404664"/>
              <a:ext cx="1717218" cy="2374108"/>
              <a:chOff x="2880182" y="647700"/>
              <a:chExt cx="1717218" cy="2374108"/>
            </a:xfrm>
          </p:grpSpPr>
          <p:sp>
            <p:nvSpPr>
              <p:cNvPr id="67" name="Freeform 5"/>
              <p:cNvSpPr/>
              <p:nvPr/>
            </p:nvSpPr>
            <p:spPr>
              <a:xfrm>
                <a:off x="2880182" y="647700"/>
                <a:ext cx="1717218" cy="2368550"/>
              </a:xfrm>
              <a:custGeom>
                <a:avLst/>
                <a:gdLst>
                  <a:gd name="connsiteX0" fmla="*/ 4888 w 1713038"/>
                  <a:gd name="connsiteY0" fmla="*/ 12700 h 2368550"/>
                  <a:gd name="connsiteX1" fmla="*/ 1713038 w 1713038"/>
                  <a:gd name="connsiteY1" fmla="*/ 0 h 2368550"/>
                  <a:gd name="connsiteX2" fmla="*/ 1713038 w 1713038"/>
                  <a:gd name="connsiteY2" fmla="*/ 2362200 h 2368550"/>
                  <a:gd name="connsiteX3" fmla="*/ 265238 w 1713038"/>
                  <a:gd name="connsiteY3" fmla="*/ 2368550 h 2368550"/>
                  <a:gd name="connsiteX4" fmla="*/ 258888 w 1713038"/>
                  <a:gd name="connsiteY4" fmla="*/ 2127250 h 2368550"/>
                  <a:gd name="connsiteX5" fmla="*/ 4888 w 1713038"/>
                  <a:gd name="connsiteY5" fmla="*/ 2120900 h 2368550"/>
                  <a:gd name="connsiteX6" fmla="*/ 4888 w 1713038"/>
                  <a:gd name="connsiteY6" fmla="*/ 12700 h 2368550"/>
                  <a:gd name="connsiteX0" fmla="*/ 4888 w 1713038"/>
                  <a:gd name="connsiteY0" fmla="*/ 12700 h 2368550"/>
                  <a:gd name="connsiteX1" fmla="*/ 1713038 w 1713038"/>
                  <a:gd name="connsiteY1" fmla="*/ 0 h 2368550"/>
                  <a:gd name="connsiteX2" fmla="*/ 1713038 w 1713038"/>
                  <a:gd name="connsiteY2" fmla="*/ 2362200 h 2368550"/>
                  <a:gd name="connsiteX3" fmla="*/ 265238 w 1713038"/>
                  <a:gd name="connsiteY3" fmla="*/ 2368550 h 2368550"/>
                  <a:gd name="connsiteX4" fmla="*/ 290638 w 1713038"/>
                  <a:gd name="connsiteY4" fmla="*/ 2089150 h 2368550"/>
                  <a:gd name="connsiteX5" fmla="*/ 4888 w 1713038"/>
                  <a:gd name="connsiteY5" fmla="*/ 2120900 h 2368550"/>
                  <a:gd name="connsiteX6" fmla="*/ 4888 w 1713038"/>
                  <a:gd name="connsiteY6" fmla="*/ 12700 h 2368550"/>
                  <a:gd name="connsiteX0" fmla="*/ 4888 w 1713038"/>
                  <a:gd name="connsiteY0" fmla="*/ 12700 h 2368550"/>
                  <a:gd name="connsiteX1" fmla="*/ 1713038 w 1713038"/>
                  <a:gd name="connsiteY1" fmla="*/ 0 h 2368550"/>
                  <a:gd name="connsiteX2" fmla="*/ 1713038 w 1713038"/>
                  <a:gd name="connsiteY2" fmla="*/ 2362200 h 2368550"/>
                  <a:gd name="connsiteX3" fmla="*/ 265238 w 1713038"/>
                  <a:gd name="connsiteY3" fmla="*/ 2368550 h 2368550"/>
                  <a:gd name="connsiteX4" fmla="*/ 273969 w 1713038"/>
                  <a:gd name="connsiteY4" fmla="*/ 2098675 h 2368550"/>
                  <a:gd name="connsiteX5" fmla="*/ 4888 w 1713038"/>
                  <a:gd name="connsiteY5" fmla="*/ 2120900 h 2368550"/>
                  <a:gd name="connsiteX6" fmla="*/ 4888 w 1713038"/>
                  <a:gd name="connsiteY6" fmla="*/ 12700 h 2368550"/>
                  <a:gd name="connsiteX0" fmla="*/ 9068 w 1717218"/>
                  <a:gd name="connsiteY0" fmla="*/ 12700 h 2368550"/>
                  <a:gd name="connsiteX1" fmla="*/ 1717218 w 1717218"/>
                  <a:gd name="connsiteY1" fmla="*/ 0 h 2368550"/>
                  <a:gd name="connsiteX2" fmla="*/ 1717218 w 1717218"/>
                  <a:gd name="connsiteY2" fmla="*/ 2362200 h 2368550"/>
                  <a:gd name="connsiteX3" fmla="*/ 269418 w 1717218"/>
                  <a:gd name="connsiteY3" fmla="*/ 2368550 h 2368550"/>
                  <a:gd name="connsiteX4" fmla="*/ 278149 w 1717218"/>
                  <a:gd name="connsiteY4" fmla="*/ 2098675 h 2368550"/>
                  <a:gd name="connsiteX5" fmla="*/ 1925 w 1717218"/>
                  <a:gd name="connsiteY5" fmla="*/ 2101850 h 2368550"/>
                  <a:gd name="connsiteX6" fmla="*/ 9068 w 1717218"/>
                  <a:gd name="connsiteY6" fmla="*/ 12700 h 2368550"/>
                  <a:gd name="connsiteX0" fmla="*/ 9068 w 1717218"/>
                  <a:gd name="connsiteY0" fmla="*/ 12700 h 2368550"/>
                  <a:gd name="connsiteX1" fmla="*/ 1717218 w 1717218"/>
                  <a:gd name="connsiteY1" fmla="*/ 0 h 2368550"/>
                  <a:gd name="connsiteX2" fmla="*/ 1717218 w 1717218"/>
                  <a:gd name="connsiteY2" fmla="*/ 2362200 h 2368550"/>
                  <a:gd name="connsiteX3" fmla="*/ 269418 w 1717218"/>
                  <a:gd name="connsiteY3" fmla="*/ 2368550 h 2368550"/>
                  <a:gd name="connsiteX4" fmla="*/ 263862 w 1717218"/>
                  <a:gd name="connsiteY4" fmla="*/ 2110581 h 2368550"/>
                  <a:gd name="connsiteX5" fmla="*/ 1925 w 1717218"/>
                  <a:gd name="connsiteY5" fmla="*/ 2101850 h 2368550"/>
                  <a:gd name="connsiteX6" fmla="*/ 9068 w 1717218"/>
                  <a:gd name="connsiteY6" fmla="*/ 12700 h 236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18" h="2368550">
                    <a:moveTo>
                      <a:pt x="9068" y="12700"/>
                    </a:moveTo>
                    <a:lnTo>
                      <a:pt x="1717218" y="0"/>
                    </a:lnTo>
                    <a:lnTo>
                      <a:pt x="1717218" y="2362200"/>
                    </a:lnTo>
                    <a:lnTo>
                      <a:pt x="269418" y="2368550"/>
                    </a:lnTo>
                    <a:lnTo>
                      <a:pt x="263862" y="2110581"/>
                    </a:lnTo>
                    <a:lnTo>
                      <a:pt x="1925" y="2101850"/>
                    </a:lnTo>
                    <a:cubicBezTo>
                      <a:pt x="-2308" y="1397000"/>
                      <a:pt x="601" y="711200"/>
                      <a:pt x="9068" y="127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68" name="Group 7"/>
              <p:cNvGrpSpPr/>
              <p:nvPr/>
            </p:nvGrpSpPr>
            <p:grpSpPr>
              <a:xfrm>
                <a:off x="3190037" y="964939"/>
                <a:ext cx="1097507" cy="1417301"/>
                <a:chOff x="524645" y="1219611"/>
                <a:chExt cx="1097507" cy="1463020"/>
              </a:xfrm>
            </p:grpSpPr>
            <p:sp>
              <p:nvSpPr>
                <p:cNvPr id="70" name="Rectangle 6"/>
                <p:cNvSpPr/>
                <p:nvPr/>
              </p:nvSpPr>
              <p:spPr>
                <a:xfrm>
                  <a:off x="539552" y="1219611"/>
                  <a:ext cx="288032" cy="4571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1" name="Rectangle 8"/>
                <p:cNvSpPr/>
                <p:nvPr/>
              </p:nvSpPr>
              <p:spPr>
                <a:xfrm>
                  <a:off x="539552" y="1484784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2" name="Rectangle 9"/>
                <p:cNvSpPr/>
                <p:nvPr/>
              </p:nvSpPr>
              <p:spPr>
                <a:xfrm>
                  <a:off x="542032" y="1739165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3" name="Rectangle 10"/>
                <p:cNvSpPr/>
                <p:nvPr/>
              </p:nvSpPr>
              <p:spPr>
                <a:xfrm>
                  <a:off x="524645" y="2132856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4" name="Rectangle 11"/>
                <p:cNvSpPr/>
                <p:nvPr/>
              </p:nvSpPr>
              <p:spPr>
                <a:xfrm>
                  <a:off x="539552" y="1853208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5" name="Rectangle 12"/>
                <p:cNvSpPr/>
                <p:nvPr/>
              </p:nvSpPr>
              <p:spPr>
                <a:xfrm>
                  <a:off x="524645" y="2283558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6" name="Rectangle 13"/>
                <p:cNvSpPr/>
                <p:nvPr/>
              </p:nvSpPr>
              <p:spPr>
                <a:xfrm>
                  <a:off x="914499" y="2001984"/>
                  <a:ext cx="705173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7" name="Rectangle 15"/>
                <p:cNvSpPr/>
                <p:nvPr/>
              </p:nvSpPr>
              <p:spPr>
                <a:xfrm>
                  <a:off x="539552" y="1604059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8" name="Rectangle 16"/>
                <p:cNvSpPr/>
                <p:nvPr/>
              </p:nvSpPr>
              <p:spPr>
                <a:xfrm>
                  <a:off x="532098" y="2001982"/>
                  <a:ext cx="30293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9" name="Rectangle 17"/>
                <p:cNvSpPr/>
                <p:nvPr/>
              </p:nvSpPr>
              <p:spPr>
                <a:xfrm>
                  <a:off x="1278471" y="2636912"/>
                  <a:ext cx="294555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0" name="Rectangle 18"/>
                <p:cNvSpPr/>
                <p:nvPr/>
              </p:nvSpPr>
              <p:spPr>
                <a:xfrm>
                  <a:off x="1278471" y="2494051"/>
                  <a:ext cx="294555" cy="4571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69" name="Freeform 4"/>
              <p:cNvSpPr/>
              <p:nvPr/>
            </p:nvSpPr>
            <p:spPr>
              <a:xfrm>
                <a:off x="2883693" y="2752726"/>
                <a:ext cx="264319" cy="269082"/>
              </a:xfrm>
              <a:custGeom>
                <a:avLst/>
                <a:gdLst>
                  <a:gd name="connsiteX0" fmla="*/ 0 w 266700"/>
                  <a:gd name="connsiteY0" fmla="*/ 0 h 252413"/>
                  <a:gd name="connsiteX1" fmla="*/ 261937 w 266700"/>
                  <a:gd name="connsiteY1" fmla="*/ 2381 h 252413"/>
                  <a:gd name="connsiteX2" fmla="*/ 266700 w 266700"/>
                  <a:gd name="connsiteY2" fmla="*/ 252413 h 252413"/>
                  <a:gd name="connsiteX3" fmla="*/ 0 w 266700"/>
                  <a:gd name="connsiteY3" fmla="*/ 0 h 252413"/>
                  <a:gd name="connsiteX0" fmla="*/ 0 w 264319"/>
                  <a:gd name="connsiteY0" fmla="*/ 0 h 269082"/>
                  <a:gd name="connsiteX1" fmla="*/ 261937 w 264319"/>
                  <a:gd name="connsiteY1" fmla="*/ 2381 h 269082"/>
                  <a:gd name="connsiteX2" fmla="*/ 264319 w 264319"/>
                  <a:gd name="connsiteY2" fmla="*/ 269082 h 269082"/>
                  <a:gd name="connsiteX3" fmla="*/ 0 w 264319"/>
                  <a:gd name="connsiteY3" fmla="*/ 0 h 26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319" h="269082">
                    <a:moveTo>
                      <a:pt x="0" y="0"/>
                    </a:moveTo>
                    <a:lnTo>
                      <a:pt x="261937" y="2381"/>
                    </a:lnTo>
                    <a:cubicBezTo>
                      <a:pt x="263525" y="85725"/>
                      <a:pt x="262731" y="185738"/>
                      <a:pt x="264319" y="26908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85" name="Group 39"/>
          <p:cNvGrpSpPr/>
          <p:nvPr/>
        </p:nvGrpSpPr>
        <p:grpSpPr>
          <a:xfrm>
            <a:off x="7174566" y="2860860"/>
            <a:ext cx="1047438" cy="1041903"/>
            <a:chOff x="1562368" y="-119987"/>
            <a:chExt cx="3329962" cy="3312368"/>
          </a:xfrm>
        </p:grpSpPr>
        <p:sp>
          <p:nvSpPr>
            <p:cNvPr id="86" name="Oval 20"/>
            <p:cNvSpPr/>
            <p:nvPr/>
          </p:nvSpPr>
          <p:spPr>
            <a:xfrm>
              <a:off x="1562368" y="-119987"/>
              <a:ext cx="3329962" cy="331236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7" name="Group 19"/>
            <p:cNvGrpSpPr/>
            <p:nvPr/>
          </p:nvGrpSpPr>
          <p:grpSpPr>
            <a:xfrm>
              <a:off x="2377434" y="404664"/>
              <a:ext cx="1717218" cy="2374108"/>
              <a:chOff x="2880182" y="647700"/>
              <a:chExt cx="1717218" cy="2374108"/>
            </a:xfrm>
          </p:grpSpPr>
          <p:sp>
            <p:nvSpPr>
              <p:cNvPr id="88" name="Freeform 5"/>
              <p:cNvSpPr/>
              <p:nvPr/>
            </p:nvSpPr>
            <p:spPr>
              <a:xfrm>
                <a:off x="2880182" y="647700"/>
                <a:ext cx="1717218" cy="2368550"/>
              </a:xfrm>
              <a:custGeom>
                <a:avLst/>
                <a:gdLst>
                  <a:gd name="connsiteX0" fmla="*/ 4888 w 1713038"/>
                  <a:gd name="connsiteY0" fmla="*/ 12700 h 2368550"/>
                  <a:gd name="connsiteX1" fmla="*/ 1713038 w 1713038"/>
                  <a:gd name="connsiteY1" fmla="*/ 0 h 2368550"/>
                  <a:gd name="connsiteX2" fmla="*/ 1713038 w 1713038"/>
                  <a:gd name="connsiteY2" fmla="*/ 2362200 h 2368550"/>
                  <a:gd name="connsiteX3" fmla="*/ 265238 w 1713038"/>
                  <a:gd name="connsiteY3" fmla="*/ 2368550 h 2368550"/>
                  <a:gd name="connsiteX4" fmla="*/ 258888 w 1713038"/>
                  <a:gd name="connsiteY4" fmla="*/ 2127250 h 2368550"/>
                  <a:gd name="connsiteX5" fmla="*/ 4888 w 1713038"/>
                  <a:gd name="connsiteY5" fmla="*/ 2120900 h 2368550"/>
                  <a:gd name="connsiteX6" fmla="*/ 4888 w 1713038"/>
                  <a:gd name="connsiteY6" fmla="*/ 12700 h 2368550"/>
                  <a:gd name="connsiteX0" fmla="*/ 4888 w 1713038"/>
                  <a:gd name="connsiteY0" fmla="*/ 12700 h 2368550"/>
                  <a:gd name="connsiteX1" fmla="*/ 1713038 w 1713038"/>
                  <a:gd name="connsiteY1" fmla="*/ 0 h 2368550"/>
                  <a:gd name="connsiteX2" fmla="*/ 1713038 w 1713038"/>
                  <a:gd name="connsiteY2" fmla="*/ 2362200 h 2368550"/>
                  <a:gd name="connsiteX3" fmla="*/ 265238 w 1713038"/>
                  <a:gd name="connsiteY3" fmla="*/ 2368550 h 2368550"/>
                  <a:gd name="connsiteX4" fmla="*/ 290638 w 1713038"/>
                  <a:gd name="connsiteY4" fmla="*/ 2089150 h 2368550"/>
                  <a:gd name="connsiteX5" fmla="*/ 4888 w 1713038"/>
                  <a:gd name="connsiteY5" fmla="*/ 2120900 h 2368550"/>
                  <a:gd name="connsiteX6" fmla="*/ 4888 w 1713038"/>
                  <a:gd name="connsiteY6" fmla="*/ 12700 h 2368550"/>
                  <a:gd name="connsiteX0" fmla="*/ 4888 w 1713038"/>
                  <a:gd name="connsiteY0" fmla="*/ 12700 h 2368550"/>
                  <a:gd name="connsiteX1" fmla="*/ 1713038 w 1713038"/>
                  <a:gd name="connsiteY1" fmla="*/ 0 h 2368550"/>
                  <a:gd name="connsiteX2" fmla="*/ 1713038 w 1713038"/>
                  <a:gd name="connsiteY2" fmla="*/ 2362200 h 2368550"/>
                  <a:gd name="connsiteX3" fmla="*/ 265238 w 1713038"/>
                  <a:gd name="connsiteY3" fmla="*/ 2368550 h 2368550"/>
                  <a:gd name="connsiteX4" fmla="*/ 273969 w 1713038"/>
                  <a:gd name="connsiteY4" fmla="*/ 2098675 h 2368550"/>
                  <a:gd name="connsiteX5" fmla="*/ 4888 w 1713038"/>
                  <a:gd name="connsiteY5" fmla="*/ 2120900 h 2368550"/>
                  <a:gd name="connsiteX6" fmla="*/ 4888 w 1713038"/>
                  <a:gd name="connsiteY6" fmla="*/ 12700 h 2368550"/>
                  <a:gd name="connsiteX0" fmla="*/ 9068 w 1717218"/>
                  <a:gd name="connsiteY0" fmla="*/ 12700 h 2368550"/>
                  <a:gd name="connsiteX1" fmla="*/ 1717218 w 1717218"/>
                  <a:gd name="connsiteY1" fmla="*/ 0 h 2368550"/>
                  <a:gd name="connsiteX2" fmla="*/ 1717218 w 1717218"/>
                  <a:gd name="connsiteY2" fmla="*/ 2362200 h 2368550"/>
                  <a:gd name="connsiteX3" fmla="*/ 269418 w 1717218"/>
                  <a:gd name="connsiteY3" fmla="*/ 2368550 h 2368550"/>
                  <a:gd name="connsiteX4" fmla="*/ 278149 w 1717218"/>
                  <a:gd name="connsiteY4" fmla="*/ 2098675 h 2368550"/>
                  <a:gd name="connsiteX5" fmla="*/ 1925 w 1717218"/>
                  <a:gd name="connsiteY5" fmla="*/ 2101850 h 2368550"/>
                  <a:gd name="connsiteX6" fmla="*/ 9068 w 1717218"/>
                  <a:gd name="connsiteY6" fmla="*/ 12700 h 2368550"/>
                  <a:gd name="connsiteX0" fmla="*/ 9068 w 1717218"/>
                  <a:gd name="connsiteY0" fmla="*/ 12700 h 2368550"/>
                  <a:gd name="connsiteX1" fmla="*/ 1717218 w 1717218"/>
                  <a:gd name="connsiteY1" fmla="*/ 0 h 2368550"/>
                  <a:gd name="connsiteX2" fmla="*/ 1717218 w 1717218"/>
                  <a:gd name="connsiteY2" fmla="*/ 2362200 h 2368550"/>
                  <a:gd name="connsiteX3" fmla="*/ 269418 w 1717218"/>
                  <a:gd name="connsiteY3" fmla="*/ 2368550 h 2368550"/>
                  <a:gd name="connsiteX4" fmla="*/ 263862 w 1717218"/>
                  <a:gd name="connsiteY4" fmla="*/ 2110581 h 2368550"/>
                  <a:gd name="connsiteX5" fmla="*/ 1925 w 1717218"/>
                  <a:gd name="connsiteY5" fmla="*/ 2101850 h 2368550"/>
                  <a:gd name="connsiteX6" fmla="*/ 9068 w 1717218"/>
                  <a:gd name="connsiteY6" fmla="*/ 12700 h 236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18" h="2368550">
                    <a:moveTo>
                      <a:pt x="9068" y="12700"/>
                    </a:moveTo>
                    <a:lnTo>
                      <a:pt x="1717218" y="0"/>
                    </a:lnTo>
                    <a:lnTo>
                      <a:pt x="1717218" y="2362200"/>
                    </a:lnTo>
                    <a:lnTo>
                      <a:pt x="269418" y="2368550"/>
                    </a:lnTo>
                    <a:lnTo>
                      <a:pt x="263862" y="2110581"/>
                    </a:lnTo>
                    <a:lnTo>
                      <a:pt x="1925" y="2101850"/>
                    </a:lnTo>
                    <a:cubicBezTo>
                      <a:pt x="-2308" y="1397000"/>
                      <a:pt x="601" y="711200"/>
                      <a:pt x="9068" y="127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89" name="Group 7"/>
              <p:cNvGrpSpPr/>
              <p:nvPr/>
            </p:nvGrpSpPr>
            <p:grpSpPr>
              <a:xfrm>
                <a:off x="3190037" y="964939"/>
                <a:ext cx="1097507" cy="1417301"/>
                <a:chOff x="524645" y="1219611"/>
                <a:chExt cx="1097507" cy="1463020"/>
              </a:xfrm>
            </p:grpSpPr>
            <p:sp>
              <p:nvSpPr>
                <p:cNvPr id="91" name="Rectangle 6"/>
                <p:cNvSpPr/>
                <p:nvPr/>
              </p:nvSpPr>
              <p:spPr>
                <a:xfrm>
                  <a:off x="539552" y="1219611"/>
                  <a:ext cx="288032" cy="4571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2" name="Rectangle 8"/>
                <p:cNvSpPr/>
                <p:nvPr/>
              </p:nvSpPr>
              <p:spPr>
                <a:xfrm>
                  <a:off x="539552" y="1484784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3" name="Rectangle 9"/>
                <p:cNvSpPr/>
                <p:nvPr/>
              </p:nvSpPr>
              <p:spPr>
                <a:xfrm>
                  <a:off x="542032" y="1739165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4" name="Rectangle 10"/>
                <p:cNvSpPr/>
                <p:nvPr/>
              </p:nvSpPr>
              <p:spPr>
                <a:xfrm>
                  <a:off x="524645" y="2132856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5" name="Rectangle 11"/>
                <p:cNvSpPr/>
                <p:nvPr/>
              </p:nvSpPr>
              <p:spPr>
                <a:xfrm>
                  <a:off x="539552" y="1853208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6" name="Rectangle 12"/>
                <p:cNvSpPr/>
                <p:nvPr/>
              </p:nvSpPr>
              <p:spPr>
                <a:xfrm>
                  <a:off x="524645" y="2283558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7" name="Rectangle 13"/>
                <p:cNvSpPr/>
                <p:nvPr/>
              </p:nvSpPr>
              <p:spPr>
                <a:xfrm>
                  <a:off x="914499" y="2001984"/>
                  <a:ext cx="705173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8" name="Rectangle 15"/>
                <p:cNvSpPr/>
                <p:nvPr/>
              </p:nvSpPr>
              <p:spPr>
                <a:xfrm>
                  <a:off x="539552" y="1604059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9" name="Rectangle 16"/>
                <p:cNvSpPr/>
                <p:nvPr/>
              </p:nvSpPr>
              <p:spPr>
                <a:xfrm>
                  <a:off x="532098" y="2001982"/>
                  <a:ext cx="30293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00" name="Rectangle 17"/>
                <p:cNvSpPr/>
                <p:nvPr/>
              </p:nvSpPr>
              <p:spPr>
                <a:xfrm>
                  <a:off x="1278471" y="2636912"/>
                  <a:ext cx="294555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01" name="Rectangle 18"/>
                <p:cNvSpPr/>
                <p:nvPr/>
              </p:nvSpPr>
              <p:spPr>
                <a:xfrm>
                  <a:off x="1278471" y="2494051"/>
                  <a:ext cx="294555" cy="4571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90" name="Freeform 4"/>
              <p:cNvSpPr/>
              <p:nvPr/>
            </p:nvSpPr>
            <p:spPr>
              <a:xfrm>
                <a:off x="2883693" y="2752726"/>
                <a:ext cx="264319" cy="269082"/>
              </a:xfrm>
              <a:custGeom>
                <a:avLst/>
                <a:gdLst>
                  <a:gd name="connsiteX0" fmla="*/ 0 w 266700"/>
                  <a:gd name="connsiteY0" fmla="*/ 0 h 252413"/>
                  <a:gd name="connsiteX1" fmla="*/ 261937 w 266700"/>
                  <a:gd name="connsiteY1" fmla="*/ 2381 h 252413"/>
                  <a:gd name="connsiteX2" fmla="*/ 266700 w 266700"/>
                  <a:gd name="connsiteY2" fmla="*/ 252413 h 252413"/>
                  <a:gd name="connsiteX3" fmla="*/ 0 w 266700"/>
                  <a:gd name="connsiteY3" fmla="*/ 0 h 252413"/>
                  <a:gd name="connsiteX0" fmla="*/ 0 w 264319"/>
                  <a:gd name="connsiteY0" fmla="*/ 0 h 269082"/>
                  <a:gd name="connsiteX1" fmla="*/ 261937 w 264319"/>
                  <a:gd name="connsiteY1" fmla="*/ 2381 h 269082"/>
                  <a:gd name="connsiteX2" fmla="*/ 264319 w 264319"/>
                  <a:gd name="connsiteY2" fmla="*/ 269082 h 269082"/>
                  <a:gd name="connsiteX3" fmla="*/ 0 w 264319"/>
                  <a:gd name="connsiteY3" fmla="*/ 0 h 26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319" h="269082">
                    <a:moveTo>
                      <a:pt x="0" y="0"/>
                    </a:moveTo>
                    <a:lnTo>
                      <a:pt x="261937" y="2381"/>
                    </a:lnTo>
                    <a:cubicBezTo>
                      <a:pt x="263525" y="85725"/>
                      <a:pt x="262731" y="185738"/>
                      <a:pt x="264319" y="26908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cxnSp>
        <p:nvCxnSpPr>
          <p:cNvPr id="102" name="Straight Connector 38"/>
          <p:cNvCxnSpPr>
            <a:stCxn id="30" idx="0"/>
            <a:endCxn id="111" idx="4"/>
          </p:cNvCxnSpPr>
          <p:nvPr/>
        </p:nvCxnSpPr>
        <p:spPr>
          <a:xfrm flipH="1" flipV="1">
            <a:off x="3269999" y="2143196"/>
            <a:ext cx="5500" cy="745345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40"/>
          <p:cNvSpPr txBox="1"/>
          <p:nvPr/>
        </p:nvSpPr>
        <p:spPr>
          <a:xfrm>
            <a:off x="3481645" y="182670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1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ST</a:t>
            </a:r>
            <a:r>
              <a:rPr lang="en-US" dirty="0" smtClean="0">
                <a:latin typeface="Helvetica Neue Bold Condensed"/>
                <a:cs typeface="Helvetica Neue Bold Condensed"/>
              </a:rPr>
              <a:t> May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110" name="组 109"/>
          <p:cNvGrpSpPr/>
          <p:nvPr/>
        </p:nvGrpSpPr>
        <p:grpSpPr>
          <a:xfrm>
            <a:off x="3131117" y="1865433"/>
            <a:ext cx="277763" cy="277763"/>
            <a:chOff x="1348926" y="5388346"/>
            <a:chExt cx="277763" cy="277763"/>
          </a:xfrm>
        </p:grpSpPr>
        <p:sp>
          <p:nvSpPr>
            <p:cNvPr id="111" name="椭圆 110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E2DDE9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16" name="Straight Connector 38"/>
          <p:cNvCxnSpPr>
            <a:stCxn id="118" idx="0"/>
            <a:endCxn id="30" idx="4"/>
          </p:cNvCxnSpPr>
          <p:nvPr/>
        </p:nvCxnSpPr>
        <p:spPr>
          <a:xfrm flipH="1" flipV="1">
            <a:off x="3275499" y="3902763"/>
            <a:ext cx="10908" cy="864434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 116"/>
          <p:cNvGrpSpPr/>
          <p:nvPr/>
        </p:nvGrpSpPr>
        <p:grpSpPr>
          <a:xfrm>
            <a:off x="3147525" y="4767197"/>
            <a:ext cx="277763" cy="277763"/>
            <a:chOff x="1348926" y="5388346"/>
            <a:chExt cx="277763" cy="277763"/>
          </a:xfrm>
        </p:grpSpPr>
        <p:sp>
          <p:nvSpPr>
            <p:cNvPr id="118" name="椭圆 117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E2DDE9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椭圆 118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2" name="TextBox 40"/>
          <p:cNvSpPr txBox="1"/>
          <p:nvPr/>
        </p:nvSpPr>
        <p:spPr>
          <a:xfrm>
            <a:off x="3481645" y="469686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30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th</a:t>
            </a:r>
            <a:r>
              <a:rPr lang="en-US" dirty="0" smtClean="0">
                <a:latin typeface="Helvetica Neue Bold Condensed"/>
                <a:cs typeface="Helvetica Neue Bold Condensed"/>
              </a:rPr>
              <a:t> June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sp>
        <p:nvSpPr>
          <p:cNvPr id="123" name="TextBox 31"/>
          <p:cNvSpPr txBox="1"/>
          <p:nvPr/>
        </p:nvSpPr>
        <p:spPr>
          <a:xfrm>
            <a:off x="2309772" y="528009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Completion of</a:t>
            </a:r>
            <a:br>
              <a:rPr lang="en-US" dirty="0" smtClean="0">
                <a:latin typeface="Helvetica Neue Light"/>
                <a:cs typeface="Helvetica Neue Light"/>
              </a:rPr>
            </a:br>
            <a:r>
              <a:rPr lang="en-US" dirty="0" smtClean="0">
                <a:latin typeface="Helvetica Neue Light"/>
                <a:cs typeface="Helvetica Neue Light"/>
              </a:rPr>
              <a:t>Calendar</a:t>
            </a:r>
            <a:endParaRPr lang="en-SG" dirty="0">
              <a:latin typeface="Helvetica Neue Light"/>
              <a:cs typeface="Helvetica Neue Light"/>
            </a:endParaRPr>
          </a:p>
        </p:txBody>
      </p:sp>
      <p:cxnSp>
        <p:nvCxnSpPr>
          <p:cNvPr id="124" name="Straight Connector 38"/>
          <p:cNvCxnSpPr>
            <a:stCxn id="48" idx="4"/>
            <a:endCxn id="126" idx="0"/>
          </p:cNvCxnSpPr>
          <p:nvPr/>
        </p:nvCxnSpPr>
        <p:spPr>
          <a:xfrm>
            <a:off x="5483842" y="3915817"/>
            <a:ext cx="13270" cy="832805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 124"/>
          <p:cNvGrpSpPr/>
          <p:nvPr/>
        </p:nvGrpSpPr>
        <p:grpSpPr>
          <a:xfrm>
            <a:off x="5358230" y="4748622"/>
            <a:ext cx="277763" cy="277763"/>
            <a:chOff x="1348926" y="5388346"/>
            <a:chExt cx="277763" cy="277763"/>
          </a:xfrm>
        </p:grpSpPr>
        <p:sp>
          <p:nvSpPr>
            <p:cNvPr id="126" name="椭圆 125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B7DEE8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9" name="TextBox 40"/>
          <p:cNvSpPr txBox="1"/>
          <p:nvPr/>
        </p:nvSpPr>
        <p:spPr>
          <a:xfrm>
            <a:off x="5679325" y="469686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1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ST</a:t>
            </a:r>
            <a:r>
              <a:rPr lang="en-US" dirty="0" smtClean="0">
                <a:latin typeface="Helvetica Neue Bold Condensed"/>
                <a:cs typeface="Helvetica Neue Bold Condensed"/>
              </a:rPr>
              <a:t> May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sp>
        <p:nvSpPr>
          <p:cNvPr id="132" name="TextBox 31"/>
          <p:cNvSpPr txBox="1"/>
          <p:nvPr/>
        </p:nvSpPr>
        <p:spPr>
          <a:xfrm>
            <a:off x="4495586" y="232474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Affiliate Marketing</a:t>
            </a:r>
            <a:endParaRPr lang="en-SG" dirty="0">
              <a:latin typeface="Helvetica Neue Light"/>
              <a:cs typeface="Helvetica Neue Light"/>
            </a:endParaRPr>
          </a:p>
        </p:txBody>
      </p:sp>
      <p:cxnSp>
        <p:nvCxnSpPr>
          <p:cNvPr id="133" name="Straight Connector 38"/>
          <p:cNvCxnSpPr>
            <a:stCxn id="135" idx="0"/>
            <a:endCxn id="86" idx="4"/>
          </p:cNvCxnSpPr>
          <p:nvPr/>
        </p:nvCxnSpPr>
        <p:spPr>
          <a:xfrm flipH="1" flipV="1">
            <a:off x="7698285" y="3902763"/>
            <a:ext cx="7561" cy="863700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组 133"/>
          <p:cNvGrpSpPr/>
          <p:nvPr/>
        </p:nvGrpSpPr>
        <p:grpSpPr>
          <a:xfrm>
            <a:off x="7566964" y="4766463"/>
            <a:ext cx="277763" cy="277763"/>
            <a:chOff x="1348926" y="5388346"/>
            <a:chExt cx="277763" cy="277763"/>
          </a:xfrm>
        </p:grpSpPr>
        <p:sp>
          <p:nvSpPr>
            <p:cNvPr id="135" name="椭圆 134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31859C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31859C"/>
                </a:solidFill>
              </a:endParaRPr>
            </a:p>
          </p:txBody>
        </p:sp>
        <p:sp>
          <p:nvSpPr>
            <p:cNvPr id="136" name="椭圆 135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7" name="TextBox 40"/>
          <p:cNvSpPr txBox="1"/>
          <p:nvPr/>
        </p:nvSpPr>
        <p:spPr>
          <a:xfrm>
            <a:off x="7957819" y="469613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1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st</a:t>
            </a:r>
            <a:r>
              <a:rPr lang="en-US" dirty="0" smtClean="0">
                <a:latin typeface="Helvetica Neue Bold Condensed"/>
                <a:cs typeface="Helvetica Neue Bold Condensed"/>
              </a:rPr>
              <a:t> July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141" name="Straight Connector 38"/>
          <p:cNvCxnSpPr>
            <a:stCxn id="86" idx="0"/>
            <a:endCxn id="144" idx="4"/>
          </p:cNvCxnSpPr>
          <p:nvPr/>
        </p:nvCxnSpPr>
        <p:spPr>
          <a:xfrm flipH="1" flipV="1">
            <a:off x="7692328" y="2071199"/>
            <a:ext cx="5957" cy="789661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40"/>
          <p:cNvSpPr txBox="1"/>
          <p:nvPr/>
        </p:nvSpPr>
        <p:spPr>
          <a:xfrm>
            <a:off x="7932179" y="175471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1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ST</a:t>
            </a:r>
            <a:r>
              <a:rPr lang="en-US" dirty="0" smtClean="0">
                <a:latin typeface="Helvetica Neue Bold Condensed"/>
                <a:cs typeface="Helvetica Neue Bold Condensed"/>
              </a:rPr>
              <a:t> June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143" name="组 142"/>
          <p:cNvGrpSpPr/>
          <p:nvPr/>
        </p:nvGrpSpPr>
        <p:grpSpPr>
          <a:xfrm>
            <a:off x="7553446" y="1793436"/>
            <a:ext cx="277763" cy="277763"/>
            <a:chOff x="1348926" y="5388346"/>
            <a:chExt cx="277763" cy="277763"/>
          </a:xfrm>
        </p:grpSpPr>
        <p:sp>
          <p:nvSpPr>
            <p:cNvPr id="144" name="椭圆 143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31859C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5" name="椭圆 144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7" name="TextBox 31"/>
          <p:cNvSpPr txBox="1"/>
          <p:nvPr/>
        </p:nvSpPr>
        <p:spPr>
          <a:xfrm>
            <a:off x="6901522" y="533202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Sign Contract with Universities</a:t>
            </a:r>
            <a:endParaRPr lang="en-SG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61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7" dur="10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2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2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7" dur="1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2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66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2" dur="100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2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2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8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0" dur="2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/>
          <p:bldP spid="122" grpId="0"/>
          <p:bldP spid="123" grpId="0"/>
          <p:bldP spid="129" grpId="0"/>
          <p:bldP spid="132" grpId="0"/>
          <p:bldP spid="137" grpId="0"/>
          <p:bldP spid="142" grpId="0"/>
          <p:bldP spid="147" grpId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" dur="10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2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2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5" dur="2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2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10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000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9" dur="2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2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8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2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8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0" dur="2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/>
          <p:bldP spid="122" grpId="0"/>
          <p:bldP spid="123" grpId="0"/>
          <p:bldP spid="129" grpId="0"/>
          <p:bldP spid="132" grpId="0"/>
          <p:bldP spid="137" grpId="0"/>
          <p:bldP spid="142" grpId="0"/>
          <p:bldP spid="147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Timeline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53" y="6511873"/>
            <a:ext cx="108000" cy="168197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0" y="6522227"/>
            <a:ext cx="9144000" cy="363106"/>
            <a:chOff x="0" y="6522227"/>
            <a:chExt cx="9144000" cy="363106"/>
          </a:xfrm>
        </p:grpSpPr>
        <p:grpSp>
          <p:nvGrpSpPr>
            <p:cNvPr id="11" name="组 10"/>
            <p:cNvGrpSpPr/>
            <p:nvPr/>
          </p:nvGrpSpPr>
          <p:grpSpPr>
            <a:xfrm>
              <a:off x="0" y="6525344"/>
              <a:ext cx="9144000" cy="359989"/>
              <a:chOff x="0" y="6516370"/>
              <a:chExt cx="9144000" cy="35998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516370"/>
                <a:ext cx="9144000" cy="341630"/>
              </a:xfrm>
              <a:prstGeom prst="rect">
                <a:avLst/>
              </a:prstGeom>
              <a:solidFill>
                <a:srgbClr val="536075"/>
              </a:solidFill>
              <a:ln>
                <a:solidFill>
                  <a:srgbClr val="5360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00">
                  <a:solidFill>
                    <a:srgbClr val="FFFFCE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2588" y="6597352"/>
                <a:ext cx="1082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92A9C0"/>
                    </a:solidFill>
                    <a:latin typeface="Helvetica"/>
                    <a:cs typeface="Helvetica"/>
                  </a:rPr>
                  <a:t>Innovation</a:t>
                </a:r>
                <a:endParaRPr kumimoji="1" lang="zh-CN" altLang="en-US" sz="1200" dirty="0">
                  <a:solidFill>
                    <a:srgbClr val="92A9C0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941028" y="6599360"/>
                <a:ext cx="12406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Financials</a:t>
                </a:r>
                <a:endParaRPr kumimoji="1" lang="zh-CN" altLang="en-US" sz="1200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394692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8098B3"/>
                    </a:solidFill>
                    <a:latin typeface="Helvetica"/>
                    <a:cs typeface="Helvetica"/>
                  </a:rPr>
                  <a:t>Customer Acquisition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029878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8098B3"/>
                    </a:solidFill>
                    <a:latin typeface="Helvetica"/>
                    <a:cs typeface="Helvetica"/>
                  </a:rPr>
                  <a:t>Future Expansion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1488" y="6522227"/>
              <a:ext cx="108000" cy="168197"/>
            </a:xfrm>
            <a:prstGeom prst="rect">
              <a:avLst/>
            </a:prstGeom>
          </p:spPr>
        </p:pic>
      </p:grpSp>
      <p:cxnSp>
        <p:nvCxnSpPr>
          <p:cNvPr id="113" name="Straight Connector 21"/>
          <p:cNvCxnSpPr/>
          <p:nvPr/>
        </p:nvCxnSpPr>
        <p:spPr>
          <a:xfrm>
            <a:off x="0" y="3393651"/>
            <a:ext cx="9144000" cy="0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2" descr="http://iterator.io/images/icons/rocke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7" y="2841926"/>
            <a:ext cx="1023121" cy="102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3"/>
          <p:cNvGrpSpPr/>
          <p:nvPr/>
        </p:nvGrpSpPr>
        <p:grpSpPr>
          <a:xfrm>
            <a:off x="4941028" y="2614776"/>
            <a:ext cx="1560207" cy="1483078"/>
            <a:chOff x="3059832" y="-2768"/>
            <a:chExt cx="1690085" cy="1606534"/>
          </a:xfrm>
        </p:grpSpPr>
        <p:sp>
          <p:nvSpPr>
            <p:cNvPr id="26" name="Oval 2"/>
            <p:cNvSpPr/>
            <p:nvPr/>
          </p:nvSpPr>
          <p:spPr>
            <a:xfrm>
              <a:off x="3059832" y="-2768"/>
              <a:ext cx="1684401" cy="1606534"/>
            </a:xfrm>
            <a:prstGeom prst="ellipse">
              <a:avLst/>
            </a:prstGeom>
            <a:solidFill>
              <a:srgbClr val="55C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TextBox 1"/>
            <p:cNvSpPr txBox="1"/>
            <p:nvPr/>
          </p:nvSpPr>
          <p:spPr>
            <a:xfrm>
              <a:off x="3093732" y="373747"/>
              <a:ext cx="1656185" cy="83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 Condensed" pitchFamily="50" charset="0"/>
                </a:rPr>
                <a:t>201</a:t>
              </a:r>
              <a:r>
                <a:rPr lang="en-US" altLang="zh-CN" sz="4400" b="1" dirty="0" smtClean="0">
                  <a:solidFill>
                    <a:schemeClr val="bg1"/>
                  </a:solidFill>
                  <a:latin typeface="Helvetica Condensed" pitchFamily="50" charset="0"/>
                </a:rPr>
                <a:t>6</a:t>
              </a:r>
              <a:endParaRPr lang="en-SG" sz="4400" b="1" dirty="0">
                <a:solidFill>
                  <a:schemeClr val="bg1"/>
                </a:solidFill>
                <a:latin typeface="Helvetica Condensed" pitchFamily="50" charset="0"/>
              </a:endParaRPr>
            </a:p>
          </p:txBody>
        </p:sp>
      </p:grpSp>
      <p:cxnSp>
        <p:nvCxnSpPr>
          <p:cNvPr id="130" name="Straight Connector 38"/>
          <p:cNvCxnSpPr>
            <a:stCxn id="128" idx="2"/>
            <a:endCxn id="138" idx="0"/>
          </p:cNvCxnSpPr>
          <p:nvPr/>
        </p:nvCxnSpPr>
        <p:spPr>
          <a:xfrm>
            <a:off x="3846378" y="3865047"/>
            <a:ext cx="7092" cy="1121174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组 130"/>
          <p:cNvGrpSpPr/>
          <p:nvPr/>
        </p:nvGrpSpPr>
        <p:grpSpPr>
          <a:xfrm>
            <a:off x="3714588" y="4986221"/>
            <a:ext cx="277763" cy="277763"/>
            <a:chOff x="1348926" y="5388346"/>
            <a:chExt cx="277763" cy="277763"/>
          </a:xfrm>
        </p:grpSpPr>
        <p:sp>
          <p:nvSpPr>
            <p:cNvPr id="138" name="椭圆 137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27384C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椭圆 138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0" name="TextBox 40"/>
          <p:cNvSpPr txBox="1"/>
          <p:nvPr/>
        </p:nvSpPr>
        <p:spPr>
          <a:xfrm>
            <a:off x="4074759" y="493446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1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ST</a:t>
            </a:r>
            <a:r>
              <a:rPr lang="en-US" dirty="0" smtClean="0">
                <a:latin typeface="Helvetica Neue Bold Condensed"/>
                <a:cs typeface="Helvetica Neue Bold Condensed"/>
              </a:rPr>
              <a:t> July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sp>
        <p:nvSpPr>
          <p:cNvPr id="146" name="TextBox 31"/>
          <p:cNvSpPr txBox="1"/>
          <p:nvPr/>
        </p:nvSpPr>
        <p:spPr>
          <a:xfrm>
            <a:off x="2864927" y="206667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Launch the app</a:t>
            </a:r>
            <a:endParaRPr lang="en-SG" dirty="0">
              <a:latin typeface="Helvetica Neue Light"/>
              <a:cs typeface="Helvetica Neue Light"/>
            </a:endParaRPr>
          </a:p>
        </p:txBody>
      </p:sp>
      <p:grpSp>
        <p:nvGrpSpPr>
          <p:cNvPr id="148" name="Group 459"/>
          <p:cNvGrpSpPr/>
          <p:nvPr/>
        </p:nvGrpSpPr>
        <p:grpSpPr>
          <a:xfrm>
            <a:off x="1285799" y="2822314"/>
            <a:ext cx="1047438" cy="1041903"/>
            <a:chOff x="572875" y="2142730"/>
            <a:chExt cx="1047438" cy="1041903"/>
          </a:xfrm>
        </p:grpSpPr>
        <p:sp>
          <p:nvSpPr>
            <p:cNvPr id="149" name="Oval 460"/>
            <p:cNvSpPr/>
            <p:nvPr/>
          </p:nvSpPr>
          <p:spPr>
            <a:xfrm>
              <a:off x="572875" y="2142730"/>
              <a:ext cx="1047438" cy="104190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50" name="Group 461"/>
            <p:cNvGrpSpPr/>
            <p:nvPr/>
          </p:nvGrpSpPr>
          <p:grpSpPr>
            <a:xfrm>
              <a:off x="646980" y="2480513"/>
              <a:ext cx="911874" cy="483299"/>
              <a:chOff x="449580" y="1501140"/>
              <a:chExt cx="6989027" cy="3704232"/>
            </a:xfrm>
          </p:grpSpPr>
          <p:grpSp>
            <p:nvGrpSpPr>
              <p:cNvPr id="151" name="Group 462"/>
              <p:cNvGrpSpPr/>
              <p:nvPr/>
            </p:nvGrpSpPr>
            <p:grpSpPr>
              <a:xfrm>
                <a:off x="2938463" y="2347913"/>
                <a:ext cx="1428750" cy="1414462"/>
                <a:chOff x="2938463" y="2347913"/>
                <a:chExt cx="1428750" cy="1414462"/>
              </a:xfrm>
            </p:grpSpPr>
            <p:sp>
              <p:nvSpPr>
                <p:cNvPr id="175" name="Freeform 486"/>
                <p:cNvSpPr/>
                <p:nvPr/>
              </p:nvSpPr>
              <p:spPr>
                <a:xfrm>
                  <a:off x="2938463" y="3355181"/>
                  <a:ext cx="416718" cy="407194"/>
                </a:xfrm>
                <a:custGeom>
                  <a:avLst/>
                  <a:gdLst>
                    <a:gd name="connsiteX0" fmla="*/ 0 w 416718"/>
                    <a:gd name="connsiteY0" fmla="*/ 278607 h 407194"/>
                    <a:gd name="connsiteX1" fmla="*/ 164306 w 416718"/>
                    <a:gd name="connsiteY1" fmla="*/ 64294 h 407194"/>
                    <a:gd name="connsiteX2" fmla="*/ 321468 w 416718"/>
                    <a:gd name="connsiteY2" fmla="*/ 0 h 407194"/>
                    <a:gd name="connsiteX3" fmla="*/ 416718 w 416718"/>
                    <a:gd name="connsiteY3" fmla="*/ 95250 h 407194"/>
                    <a:gd name="connsiteX4" fmla="*/ 350043 w 416718"/>
                    <a:gd name="connsiteY4" fmla="*/ 254794 h 407194"/>
                    <a:gd name="connsiteX5" fmla="*/ 145256 w 416718"/>
                    <a:gd name="connsiteY5" fmla="*/ 407194 h 407194"/>
                    <a:gd name="connsiteX6" fmla="*/ 0 w 416718"/>
                    <a:gd name="connsiteY6" fmla="*/ 278607 h 40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6718" h="407194">
                      <a:moveTo>
                        <a:pt x="0" y="278607"/>
                      </a:moveTo>
                      <a:lnTo>
                        <a:pt x="164306" y="64294"/>
                      </a:lnTo>
                      <a:lnTo>
                        <a:pt x="321468" y="0"/>
                      </a:lnTo>
                      <a:lnTo>
                        <a:pt x="416718" y="95250"/>
                      </a:lnTo>
                      <a:lnTo>
                        <a:pt x="350043" y="254794"/>
                      </a:lnTo>
                      <a:lnTo>
                        <a:pt x="145256" y="407194"/>
                      </a:lnTo>
                      <a:lnTo>
                        <a:pt x="0" y="27860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76" name="Freeform 487"/>
                <p:cNvSpPr/>
                <p:nvPr/>
              </p:nvSpPr>
              <p:spPr>
                <a:xfrm>
                  <a:off x="3252788" y="2347913"/>
                  <a:ext cx="1114425" cy="1123950"/>
                </a:xfrm>
                <a:custGeom>
                  <a:avLst/>
                  <a:gdLst>
                    <a:gd name="connsiteX0" fmla="*/ 0 w 1114425"/>
                    <a:gd name="connsiteY0" fmla="*/ 1000125 h 1123950"/>
                    <a:gd name="connsiteX1" fmla="*/ 1009650 w 1114425"/>
                    <a:gd name="connsiteY1" fmla="*/ 0 h 1123950"/>
                    <a:gd name="connsiteX2" fmla="*/ 1114425 w 1114425"/>
                    <a:gd name="connsiteY2" fmla="*/ 100012 h 1123950"/>
                    <a:gd name="connsiteX3" fmla="*/ 90487 w 1114425"/>
                    <a:gd name="connsiteY3" fmla="*/ 1123950 h 1123950"/>
                    <a:gd name="connsiteX4" fmla="*/ 0 w 1114425"/>
                    <a:gd name="connsiteY4" fmla="*/ 1000125 h 1123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4425" h="1123950">
                      <a:moveTo>
                        <a:pt x="0" y="1000125"/>
                      </a:moveTo>
                      <a:lnTo>
                        <a:pt x="1009650" y="0"/>
                      </a:lnTo>
                      <a:lnTo>
                        <a:pt x="1114425" y="100012"/>
                      </a:lnTo>
                      <a:lnTo>
                        <a:pt x="90487" y="1123950"/>
                      </a:lnTo>
                      <a:lnTo>
                        <a:pt x="0" y="100012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2" name="Freeform 463"/>
              <p:cNvSpPr/>
              <p:nvPr/>
            </p:nvSpPr>
            <p:spPr>
              <a:xfrm>
                <a:off x="2341281" y="1898878"/>
                <a:ext cx="4120741" cy="2765180"/>
              </a:xfrm>
              <a:custGeom>
                <a:avLst/>
                <a:gdLst>
                  <a:gd name="connsiteX0" fmla="*/ 3860583 w 4120741"/>
                  <a:gd name="connsiteY0" fmla="*/ 613768 h 2765180"/>
                  <a:gd name="connsiteX1" fmla="*/ 3050958 w 4120741"/>
                  <a:gd name="connsiteY1" fmla="*/ 651868 h 2765180"/>
                  <a:gd name="connsiteX2" fmla="*/ 2327058 w 4120741"/>
                  <a:gd name="connsiteY2" fmla="*/ 461368 h 2765180"/>
                  <a:gd name="connsiteX3" fmla="*/ 1707933 w 4120741"/>
                  <a:gd name="connsiteY3" fmla="*/ 51793 h 2765180"/>
                  <a:gd name="connsiteX4" fmla="*/ 1336458 w 4120741"/>
                  <a:gd name="connsiteY4" fmla="*/ 51793 h 2765180"/>
                  <a:gd name="connsiteX5" fmla="*/ 660183 w 4120741"/>
                  <a:gd name="connsiteY5" fmla="*/ 470893 h 2765180"/>
                  <a:gd name="connsiteX6" fmla="*/ 269658 w 4120741"/>
                  <a:gd name="connsiteY6" fmla="*/ 699493 h 2765180"/>
                  <a:gd name="connsiteX7" fmla="*/ 98208 w 4120741"/>
                  <a:gd name="connsiteY7" fmla="*/ 1194793 h 2765180"/>
                  <a:gd name="connsiteX8" fmla="*/ 60108 w 4120741"/>
                  <a:gd name="connsiteY8" fmla="*/ 1880593 h 2765180"/>
                  <a:gd name="connsiteX9" fmla="*/ 936408 w 4120741"/>
                  <a:gd name="connsiteY9" fmla="*/ 1737718 h 2765180"/>
                  <a:gd name="connsiteX10" fmla="*/ 1584108 w 4120741"/>
                  <a:gd name="connsiteY10" fmla="*/ 1947268 h 2765180"/>
                  <a:gd name="connsiteX11" fmla="*/ 2041308 w 4120741"/>
                  <a:gd name="connsiteY11" fmla="*/ 2756893 h 2765180"/>
                  <a:gd name="connsiteX12" fmla="*/ 2984283 w 4120741"/>
                  <a:gd name="connsiteY12" fmla="*/ 2356843 h 2765180"/>
                  <a:gd name="connsiteX13" fmla="*/ 3565308 w 4120741"/>
                  <a:gd name="connsiteY13" fmla="*/ 2185393 h 2765180"/>
                  <a:gd name="connsiteX14" fmla="*/ 3765333 w 4120741"/>
                  <a:gd name="connsiteY14" fmla="*/ 2109193 h 2765180"/>
                  <a:gd name="connsiteX15" fmla="*/ 4003458 w 4120741"/>
                  <a:gd name="connsiteY15" fmla="*/ 2099668 h 2765180"/>
                  <a:gd name="connsiteX16" fmla="*/ 4108233 w 4120741"/>
                  <a:gd name="connsiteY16" fmla="*/ 2090143 h 2765180"/>
                  <a:gd name="connsiteX17" fmla="*/ 4108233 w 4120741"/>
                  <a:gd name="connsiteY17" fmla="*/ 1813918 h 2765180"/>
                  <a:gd name="connsiteX18" fmla="*/ 4012983 w 4120741"/>
                  <a:gd name="connsiteY18" fmla="*/ 1147168 h 2765180"/>
                  <a:gd name="connsiteX19" fmla="*/ 3860583 w 4120741"/>
                  <a:gd name="connsiteY19" fmla="*/ 613768 h 276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120741" h="2765180">
                    <a:moveTo>
                      <a:pt x="3860583" y="613768"/>
                    </a:moveTo>
                    <a:cubicBezTo>
                      <a:pt x="3700245" y="531218"/>
                      <a:pt x="3306545" y="677268"/>
                      <a:pt x="3050958" y="651868"/>
                    </a:cubicBezTo>
                    <a:cubicBezTo>
                      <a:pt x="2795371" y="626468"/>
                      <a:pt x="2550895" y="561380"/>
                      <a:pt x="2327058" y="461368"/>
                    </a:cubicBezTo>
                    <a:cubicBezTo>
                      <a:pt x="2103221" y="361356"/>
                      <a:pt x="1873033" y="120055"/>
                      <a:pt x="1707933" y="51793"/>
                    </a:cubicBezTo>
                    <a:cubicBezTo>
                      <a:pt x="1542833" y="-16469"/>
                      <a:pt x="1511083" y="-18057"/>
                      <a:pt x="1336458" y="51793"/>
                    </a:cubicBezTo>
                    <a:cubicBezTo>
                      <a:pt x="1161833" y="121643"/>
                      <a:pt x="837983" y="362943"/>
                      <a:pt x="660183" y="470893"/>
                    </a:cubicBezTo>
                    <a:cubicBezTo>
                      <a:pt x="482383" y="578843"/>
                      <a:pt x="363320" y="578843"/>
                      <a:pt x="269658" y="699493"/>
                    </a:cubicBezTo>
                    <a:cubicBezTo>
                      <a:pt x="175995" y="820143"/>
                      <a:pt x="133133" y="997943"/>
                      <a:pt x="98208" y="1194793"/>
                    </a:cubicBezTo>
                    <a:cubicBezTo>
                      <a:pt x="63283" y="1391643"/>
                      <a:pt x="-79592" y="1790106"/>
                      <a:pt x="60108" y="1880593"/>
                    </a:cubicBezTo>
                    <a:cubicBezTo>
                      <a:pt x="199808" y="1971080"/>
                      <a:pt x="682408" y="1726606"/>
                      <a:pt x="936408" y="1737718"/>
                    </a:cubicBezTo>
                    <a:cubicBezTo>
                      <a:pt x="1190408" y="1748830"/>
                      <a:pt x="1399958" y="1777406"/>
                      <a:pt x="1584108" y="1947268"/>
                    </a:cubicBezTo>
                    <a:cubicBezTo>
                      <a:pt x="1768258" y="2117131"/>
                      <a:pt x="1807945" y="2688630"/>
                      <a:pt x="2041308" y="2756893"/>
                    </a:cubicBezTo>
                    <a:cubicBezTo>
                      <a:pt x="2274671" y="2825156"/>
                      <a:pt x="2730283" y="2452093"/>
                      <a:pt x="2984283" y="2356843"/>
                    </a:cubicBezTo>
                    <a:cubicBezTo>
                      <a:pt x="3238283" y="2261593"/>
                      <a:pt x="3435133" y="2226668"/>
                      <a:pt x="3565308" y="2185393"/>
                    </a:cubicBezTo>
                    <a:cubicBezTo>
                      <a:pt x="3695483" y="2144118"/>
                      <a:pt x="3692308" y="2123480"/>
                      <a:pt x="3765333" y="2109193"/>
                    </a:cubicBezTo>
                    <a:cubicBezTo>
                      <a:pt x="3838358" y="2094906"/>
                      <a:pt x="3946308" y="2102843"/>
                      <a:pt x="4003458" y="2099668"/>
                    </a:cubicBezTo>
                    <a:cubicBezTo>
                      <a:pt x="4060608" y="2096493"/>
                      <a:pt x="4090771" y="2137768"/>
                      <a:pt x="4108233" y="2090143"/>
                    </a:cubicBezTo>
                    <a:cubicBezTo>
                      <a:pt x="4125696" y="2042518"/>
                      <a:pt x="4124108" y="1971081"/>
                      <a:pt x="4108233" y="1813918"/>
                    </a:cubicBezTo>
                    <a:cubicBezTo>
                      <a:pt x="4092358" y="1656756"/>
                      <a:pt x="4054258" y="1347193"/>
                      <a:pt x="4012983" y="1147168"/>
                    </a:cubicBezTo>
                    <a:cubicBezTo>
                      <a:pt x="3971708" y="947143"/>
                      <a:pt x="4020921" y="696318"/>
                      <a:pt x="3860583" y="613768"/>
                    </a:cubicBezTo>
                    <a:close/>
                  </a:path>
                </a:pathLst>
              </a:custGeom>
              <a:solidFill>
                <a:srgbClr val="FFE6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153" name="Group 464"/>
              <p:cNvGrpSpPr/>
              <p:nvPr/>
            </p:nvGrpSpPr>
            <p:grpSpPr>
              <a:xfrm>
                <a:off x="1644511" y="2351836"/>
                <a:ext cx="4187681" cy="2825749"/>
                <a:chOff x="7191186" y="769461"/>
                <a:chExt cx="4187681" cy="2825749"/>
              </a:xfrm>
            </p:grpSpPr>
            <p:sp>
              <p:nvSpPr>
                <p:cNvPr id="173" name="Freeform 484"/>
                <p:cNvSpPr/>
                <p:nvPr/>
              </p:nvSpPr>
              <p:spPr>
                <a:xfrm>
                  <a:off x="9396936" y="1976403"/>
                  <a:ext cx="1981931" cy="1618807"/>
                </a:xfrm>
                <a:custGeom>
                  <a:avLst/>
                  <a:gdLst>
                    <a:gd name="connsiteX0" fmla="*/ 1114991 w 1981931"/>
                    <a:gd name="connsiteY0" fmla="*/ 17955 h 1618807"/>
                    <a:gd name="connsiteX1" fmla="*/ 1372166 w 1981931"/>
                    <a:gd name="connsiteY1" fmla="*/ 208455 h 1618807"/>
                    <a:gd name="connsiteX2" fmla="*/ 1718241 w 1981931"/>
                    <a:gd name="connsiteY2" fmla="*/ 443405 h 1618807"/>
                    <a:gd name="connsiteX3" fmla="*/ 1864291 w 1981931"/>
                    <a:gd name="connsiteY3" fmla="*/ 551355 h 1618807"/>
                    <a:gd name="connsiteX4" fmla="*/ 1950016 w 1981931"/>
                    <a:gd name="connsiteY4" fmla="*/ 633905 h 1618807"/>
                    <a:gd name="connsiteX5" fmla="*/ 1981766 w 1981931"/>
                    <a:gd name="connsiteY5" fmla="*/ 745030 h 1618807"/>
                    <a:gd name="connsiteX6" fmla="*/ 1959541 w 1981931"/>
                    <a:gd name="connsiteY6" fmla="*/ 843455 h 1618807"/>
                    <a:gd name="connsiteX7" fmla="*/ 1899216 w 1981931"/>
                    <a:gd name="connsiteY7" fmla="*/ 906955 h 1618807"/>
                    <a:gd name="connsiteX8" fmla="*/ 1778566 w 1981931"/>
                    <a:gd name="connsiteY8" fmla="*/ 951405 h 1618807"/>
                    <a:gd name="connsiteX9" fmla="*/ 1651566 w 1981931"/>
                    <a:gd name="connsiteY9" fmla="*/ 929180 h 1618807"/>
                    <a:gd name="connsiteX10" fmla="*/ 1480116 w 1981931"/>
                    <a:gd name="connsiteY10" fmla="*/ 805355 h 1618807"/>
                    <a:gd name="connsiteX11" fmla="*/ 1413441 w 1981931"/>
                    <a:gd name="connsiteY11" fmla="*/ 849805 h 1618807"/>
                    <a:gd name="connsiteX12" fmla="*/ 1461066 w 1981931"/>
                    <a:gd name="connsiteY12" fmla="*/ 887905 h 1618807"/>
                    <a:gd name="connsiteX13" fmla="*/ 1508691 w 1981931"/>
                    <a:gd name="connsiteY13" fmla="*/ 964105 h 1618807"/>
                    <a:gd name="connsiteX14" fmla="*/ 1530916 w 1981931"/>
                    <a:gd name="connsiteY14" fmla="*/ 1072055 h 1618807"/>
                    <a:gd name="connsiteX15" fmla="*/ 1476941 w 1981931"/>
                    <a:gd name="connsiteY15" fmla="*/ 1186355 h 1618807"/>
                    <a:gd name="connsiteX16" fmla="*/ 1375341 w 1981931"/>
                    <a:gd name="connsiteY16" fmla="*/ 1256205 h 1618807"/>
                    <a:gd name="connsiteX17" fmla="*/ 1226116 w 1981931"/>
                    <a:gd name="connsiteY17" fmla="*/ 1237155 h 1618807"/>
                    <a:gd name="connsiteX18" fmla="*/ 1143566 w 1981931"/>
                    <a:gd name="connsiteY18" fmla="*/ 1180005 h 1618807"/>
                    <a:gd name="connsiteX19" fmla="*/ 1054666 w 1981931"/>
                    <a:gd name="connsiteY19" fmla="*/ 1116505 h 1618807"/>
                    <a:gd name="connsiteX20" fmla="*/ 1007041 w 1981931"/>
                    <a:gd name="connsiteY20" fmla="*/ 1106980 h 1618807"/>
                    <a:gd name="connsiteX21" fmla="*/ 959416 w 1981931"/>
                    <a:gd name="connsiteY21" fmla="*/ 1110155 h 1618807"/>
                    <a:gd name="connsiteX22" fmla="*/ 946716 w 1981931"/>
                    <a:gd name="connsiteY22" fmla="*/ 1138730 h 1618807"/>
                    <a:gd name="connsiteX23" fmla="*/ 994341 w 1981931"/>
                    <a:gd name="connsiteY23" fmla="*/ 1186355 h 1618807"/>
                    <a:gd name="connsiteX24" fmla="*/ 1007041 w 1981931"/>
                    <a:gd name="connsiteY24" fmla="*/ 1310180 h 1618807"/>
                    <a:gd name="connsiteX25" fmla="*/ 918141 w 1981931"/>
                    <a:gd name="connsiteY25" fmla="*/ 1405430 h 1618807"/>
                    <a:gd name="connsiteX26" fmla="*/ 816541 w 1981931"/>
                    <a:gd name="connsiteY26" fmla="*/ 1418130 h 1618807"/>
                    <a:gd name="connsiteX27" fmla="*/ 730816 w 1981931"/>
                    <a:gd name="connsiteY27" fmla="*/ 1370505 h 1618807"/>
                    <a:gd name="connsiteX28" fmla="*/ 613341 w 1981931"/>
                    <a:gd name="connsiteY28" fmla="*/ 1278430 h 1618807"/>
                    <a:gd name="connsiteX29" fmla="*/ 546666 w 1981931"/>
                    <a:gd name="connsiteY29" fmla="*/ 1291130 h 1618807"/>
                    <a:gd name="connsiteX30" fmla="*/ 524441 w 1981931"/>
                    <a:gd name="connsiteY30" fmla="*/ 1303830 h 1618807"/>
                    <a:gd name="connsiteX31" fmla="*/ 581591 w 1981931"/>
                    <a:gd name="connsiteY31" fmla="*/ 1348280 h 1618807"/>
                    <a:gd name="connsiteX32" fmla="*/ 622866 w 1981931"/>
                    <a:gd name="connsiteY32" fmla="*/ 1408605 h 1618807"/>
                    <a:gd name="connsiteX33" fmla="*/ 613341 w 1981931"/>
                    <a:gd name="connsiteY33" fmla="*/ 1503855 h 1618807"/>
                    <a:gd name="connsiteX34" fmla="*/ 527616 w 1981931"/>
                    <a:gd name="connsiteY34" fmla="*/ 1592755 h 1618807"/>
                    <a:gd name="connsiteX35" fmla="*/ 394266 w 1981931"/>
                    <a:gd name="connsiteY35" fmla="*/ 1614980 h 1618807"/>
                    <a:gd name="connsiteX36" fmla="*/ 264091 w 1981931"/>
                    <a:gd name="connsiteY36" fmla="*/ 1526080 h 1618807"/>
                    <a:gd name="connsiteX37" fmla="*/ 124391 w 1981931"/>
                    <a:gd name="connsiteY37" fmla="*/ 1402255 h 1618807"/>
                    <a:gd name="connsiteX38" fmla="*/ 16441 w 1981931"/>
                    <a:gd name="connsiteY38" fmla="*/ 1297480 h 1618807"/>
                    <a:gd name="connsiteX39" fmla="*/ 13266 w 1981931"/>
                    <a:gd name="connsiteY39" fmla="*/ 1183180 h 1618807"/>
                    <a:gd name="connsiteX40" fmla="*/ 140266 w 1981931"/>
                    <a:gd name="connsiteY40" fmla="*/ 878380 h 1618807"/>
                    <a:gd name="connsiteX41" fmla="*/ 264091 w 1981931"/>
                    <a:gd name="connsiteY41" fmla="*/ 475155 h 1618807"/>
                    <a:gd name="connsiteX42" fmla="*/ 559366 w 1981931"/>
                    <a:gd name="connsiteY42" fmla="*/ 214805 h 1618807"/>
                    <a:gd name="connsiteX43" fmla="*/ 1057841 w 1981931"/>
                    <a:gd name="connsiteY43" fmla="*/ 30655 h 1618807"/>
                    <a:gd name="connsiteX44" fmla="*/ 1114991 w 1981931"/>
                    <a:gd name="connsiteY44" fmla="*/ 17955 h 1618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981931" h="1618807">
                      <a:moveTo>
                        <a:pt x="1114991" y="17955"/>
                      </a:moveTo>
                      <a:cubicBezTo>
                        <a:pt x="1167378" y="47588"/>
                        <a:pt x="1271624" y="137547"/>
                        <a:pt x="1372166" y="208455"/>
                      </a:cubicBezTo>
                      <a:cubicBezTo>
                        <a:pt x="1472708" y="279363"/>
                        <a:pt x="1636220" y="386255"/>
                        <a:pt x="1718241" y="443405"/>
                      </a:cubicBezTo>
                      <a:cubicBezTo>
                        <a:pt x="1800262" y="500555"/>
                        <a:pt x="1825662" y="519605"/>
                        <a:pt x="1864291" y="551355"/>
                      </a:cubicBezTo>
                      <a:cubicBezTo>
                        <a:pt x="1902920" y="583105"/>
                        <a:pt x="1930437" y="601626"/>
                        <a:pt x="1950016" y="633905"/>
                      </a:cubicBezTo>
                      <a:cubicBezTo>
                        <a:pt x="1969595" y="666184"/>
                        <a:pt x="1980178" y="710105"/>
                        <a:pt x="1981766" y="745030"/>
                      </a:cubicBezTo>
                      <a:cubicBezTo>
                        <a:pt x="1983354" y="779955"/>
                        <a:pt x="1973299" y="816468"/>
                        <a:pt x="1959541" y="843455"/>
                      </a:cubicBezTo>
                      <a:cubicBezTo>
                        <a:pt x="1945783" y="870443"/>
                        <a:pt x="1929378" y="888963"/>
                        <a:pt x="1899216" y="906955"/>
                      </a:cubicBezTo>
                      <a:cubicBezTo>
                        <a:pt x="1869054" y="924947"/>
                        <a:pt x="1819841" y="947701"/>
                        <a:pt x="1778566" y="951405"/>
                      </a:cubicBezTo>
                      <a:cubicBezTo>
                        <a:pt x="1737291" y="955109"/>
                        <a:pt x="1701308" y="953522"/>
                        <a:pt x="1651566" y="929180"/>
                      </a:cubicBezTo>
                      <a:cubicBezTo>
                        <a:pt x="1601824" y="904838"/>
                        <a:pt x="1519803" y="818584"/>
                        <a:pt x="1480116" y="805355"/>
                      </a:cubicBezTo>
                      <a:cubicBezTo>
                        <a:pt x="1440429" y="792126"/>
                        <a:pt x="1416616" y="836047"/>
                        <a:pt x="1413441" y="849805"/>
                      </a:cubicBezTo>
                      <a:cubicBezTo>
                        <a:pt x="1410266" y="863563"/>
                        <a:pt x="1445191" y="868855"/>
                        <a:pt x="1461066" y="887905"/>
                      </a:cubicBezTo>
                      <a:cubicBezTo>
                        <a:pt x="1476941" y="906955"/>
                        <a:pt x="1497049" y="933413"/>
                        <a:pt x="1508691" y="964105"/>
                      </a:cubicBezTo>
                      <a:cubicBezTo>
                        <a:pt x="1520333" y="994797"/>
                        <a:pt x="1536208" y="1035013"/>
                        <a:pt x="1530916" y="1072055"/>
                      </a:cubicBezTo>
                      <a:cubicBezTo>
                        <a:pt x="1525624" y="1109097"/>
                        <a:pt x="1502870" y="1155663"/>
                        <a:pt x="1476941" y="1186355"/>
                      </a:cubicBezTo>
                      <a:cubicBezTo>
                        <a:pt x="1451012" y="1217047"/>
                        <a:pt x="1417145" y="1247738"/>
                        <a:pt x="1375341" y="1256205"/>
                      </a:cubicBezTo>
                      <a:cubicBezTo>
                        <a:pt x="1333537" y="1264672"/>
                        <a:pt x="1264745" y="1249855"/>
                        <a:pt x="1226116" y="1237155"/>
                      </a:cubicBezTo>
                      <a:cubicBezTo>
                        <a:pt x="1187487" y="1224455"/>
                        <a:pt x="1172141" y="1200113"/>
                        <a:pt x="1143566" y="1180005"/>
                      </a:cubicBezTo>
                      <a:cubicBezTo>
                        <a:pt x="1114991" y="1159897"/>
                        <a:pt x="1077420" y="1128676"/>
                        <a:pt x="1054666" y="1116505"/>
                      </a:cubicBezTo>
                      <a:cubicBezTo>
                        <a:pt x="1031912" y="1104334"/>
                        <a:pt x="1022916" y="1108038"/>
                        <a:pt x="1007041" y="1106980"/>
                      </a:cubicBezTo>
                      <a:cubicBezTo>
                        <a:pt x="991166" y="1105922"/>
                        <a:pt x="969470" y="1104863"/>
                        <a:pt x="959416" y="1110155"/>
                      </a:cubicBezTo>
                      <a:cubicBezTo>
                        <a:pt x="949362" y="1115447"/>
                        <a:pt x="940895" y="1126030"/>
                        <a:pt x="946716" y="1138730"/>
                      </a:cubicBezTo>
                      <a:cubicBezTo>
                        <a:pt x="952537" y="1151430"/>
                        <a:pt x="984287" y="1157780"/>
                        <a:pt x="994341" y="1186355"/>
                      </a:cubicBezTo>
                      <a:cubicBezTo>
                        <a:pt x="1004395" y="1214930"/>
                        <a:pt x="1019741" y="1273668"/>
                        <a:pt x="1007041" y="1310180"/>
                      </a:cubicBezTo>
                      <a:cubicBezTo>
                        <a:pt x="994341" y="1346693"/>
                        <a:pt x="949891" y="1387438"/>
                        <a:pt x="918141" y="1405430"/>
                      </a:cubicBezTo>
                      <a:cubicBezTo>
                        <a:pt x="886391" y="1423422"/>
                        <a:pt x="847762" y="1423951"/>
                        <a:pt x="816541" y="1418130"/>
                      </a:cubicBezTo>
                      <a:cubicBezTo>
                        <a:pt x="785320" y="1412309"/>
                        <a:pt x="764683" y="1393788"/>
                        <a:pt x="730816" y="1370505"/>
                      </a:cubicBezTo>
                      <a:cubicBezTo>
                        <a:pt x="696949" y="1347222"/>
                        <a:pt x="644033" y="1291659"/>
                        <a:pt x="613341" y="1278430"/>
                      </a:cubicBezTo>
                      <a:cubicBezTo>
                        <a:pt x="582649" y="1265201"/>
                        <a:pt x="561483" y="1286897"/>
                        <a:pt x="546666" y="1291130"/>
                      </a:cubicBezTo>
                      <a:cubicBezTo>
                        <a:pt x="531849" y="1295363"/>
                        <a:pt x="518620" y="1294305"/>
                        <a:pt x="524441" y="1303830"/>
                      </a:cubicBezTo>
                      <a:cubicBezTo>
                        <a:pt x="530262" y="1313355"/>
                        <a:pt x="565187" y="1330818"/>
                        <a:pt x="581591" y="1348280"/>
                      </a:cubicBezTo>
                      <a:cubicBezTo>
                        <a:pt x="597995" y="1365743"/>
                        <a:pt x="617574" y="1382676"/>
                        <a:pt x="622866" y="1408605"/>
                      </a:cubicBezTo>
                      <a:cubicBezTo>
                        <a:pt x="628158" y="1434534"/>
                        <a:pt x="629216" y="1473163"/>
                        <a:pt x="613341" y="1503855"/>
                      </a:cubicBezTo>
                      <a:cubicBezTo>
                        <a:pt x="597466" y="1534547"/>
                        <a:pt x="564128" y="1574234"/>
                        <a:pt x="527616" y="1592755"/>
                      </a:cubicBezTo>
                      <a:cubicBezTo>
                        <a:pt x="491103" y="1611276"/>
                        <a:pt x="438187" y="1626092"/>
                        <a:pt x="394266" y="1614980"/>
                      </a:cubicBezTo>
                      <a:cubicBezTo>
                        <a:pt x="350345" y="1603868"/>
                        <a:pt x="309070" y="1561534"/>
                        <a:pt x="264091" y="1526080"/>
                      </a:cubicBezTo>
                      <a:cubicBezTo>
                        <a:pt x="219112" y="1490626"/>
                        <a:pt x="165666" y="1440355"/>
                        <a:pt x="124391" y="1402255"/>
                      </a:cubicBezTo>
                      <a:cubicBezTo>
                        <a:pt x="83116" y="1364155"/>
                        <a:pt x="34962" y="1333993"/>
                        <a:pt x="16441" y="1297480"/>
                      </a:cubicBezTo>
                      <a:cubicBezTo>
                        <a:pt x="-2080" y="1260968"/>
                        <a:pt x="-7371" y="1253030"/>
                        <a:pt x="13266" y="1183180"/>
                      </a:cubicBezTo>
                      <a:cubicBezTo>
                        <a:pt x="33903" y="1113330"/>
                        <a:pt x="98462" y="996384"/>
                        <a:pt x="140266" y="878380"/>
                      </a:cubicBezTo>
                      <a:cubicBezTo>
                        <a:pt x="182070" y="760376"/>
                        <a:pt x="194241" y="585751"/>
                        <a:pt x="264091" y="475155"/>
                      </a:cubicBezTo>
                      <a:cubicBezTo>
                        <a:pt x="333941" y="364559"/>
                        <a:pt x="427074" y="288888"/>
                        <a:pt x="559366" y="214805"/>
                      </a:cubicBezTo>
                      <a:cubicBezTo>
                        <a:pt x="691658" y="140722"/>
                        <a:pt x="967883" y="63992"/>
                        <a:pt x="1057841" y="30655"/>
                      </a:cubicBezTo>
                      <a:cubicBezTo>
                        <a:pt x="1147799" y="-2682"/>
                        <a:pt x="1062604" y="-11678"/>
                        <a:pt x="1114991" y="17955"/>
                      </a:cubicBezTo>
                      <a:close/>
                    </a:path>
                  </a:pathLst>
                </a:custGeom>
                <a:solidFill>
                  <a:srgbClr val="FFD5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74" name="Freeform 485"/>
                <p:cNvSpPr/>
                <p:nvPr/>
              </p:nvSpPr>
              <p:spPr>
                <a:xfrm>
                  <a:off x="7191186" y="769461"/>
                  <a:ext cx="3421340" cy="2538347"/>
                </a:xfrm>
                <a:custGeom>
                  <a:avLst/>
                  <a:gdLst>
                    <a:gd name="connsiteX0" fmla="*/ 455372 w 3421340"/>
                    <a:gd name="connsiteY0" fmla="*/ 21 h 2538347"/>
                    <a:gd name="connsiteX1" fmla="*/ 861772 w 3421340"/>
                    <a:gd name="connsiteY1" fmla="*/ 96541 h 2538347"/>
                    <a:gd name="connsiteX2" fmla="*/ 978612 w 3421340"/>
                    <a:gd name="connsiteY2" fmla="*/ 106701 h 2538347"/>
                    <a:gd name="connsiteX3" fmla="*/ 927812 w 3421340"/>
                    <a:gd name="connsiteY3" fmla="*/ 152421 h 2538347"/>
                    <a:gd name="connsiteX4" fmla="*/ 841452 w 3421340"/>
                    <a:gd name="connsiteY4" fmla="*/ 259101 h 2538347"/>
                    <a:gd name="connsiteX5" fmla="*/ 775412 w 3421340"/>
                    <a:gd name="connsiteY5" fmla="*/ 381021 h 2538347"/>
                    <a:gd name="connsiteX6" fmla="*/ 790652 w 3421340"/>
                    <a:gd name="connsiteY6" fmla="*/ 538501 h 2538347"/>
                    <a:gd name="connsiteX7" fmla="*/ 861772 w 3421340"/>
                    <a:gd name="connsiteY7" fmla="*/ 650261 h 2538347"/>
                    <a:gd name="connsiteX8" fmla="*/ 1004012 w 3421340"/>
                    <a:gd name="connsiteY8" fmla="*/ 751861 h 2538347"/>
                    <a:gd name="connsiteX9" fmla="*/ 1191972 w 3421340"/>
                    <a:gd name="connsiteY9" fmla="*/ 792501 h 2538347"/>
                    <a:gd name="connsiteX10" fmla="*/ 1410412 w 3421340"/>
                    <a:gd name="connsiteY10" fmla="*/ 701061 h 2538347"/>
                    <a:gd name="connsiteX11" fmla="*/ 1598372 w 3421340"/>
                    <a:gd name="connsiteY11" fmla="*/ 574061 h 2538347"/>
                    <a:gd name="connsiteX12" fmla="*/ 1786332 w 3421340"/>
                    <a:gd name="connsiteY12" fmla="*/ 447061 h 2538347"/>
                    <a:gd name="connsiteX13" fmla="*/ 1898092 w 3421340"/>
                    <a:gd name="connsiteY13" fmla="*/ 386101 h 2538347"/>
                    <a:gd name="connsiteX14" fmla="*/ 2096212 w 3421340"/>
                    <a:gd name="connsiteY14" fmla="*/ 370861 h 2538347"/>
                    <a:gd name="connsiteX15" fmla="*/ 2329892 w 3421340"/>
                    <a:gd name="connsiteY15" fmla="*/ 467381 h 2538347"/>
                    <a:gd name="connsiteX16" fmla="*/ 2731212 w 3421340"/>
                    <a:gd name="connsiteY16" fmla="*/ 756941 h 2538347"/>
                    <a:gd name="connsiteX17" fmla="*/ 3091892 w 3421340"/>
                    <a:gd name="connsiteY17" fmla="*/ 1021101 h 2538347"/>
                    <a:gd name="connsiteX18" fmla="*/ 3345892 w 3421340"/>
                    <a:gd name="connsiteY18" fmla="*/ 1203981 h 2538347"/>
                    <a:gd name="connsiteX19" fmla="*/ 3381452 w 3421340"/>
                    <a:gd name="connsiteY19" fmla="*/ 1407181 h 2538347"/>
                    <a:gd name="connsiteX20" fmla="*/ 2827732 w 3421340"/>
                    <a:gd name="connsiteY20" fmla="*/ 1747541 h 2538347"/>
                    <a:gd name="connsiteX21" fmla="*/ 2578812 w 3421340"/>
                    <a:gd name="connsiteY21" fmla="*/ 2138701 h 2538347"/>
                    <a:gd name="connsiteX22" fmla="*/ 2279092 w 3421340"/>
                    <a:gd name="connsiteY22" fmla="*/ 2453661 h 2538347"/>
                    <a:gd name="connsiteX23" fmla="*/ 2228292 w 3421340"/>
                    <a:gd name="connsiteY23" fmla="*/ 2494301 h 2538347"/>
                    <a:gd name="connsiteX24" fmla="*/ 1181812 w 3421340"/>
                    <a:gd name="connsiteY24" fmla="*/ 1894861 h 2538347"/>
                    <a:gd name="connsiteX25" fmla="*/ 429972 w 3421340"/>
                    <a:gd name="connsiteY25" fmla="*/ 1666261 h 2538347"/>
                    <a:gd name="connsiteX26" fmla="*/ 99772 w 3421340"/>
                    <a:gd name="connsiteY26" fmla="*/ 1610381 h 2538347"/>
                    <a:gd name="connsiteX27" fmla="*/ 8332 w 3421340"/>
                    <a:gd name="connsiteY27" fmla="*/ 1574821 h 2538347"/>
                    <a:gd name="connsiteX28" fmla="*/ 13412 w 3421340"/>
                    <a:gd name="connsiteY28" fmla="*/ 1320821 h 2538347"/>
                    <a:gd name="connsiteX29" fmla="*/ 89612 w 3421340"/>
                    <a:gd name="connsiteY29" fmla="*/ 762021 h 2538347"/>
                    <a:gd name="connsiteX30" fmla="*/ 211532 w 3421340"/>
                    <a:gd name="connsiteY30" fmla="*/ 416581 h 2538347"/>
                    <a:gd name="connsiteX31" fmla="*/ 414732 w 3421340"/>
                    <a:gd name="connsiteY31" fmla="*/ 91461 h 2538347"/>
                    <a:gd name="connsiteX32" fmla="*/ 455372 w 3421340"/>
                    <a:gd name="connsiteY32" fmla="*/ 21 h 253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421340" h="2538347">
                      <a:moveTo>
                        <a:pt x="455372" y="21"/>
                      </a:moveTo>
                      <a:cubicBezTo>
                        <a:pt x="529879" y="868"/>
                        <a:pt x="774565" y="78761"/>
                        <a:pt x="861772" y="96541"/>
                      </a:cubicBezTo>
                      <a:cubicBezTo>
                        <a:pt x="948979" y="114321"/>
                        <a:pt x="967605" y="97388"/>
                        <a:pt x="978612" y="106701"/>
                      </a:cubicBezTo>
                      <a:cubicBezTo>
                        <a:pt x="989619" y="116014"/>
                        <a:pt x="950672" y="127021"/>
                        <a:pt x="927812" y="152421"/>
                      </a:cubicBezTo>
                      <a:cubicBezTo>
                        <a:pt x="904952" y="177821"/>
                        <a:pt x="866852" y="221001"/>
                        <a:pt x="841452" y="259101"/>
                      </a:cubicBezTo>
                      <a:cubicBezTo>
                        <a:pt x="816052" y="297201"/>
                        <a:pt x="783879" y="334454"/>
                        <a:pt x="775412" y="381021"/>
                      </a:cubicBezTo>
                      <a:cubicBezTo>
                        <a:pt x="766945" y="427588"/>
                        <a:pt x="776259" y="493628"/>
                        <a:pt x="790652" y="538501"/>
                      </a:cubicBezTo>
                      <a:cubicBezTo>
                        <a:pt x="805045" y="583374"/>
                        <a:pt x="826212" y="614701"/>
                        <a:pt x="861772" y="650261"/>
                      </a:cubicBezTo>
                      <a:cubicBezTo>
                        <a:pt x="897332" y="685821"/>
                        <a:pt x="948979" y="728154"/>
                        <a:pt x="1004012" y="751861"/>
                      </a:cubicBezTo>
                      <a:cubicBezTo>
                        <a:pt x="1059045" y="775568"/>
                        <a:pt x="1124239" y="800968"/>
                        <a:pt x="1191972" y="792501"/>
                      </a:cubicBezTo>
                      <a:cubicBezTo>
                        <a:pt x="1259705" y="784034"/>
                        <a:pt x="1342679" y="737468"/>
                        <a:pt x="1410412" y="701061"/>
                      </a:cubicBezTo>
                      <a:cubicBezTo>
                        <a:pt x="1478145" y="664654"/>
                        <a:pt x="1598372" y="574061"/>
                        <a:pt x="1598372" y="574061"/>
                      </a:cubicBezTo>
                      <a:cubicBezTo>
                        <a:pt x="1661025" y="531728"/>
                        <a:pt x="1736379" y="478388"/>
                        <a:pt x="1786332" y="447061"/>
                      </a:cubicBezTo>
                      <a:cubicBezTo>
                        <a:pt x="1836285" y="415734"/>
                        <a:pt x="1846445" y="398801"/>
                        <a:pt x="1898092" y="386101"/>
                      </a:cubicBezTo>
                      <a:cubicBezTo>
                        <a:pt x="1949739" y="373401"/>
                        <a:pt x="2024245" y="357314"/>
                        <a:pt x="2096212" y="370861"/>
                      </a:cubicBezTo>
                      <a:cubicBezTo>
                        <a:pt x="2168179" y="384408"/>
                        <a:pt x="2224059" y="403034"/>
                        <a:pt x="2329892" y="467381"/>
                      </a:cubicBezTo>
                      <a:cubicBezTo>
                        <a:pt x="2435725" y="531728"/>
                        <a:pt x="2731212" y="756941"/>
                        <a:pt x="2731212" y="756941"/>
                      </a:cubicBezTo>
                      <a:lnTo>
                        <a:pt x="3091892" y="1021101"/>
                      </a:lnTo>
                      <a:cubicBezTo>
                        <a:pt x="3194339" y="1095608"/>
                        <a:pt x="3297632" y="1139634"/>
                        <a:pt x="3345892" y="1203981"/>
                      </a:cubicBezTo>
                      <a:cubicBezTo>
                        <a:pt x="3394152" y="1268328"/>
                        <a:pt x="3467812" y="1316588"/>
                        <a:pt x="3381452" y="1407181"/>
                      </a:cubicBezTo>
                      <a:cubicBezTo>
                        <a:pt x="3295092" y="1497774"/>
                        <a:pt x="2961505" y="1625621"/>
                        <a:pt x="2827732" y="1747541"/>
                      </a:cubicBezTo>
                      <a:cubicBezTo>
                        <a:pt x="2693959" y="1869461"/>
                        <a:pt x="2670252" y="2021014"/>
                        <a:pt x="2578812" y="2138701"/>
                      </a:cubicBezTo>
                      <a:cubicBezTo>
                        <a:pt x="2487372" y="2256388"/>
                        <a:pt x="2337512" y="2394394"/>
                        <a:pt x="2279092" y="2453661"/>
                      </a:cubicBezTo>
                      <a:cubicBezTo>
                        <a:pt x="2220672" y="2512928"/>
                        <a:pt x="2411172" y="2587434"/>
                        <a:pt x="2228292" y="2494301"/>
                      </a:cubicBezTo>
                      <a:cubicBezTo>
                        <a:pt x="2045412" y="2401168"/>
                        <a:pt x="1481532" y="2032868"/>
                        <a:pt x="1181812" y="1894861"/>
                      </a:cubicBezTo>
                      <a:cubicBezTo>
                        <a:pt x="882092" y="1756854"/>
                        <a:pt x="610312" y="1713674"/>
                        <a:pt x="429972" y="1666261"/>
                      </a:cubicBezTo>
                      <a:cubicBezTo>
                        <a:pt x="249632" y="1618848"/>
                        <a:pt x="170045" y="1625621"/>
                        <a:pt x="99772" y="1610381"/>
                      </a:cubicBezTo>
                      <a:cubicBezTo>
                        <a:pt x="29499" y="1595141"/>
                        <a:pt x="22725" y="1623081"/>
                        <a:pt x="8332" y="1574821"/>
                      </a:cubicBezTo>
                      <a:cubicBezTo>
                        <a:pt x="-6061" y="1526561"/>
                        <a:pt x="-135" y="1456288"/>
                        <a:pt x="13412" y="1320821"/>
                      </a:cubicBezTo>
                      <a:cubicBezTo>
                        <a:pt x="26959" y="1185354"/>
                        <a:pt x="56592" y="912728"/>
                        <a:pt x="89612" y="762021"/>
                      </a:cubicBezTo>
                      <a:cubicBezTo>
                        <a:pt x="122632" y="611314"/>
                        <a:pt x="157345" y="528341"/>
                        <a:pt x="211532" y="416581"/>
                      </a:cubicBezTo>
                      <a:cubicBezTo>
                        <a:pt x="265719" y="304821"/>
                        <a:pt x="371552" y="159194"/>
                        <a:pt x="414732" y="91461"/>
                      </a:cubicBezTo>
                      <a:cubicBezTo>
                        <a:pt x="457912" y="23728"/>
                        <a:pt x="380865" y="-826"/>
                        <a:pt x="455372" y="21"/>
                      </a:cubicBezTo>
                      <a:close/>
                    </a:path>
                  </a:pathLst>
                </a:custGeom>
                <a:solidFill>
                  <a:srgbClr val="FFD5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154" name="Group 465"/>
              <p:cNvGrpSpPr/>
              <p:nvPr/>
            </p:nvGrpSpPr>
            <p:grpSpPr>
              <a:xfrm>
                <a:off x="2129183" y="3939939"/>
                <a:ext cx="1736995" cy="1265433"/>
                <a:chOff x="2129183" y="3939939"/>
                <a:chExt cx="1736995" cy="1265433"/>
              </a:xfrm>
            </p:grpSpPr>
            <p:grpSp>
              <p:nvGrpSpPr>
                <p:cNvPr id="164" name="Group 475"/>
                <p:cNvGrpSpPr/>
                <p:nvPr/>
              </p:nvGrpSpPr>
              <p:grpSpPr>
                <a:xfrm>
                  <a:off x="2129183" y="3939939"/>
                  <a:ext cx="1736995" cy="1265433"/>
                  <a:chOff x="2514267" y="4061441"/>
                  <a:chExt cx="1736995" cy="1265433"/>
                </a:xfrm>
                <a:solidFill>
                  <a:srgbClr val="FFCC99"/>
                </a:solidFill>
              </p:grpSpPr>
              <p:sp>
                <p:nvSpPr>
                  <p:cNvPr id="169" name="Freeform 480"/>
                  <p:cNvSpPr/>
                  <p:nvPr/>
                </p:nvSpPr>
                <p:spPr>
                  <a:xfrm>
                    <a:off x="2514267" y="4121011"/>
                    <a:ext cx="424196" cy="713368"/>
                  </a:xfrm>
                  <a:custGeom>
                    <a:avLst/>
                    <a:gdLst>
                      <a:gd name="connsiteX0" fmla="*/ 0 w 424196"/>
                      <a:gd name="connsiteY0" fmla="*/ 492382 h 713368"/>
                      <a:gd name="connsiteX1" fmla="*/ 50800 w 424196"/>
                      <a:gd name="connsiteY1" fmla="*/ 222507 h 713368"/>
                      <a:gd name="connsiteX2" fmla="*/ 88900 w 424196"/>
                      <a:gd name="connsiteY2" fmla="*/ 85982 h 713368"/>
                      <a:gd name="connsiteX3" fmla="*/ 123825 w 424196"/>
                      <a:gd name="connsiteY3" fmla="*/ 25657 h 713368"/>
                      <a:gd name="connsiteX4" fmla="*/ 212725 w 424196"/>
                      <a:gd name="connsiteY4" fmla="*/ 257 h 713368"/>
                      <a:gd name="connsiteX5" fmla="*/ 339725 w 424196"/>
                      <a:gd name="connsiteY5" fmla="*/ 16132 h 713368"/>
                      <a:gd name="connsiteX6" fmla="*/ 419100 w 424196"/>
                      <a:gd name="connsiteY6" fmla="*/ 70107 h 713368"/>
                      <a:gd name="connsiteX7" fmla="*/ 412750 w 424196"/>
                      <a:gd name="connsiteY7" fmla="*/ 282832 h 713368"/>
                      <a:gd name="connsiteX8" fmla="*/ 384175 w 424196"/>
                      <a:gd name="connsiteY8" fmla="*/ 540007 h 713368"/>
                      <a:gd name="connsiteX9" fmla="*/ 352425 w 424196"/>
                      <a:gd name="connsiteY9" fmla="*/ 641607 h 713368"/>
                      <a:gd name="connsiteX10" fmla="*/ 269875 w 424196"/>
                      <a:gd name="connsiteY10" fmla="*/ 708282 h 713368"/>
                      <a:gd name="connsiteX11" fmla="*/ 146050 w 424196"/>
                      <a:gd name="connsiteY11" fmla="*/ 698757 h 713368"/>
                      <a:gd name="connsiteX12" fmla="*/ 50800 w 424196"/>
                      <a:gd name="connsiteY12" fmla="*/ 619382 h 713368"/>
                      <a:gd name="connsiteX13" fmla="*/ 0 w 424196"/>
                      <a:gd name="connsiteY13" fmla="*/ 492382 h 7133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4196" h="713368">
                        <a:moveTo>
                          <a:pt x="0" y="492382"/>
                        </a:moveTo>
                        <a:cubicBezTo>
                          <a:pt x="0" y="426236"/>
                          <a:pt x="35983" y="290240"/>
                          <a:pt x="50800" y="222507"/>
                        </a:cubicBezTo>
                        <a:cubicBezTo>
                          <a:pt x="65617" y="154774"/>
                          <a:pt x="76729" y="118790"/>
                          <a:pt x="88900" y="85982"/>
                        </a:cubicBezTo>
                        <a:cubicBezTo>
                          <a:pt x="101071" y="53174"/>
                          <a:pt x="103188" y="39944"/>
                          <a:pt x="123825" y="25657"/>
                        </a:cubicBezTo>
                        <a:cubicBezTo>
                          <a:pt x="144462" y="11370"/>
                          <a:pt x="176742" y="1844"/>
                          <a:pt x="212725" y="257"/>
                        </a:cubicBezTo>
                        <a:cubicBezTo>
                          <a:pt x="248708" y="-1331"/>
                          <a:pt x="305329" y="4490"/>
                          <a:pt x="339725" y="16132"/>
                        </a:cubicBezTo>
                        <a:cubicBezTo>
                          <a:pt x="374121" y="27774"/>
                          <a:pt x="406929" y="25657"/>
                          <a:pt x="419100" y="70107"/>
                        </a:cubicBezTo>
                        <a:cubicBezTo>
                          <a:pt x="431271" y="114557"/>
                          <a:pt x="418571" y="204515"/>
                          <a:pt x="412750" y="282832"/>
                        </a:cubicBezTo>
                        <a:cubicBezTo>
                          <a:pt x="406929" y="361149"/>
                          <a:pt x="394229" y="480211"/>
                          <a:pt x="384175" y="540007"/>
                        </a:cubicBezTo>
                        <a:cubicBezTo>
                          <a:pt x="374121" y="599803"/>
                          <a:pt x="371475" y="613561"/>
                          <a:pt x="352425" y="641607"/>
                        </a:cubicBezTo>
                        <a:cubicBezTo>
                          <a:pt x="333375" y="669653"/>
                          <a:pt x="304271" y="698757"/>
                          <a:pt x="269875" y="708282"/>
                        </a:cubicBezTo>
                        <a:cubicBezTo>
                          <a:pt x="235479" y="717807"/>
                          <a:pt x="182562" y="713574"/>
                          <a:pt x="146050" y="698757"/>
                        </a:cubicBezTo>
                        <a:cubicBezTo>
                          <a:pt x="109538" y="683940"/>
                          <a:pt x="73554" y="655365"/>
                          <a:pt x="50800" y="619382"/>
                        </a:cubicBezTo>
                        <a:cubicBezTo>
                          <a:pt x="28046" y="583399"/>
                          <a:pt x="0" y="558528"/>
                          <a:pt x="0" y="49238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70" name="Freeform 481"/>
                  <p:cNvSpPr/>
                  <p:nvPr/>
                </p:nvSpPr>
                <p:spPr>
                  <a:xfrm>
                    <a:off x="2876206" y="4091393"/>
                    <a:ext cx="510724" cy="971894"/>
                  </a:xfrm>
                  <a:custGeom>
                    <a:avLst/>
                    <a:gdLst>
                      <a:gd name="connsiteX0" fmla="*/ 0 w 424196"/>
                      <a:gd name="connsiteY0" fmla="*/ 492382 h 713368"/>
                      <a:gd name="connsiteX1" fmla="*/ 50800 w 424196"/>
                      <a:gd name="connsiteY1" fmla="*/ 222507 h 713368"/>
                      <a:gd name="connsiteX2" fmla="*/ 88900 w 424196"/>
                      <a:gd name="connsiteY2" fmla="*/ 85982 h 713368"/>
                      <a:gd name="connsiteX3" fmla="*/ 123825 w 424196"/>
                      <a:gd name="connsiteY3" fmla="*/ 25657 h 713368"/>
                      <a:gd name="connsiteX4" fmla="*/ 212725 w 424196"/>
                      <a:gd name="connsiteY4" fmla="*/ 257 h 713368"/>
                      <a:gd name="connsiteX5" fmla="*/ 339725 w 424196"/>
                      <a:gd name="connsiteY5" fmla="*/ 16132 h 713368"/>
                      <a:gd name="connsiteX6" fmla="*/ 419100 w 424196"/>
                      <a:gd name="connsiteY6" fmla="*/ 70107 h 713368"/>
                      <a:gd name="connsiteX7" fmla="*/ 412750 w 424196"/>
                      <a:gd name="connsiteY7" fmla="*/ 282832 h 713368"/>
                      <a:gd name="connsiteX8" fmla="*/ 384175 w 424196"/>
                      <a:gd name="connsiteY8" fmla="*/ 540007 h 713368"/>
                      <a:gd name="connsiteX9" fmla="*/ 352425 w 424196"/>
                      <a:gd name="connsiteY9" fmla="*/ 641607 h 713368"/>
                      <a:gd name="connsiteX10" fmla="*/ 269875 w 424196"/>
                      <a:gd name="connsiteY10" fmla="*/ 708282 h 713368"/>
                      <a:gd name="connsiteX11" fmla="*/ 146050 w 424196"/>
                      <a:gd name="connsiteY11" fmla="*/ 698757 h 713368"/>
                      <a:gd name="connsiteX12" fmla="*/ 50800 w 424196"/>
                      <a:gd name="connsiteY12" fmla="*/ 619382 h 713368"/>
                      <a:gd name="connsiteX13" fmla="*/ 0 w 424196"/>
                      <a:gd name="connsiteY13" fmla="*/ 492382 h 713368"/>
                      <a:gd name="connsiteX0" fmla="*/ 1346 w 425542"/>
                      <a:gd name="connsiteY0" fmla="*/ 492382 h 713368"/>
                      <a:gd name="connsiteX1" fmla="*/ 52146 w 425542"/>
                      <a:gd name="connsiteY1" fmla="*/ 222507 h 713368"/>
                      <a:gd name="connsiteX2" fmla="*/ 90246 w 425542"/>
                      <a:gd name="connsiteY2" fmla="*/ 85982 h 713368"/>
                      <a:gd name="connsiteX3" fmla="*/ 125171 w 425542"/>
                      <a:gd name="connsiteY3" fmla="*/ 25657 h 713368"/>
                      <a:gd name="connsiteX4" fmla="*/ 214071 w 425542"/>
                      <a:gd name="connsiteY4" fmla="*/ 257 h 713368"/>
                      <a:gd name="connsiteX5" fmla="*/ 341071 w 425542"/>
                      <a:gd name="connsiteY5" fmla="*/ 16132 h 713368"/>
                      <a:gd name="connsiteX6" fmla="*/ 420446 w 425542"/>
                      <a:gd name="connsiteY6" fmla="*/ 70107 h 713368"/>
                      <a:gd name="connsiteX7" fmla="*/ 414096 w 425542"/>
                      <a:gd name="connsiteY7" fmla="*/ 282832 h 713368"/>
                      <a:gd name="connsiteX8" fmla="*/ 385521 w 425542"/>
                      <a:gd name="connsiteY8" fmla="*/ 540007 h 713368"/>
                      <a:gd name="connsiteX9" fmla="*/ 353771 w 425542"/>
                      <a:gd name="connsiteY9" fmla="*/ 641607 h 713368"/>
                      <a:gd name="connsiteX10" fmla="*/ 271221 w 425542"/>
                      <a:gd name="connsiteY10" fmla="*/ 708282 h 713368"/>
                      <a:gd name="connsiteX11" fmla="*/ 147396 w 425542"/>
                      <a:gd name="connsiteY11" fmla="*/ 698757 h 713368"/>
                      <a:gd name="connsiteX12" fmla="*/ 25684 w 425542"/>
                      <a:gd name="connsiteY12" fmla="*/ 645997 h 713368"/>
                      <a:gd name="connsiteX13" fmla="*/ 1346 w 425542"/>
                      <a:gd name="connsiteY13" fmla="*/ 492382 h 713368"/>
                      <a:gd name="connsiteX0" fmla="*/ 1463 w 425659"/>
                      <a:gd name="connsiteY0" fmla="*/ 492382 h 739458"/>
                      <a:gd name="connsiteX1" fmla="*/ 52263 w 425659"/>
                      <a:gd name="connsiteY1" fmla="*/ 222507 h 739458"/>
                      <a:gd name="connsiteX2" fmla="*/ 90363 w 425659"/>
                      <a:gd name="connsiteY2" fmla="*/ 85982 h 739458"/>
                      <a:gd name="connsiteX3" fmla="*/ 125288 w 425659"/>
                      <a:gd name="connsiteY3" fmla="*/ 25657 h 739458"/>
                      <a:gd name="connsiteX4" fmla="*/ 214188 w 425659"/>
                      <a:gd name="connsiteY4" fmla="*/ 257 h 739458"/>
                      <a:gd name="connsiteX5" fmla="*/ 341188 w 425659"/>
                      <a:gd name="connsiteY5" fmla="*/ 16132 h 739458"/>
                      <a:gd name="connsiteX6" fmla="*/ 420563 w 425659"/>
                      <a:gd name="connsiteY6" fmla="*/ 70107 h 739458"/>
                      <a:gd name="connsiteX7" fmla="*/ 414213 w 425659"/>
                      <a:gd name="connsiteY7" fmla="*/ 282832 h 739458"/>
                      <a:gd name="connsiteX8" fmla="*/ 385638 w 425659"/>
                      <a:gd name="connsiteY8" fmla="*/ 540007 h 739458"/>
                      <a:gd name="connsiteX9" fmla="*/ 353888 w 425659"/>
                      <a:gd name="connsiteY9" fmla="*/ 641607 h 739458"/>
                      <a:gd name="connsiteX10" fmla="*/ 271338 w 425659"/>
                      <a:gd name="connsiteY10" fmla="*/ 708282 h 739458"/>
                      <a:gd name="connsiteX11" fmla="*/ 144867 w 425659"/>
                      <a:gd name="connsiteY11" fmla="*/ 735050 h 739458"/>
                      <a:gd name="connsiteX12" fmla="*/ 25801 w 425659"/>
                      <a:gd name="connsiteY12" fmla="*/ 645997 h 739458"/>
                      <a:gd name="connsiteX13" fmla="*/ 1463 w 425659"/>
                      <a:gd name="connsiteY13" fmla="*/ 492382 h 739458"/>
                      <a:gd name="connsiteX0" fmla="*/ 1463 w 425659"/>
                      <a:gd name="connsiteY0" fmla="*/ 494411 h 741487"/>
                      <a:gd name="connsiteX1" fmla="*/ 52263 w 425659"/>
                      <a:gd name="connsiteY1" fmla="*/ 224536 h 741487"/>
                      <a:gd name="connsiteX2" fmla="*/ 90363 w 425659"/>
                      <a:gd name="connsiteY2" fmla="*/ 88011 h 741487"/>
                      <a:gd name="connsiteX3" fmla="*/ 103457 w 425659"/>
                      <a:gd name="connsiteY3" fmla="*/ 9539 h 741487"/>
                      <a:gd name="connsiteX4" fmla="*/ 214188 w 425659"/>
                      <a:gd name="connsiteY4" fmla="*/ 2286 h 741487"/>
                      <a:gd name="connsiteX5" fmla="*/ 341188 w 425659"/>
                      <a:gd name="connsiteY5" fmla="*/ 18161 h 741487"/>
                      <a:gd name="connsiteX6" fmla="*/ 420563 w 425659"/>
                      <a:gd name="connsiteY6" fmla="*/ 72136 h 741487"/>
                      <a:gd name="connsiteX7" fmla="*/ 414213 w 425659"/>
                      <a:gd name="connsiteY7" fmla="*/ 284861 h 741487"/>
                      <a:gd name="connsiteX8" fmla="*/ 385638 w 425659"/>
                      <a:gd name="connsiteY8" fmla="*/ 542036 h 741487"/>
                      <a:gd name="connsiteX9" fmla="*/ 353888 w 425659"/>
                      <a:gd name="connsiteY9" fmla="*/ 643636 h 741487"/>
                      <a:gd name="connsiteX10" fmla="*/ 271338 w 425659"/>
                      <a:gd name="connsiteY10" fmla="*/ 710311 h 741487"/>
                      <a:gd name="connsiteX11" fmla="*/ 144867 w 425659"/>
                      <a:gd name="connsiteY11" fmla="*/ 737079 h 741487"/>
                      <a:gd name="connsiteX12" fmla="*/ 25801 w 425659"/>
                      <a:gd name="connsiteY12" fmla="*/ 648026 h 741487"/>
                      <a:gd name="connsiteX13" fmla="*/ 1463 w 425659"/>
                      <a:gd name="connsiteY13" fmla="*/ 494411 h 741487"/>
                      <a:gd name="connsiteX0" fmla="*/ 1463 w 425659"/>
                      <a:gd name="connsiteY0" fmla="*/ 493566 h 740642"/>
                      <a:gd name="connsiteX1" fmla="*/ 52263 w 425659"/>
                      <a:gd name="connsiteY1" fmla="*/ 223691 h 740642"/>
                      <a:gd name="connsiteX2" fmla="*/ 90363 w 425659"/>
                      <a:gd name="connsiteY2" fmla="*/ 87166 h 740642"/>
                      <a:gd name="connsiteX3" fmla="*/ 70411 w 425659"/>
                      <a:gd name="connsiteY3" fmla="*/ 71673 h 740642"/>
                      <a:gd name="connsiteX4" fmla="*/ 103457 w 425659"/>
                      <a:gd name="connsiteY4" fmla="*/ 8694 h 740642"/>
                      <a:gd name="connsiteX5" fmla="*/ 214188 w 425659"/>
                      <a:gd name="connsiteY5" fmla="*/ 1441 h 740642"/>
                      <a:gd name="connsiteX6" fmla="*/ 341188 w 425659"/>
                      <a:gd name="connsiteY6" fmla="*/ 17316 h 740642"/>
                      <a:gd name="connsiteX7" fmla="*/ 420563 w 425659"/>
                      <a:gd name="connsiteY7" fmla="*/ 71291 h 740642"/>
                      <a:gd name="connsiteX8" fmla="*/ 414213 w 425659"/>
                      <a:gd name="connsiteY8" fmla="*/ 284016 h 740642"/>
                      <a:gd name="connsiteX9" fmla="*/ 385638 w 425659"/>
                      <a:gd name="connsiteY9" fmla="*/ 541191 h 740642"/>
                      <a:gd name="connsiteX10" fmla="*/ 353888 w 425659"/>
                      <a:gd name="connsiteY10" fmla="*/ 642791 h 740642"/>
                      <a:gd name="connsiteX11" fmla="*/ 271338 w 425659"/>
                      <a:gd name="connsiteY11" fmla="*/ 709466 h 740642"/>
                      <a:gd name="connsiteX12" fmla="*/ 144867 w 425659"/>
                      <a:gd name="connsiteY12" fmla="*/ 736234 h 740642"/>
                      <a:gd name="connsiteX13" fmla="*/ 25801 w 425659"/>
                      <a:gd name="connsiteY13" fmla="*/ 647181 h 740642"/>
                      <a:gd name="connsiteX14" fmla="*/ 1463 w 425659"/>
                      <a:gd name="connsiteY14" fmla="*/ 493566 h 740642"/>
                      <a:gd name="connsiteX0" fmla="*/ 1463 w 425659"/>
                      <a:gd name="connsiteY0" fmla="*/ 493566 h 740642"/>
                      <a:gd name="connsiteX1" fmla="*/ 52263 w 425659"/>
                      <a:gd name="connsiteY1" fmla="*/ 223691 h 740642"/>
                      <a:gd name="connsiteX2" fmla="*/ 50564 w 425659"/>
                      <a:gd name="connsiteY2" fmla="*/ 126112 h 740642"/>
                      <a:gd name="connsiteX3" fmla="*/ 90363 w 425659"/>
                      <a:gd name="connsiteY3" fmla="*/ 87166 h 740642"/>
                      <a:gd name="connsiteX4" fmla="*/ 70411 w 425659"/>
                      <a:gd name="connsiteY4" fmla="*/ 71673 h 740642"/>
                      <a:gd name="connsiteX5" fmla="*/ 103457 w 425659"/>
                      <a:gd name="connsiteY5" fmla="*/ 8694 h 740642"/>
                      <a:gd name="connsiteX6" fmla="*/ 214188 w 425659"/>
                      <a:gd name="connsiteY6" fmla="*/ 1441 h 740642"/>
                      <a:gd name="connsiteX7" fmla="*/ 341188 w 425659"/>
                      <a:gd name="connsiteY7" fmla="*/ 17316 h 740642"/>
                      <a:gd name="connsiteX8" fmla="*/ 420563 w 425659"/>
                      <a:gd name="connsiteY8" fmla="*/ 71291 h 740642"/>
                      <a:gd name="connsiteX9" fmla="*/ 414213 w 425659"/>
                      <a:gd name="connsiteY9" fmla="*/ 284016 h 740642"/>
                      <a:gd name="connsiteX10" fmla="*/ 385638 w 425659"/>
                      <a:gd name="connsiteY10" fmla="*/ 541191 h 740642"/>
                      <a:gd name="connsiteX11" fmla="*/ 353888 w 425659"/>
                      <a:gd name="connsiteY11" fmla="*/ 642791 h 740642"/>
                      <a:gd name="connsiteX12" fmla="*/ 271338 w 425659"/>
                      <a:gd name="connsiteY12" fmla="*/ 709466 h 740642"/>
                      <a:gd name="connsiteX13" fmla="*/ 144867 w 425659"/>
                      <a:gd name="connsiteY13" fmla="*/ 736234 h 740642"/>
                      <a:gd name="connsiteX14" fmla="*/ 25801 w 425659"/>
                      <a:gd name="connsiteY14" fmla="*/ 647181 h 740642"/>
                      <a:gd name="connsiteX15" fmla="*/ 1463 w 425659"/>
                      <a:gd name="connsiteY15" fmla="*/ 493566 h 740642"/>
                      <a:gd name="connsiteX0" fmla="*/ 1463 w 425659"/>
                      <a:gd name="connsiteY0" fmla="*/ 493566 h 740642"/>
                      <a:gd name="connsiteX1" fmla="*/ 52263 w 425659"/>
                      <a:gd name="connsiteY1" fmla="*/ 223691 h 740642"/>
                      <a:gd name="connsiteX2" fmla="*/ 50564 w 425659"/>
                      <a:gd name="connsiteY2" fmla="*/ 126112 h 740642"/>
                      <a:gd name="connsiteX3" fmla="*/ 60593 w 425659"/>
                      <a:gd name="connsiteY3" fmla="*/ 87166 h 740642"/>
                      <a:gd name="connsiteX4" fmla="*/ 70411 w 425659"/>
                      <a:gd name="connsiteY4" fmla="*/ 71673 h 740642"/>
                      <a:gd name="connsiteX5" fmla="*/ 103457 w 425659"/>
                      <a:gd name="connsiteY5" fmla="*/ 8694 h 740642"/>
                      <a:gd name="connsiteX6" fmla="*/ 214188 w 425659"/>
                      <a:gd name="connsiteY6" fmla="*/ 1441 h 740642"/>
                      <a:gd name="connsiteX7" fmla="*/ 341188 w 425659"/>
                      <a:gd name="connsiteY7" fmla="*/ 17316 h 740642"/>
                      <a:gd name="connsiteX8" fmla="*/ 420563 w 425659"/>
                      <a:gd name="connsiteY8" fmla="*/ 71291 h 740642"/>
                      <a:gd name="connsiteX9" fmla="*/ 414213 w 425659"/>
                      <a:gd name="connsiteY9" fmla="*/ 284016 h 740642"/>
                      <a:gd name="connsiteX10" fmla="*/ 385638 w 425659"/>
                      <a:gd name="connsiteY10" fmla="*/ 541191 h 740642"/>
                      <a:gd name="connsiteX11" fmla="*/ 353888 w 425659"/>
                      <a:gd name="connsiteY11" fmla="*/ 642791 h 740642"/>
                      <a:gd name="connsiteX12" fmla="*/ 271338 w 425659"/>
                      <a:gd name="connsiteY12" fmla="*/ 709466 h 740642"/>
                      <a:gd name="connsiteX13" fmla="*/ 144867 w 425659"/>
                      <a:gd name="connsiteY13" fmla="*/ 736234 h 740642"/>
                      <a:gd name="connsiteX14" fmla="*/ 25801 w 425659"/>
                      <a:gd name="connsiteY14" fmla="*/ 647181 h 740642"/>
                      <a:gd name="connsiteX15" fmla="*/ 1463 w 425659"/>
                      <a:gd name="connsiteY15" fmla="*/ 493566 h 740642"/>
                      <a:gd name="connsiteX0" fmla="*/ 1463 w 425659"/>
                      <a:gd name="connsiteY0" fmla="*/ 493566 h 740642"/>
                      <a:gd name="connsiteX1" fmla="*/ 52263 w 425659"/>
                      <a:gd name="connsiteY1" fmla="*/ 223691 h 740642"/>
                      <a:gd name="connsiteX2" fmla="*/ 64457 w 425659"/>
                      <a:gd name="connsiteY2" fmla="*/ 126112 h 740642"/>
                      <a:gd name="connsiteX3" fmla="*/ 60593 w 425659"/>
                      <a:gd name="connsiteY3" fmla="*/ 87166 h 740642"/>
                      <a:gd name="connsiteX4" fmla="*/ 70411 w 425659"/>
                      <a:gd name="connsiteY4" fmla="*/ 71673 h 740642"/>
                      <a:gd name="connsiteX5" fmla="*/ 103457 w 425659"/>
                      <a:gd name="connsiteY5" fmla="*/ 8694 h 740642"/>
                      <a:gd name="connsiteX6" fmla="*/ 214188 w 425659"/>
                      <a:gd name="connsiteY6" fmla="*/ 1441 h 740642"/>
                      <a:gd name="connsiteX7" fmla="*/ 341188 w 425659"/>
                      <a:gd name="connsiteY7" fmla="*/ 17316 h 740642"/>
                      <a:gd name="connsiteX8" fmla="*/ 420563 w 425659"/>
                      <a:gd name="connsiteY8" fmla="*/ 71291 h 740642"/>
                      <a:gd name="connsiteX9" fmla="*/ 414213 w 425659"/>
                      <a:gd name="connsiteY9" fmla="*/ 284016 h 740642"/>
                      <a:gd name="connsiteX10" fmla="*/ 385638 w 425659"/>
                      <a:gd name="connsiteY10" fmla="*/ 541191 h 740642"/>
                      <a:gd name="connsiteX11" fmla="*/ 353888 w 425659"/>
                      <a:gd name="connsiteY11" fmla="*/ 642791 h 740642"/>
                      <a:gd name="connsiteX12" fmla="*/ 271338 w 425659"/>
                      <a:gd name="connsiteY12" fmla="*/ 709466 h 740642"/>
                      <a:gd name="connsiteX13" fmla="*/ 144867 w 425659"/>
                      <a:gd name="connsiteY13" fmla="*/ 736234 h 740642"/>
                      <a:gd name="connsiteX14" fmla="*/ 25801 w 425659"/>
                      <a:gd name="connsiteY14" fmla="*/ 647181 h 740642"/>
                      <a:gd name="connsiteX15" fmla="*/ 1463 w 425659"/>
                      <a:gd name="connsiteY15" fmla="*/ 493566 h 740642"/>
                      <a:gd name="connsiteX0" fmla="*/ 1463 w 425659"/>
                      <a:gd name="connsiteY0" fmla="*/ 493566 h 740642"/>
                      <a:gd name="connsiteX1" fmla="*/ 52263 w 425659"/>
                      <a:gd name="connsiteY1" fmla="*/ 223691 h 740642"/>
                      <a:gd name="connsiteX2" fmla="*/ 64457 w 425659"/>
                      <a:gd name="connsiteY2" fmla="*/ 126112 h 740642"/>
                      <a:gd name="connsiteX3" fmla="*/ 66547 w 425659"/>
                      <a:gd name="connsiteY3" fmla="*/ 88981 h 740642"/>
                      <a:gd name="connsiteX4" fmla="*/ 70411 w 425659"/>
                      <a:gd name="connsiteY4" fmla="*/ 71673 h 740642"/>
                      <a:gd name="connsiteX5" fmla="*/ 103457 w 425659"/>
                      <a:gd name="connsiteY5" fmla="*/ 8694 h 740642"/>
                      <a:gd name="connsiteX6" fmla="*/ 214188 w 425659"/>
                      <a:gd name="connsiteY6" fmla="*/ 1441 h 740642"/>
                      <a:gd name="connsiteX7" fmla="*/ 341188 w 425659"/>
                      <a:gd name="connsiteY7" fmla="*/ 17316 h 740642"/>
                      <a:gd name="connsiteX8" fmla="*/ 420563 w 425659"/>
                      <a:gd name="connsiteY8" fmla="*/ 71291 h 740642"/>
                      <a:gd name="connsiteX9" fmla="*/ 414213 w 425659"/>
                      <a:gd name="connsiteY9" fmla="*/ 284016 h 740642"/>
                      <a:gd name="connsiteX10" fmla="*/ 385638 w 425659"/>
                      <a:gd name="connsiteY10" fmla="*/ 541191 h 740642"/>
                      <a:gd name="connsiteX11" fmla="*/ 353888 w 425659"/>
                      <a:gd name="connsiteY11" fmla="*/ 642791 h 740642"/>
                      <a:gd name="connsiteX12" fmla="*/ 271338 w 425659"/>
                      <a:gd name="connsiteY12" fmla="*/ 709466 h 740642"/>
                      <a:gd name="connsiteX13" fmla="*/ 144867 w 425659"/>
                      <a:gd name="connsiteY13" fmla="*/ 736234 h 740642"/>
                      <a:gd name="connsiteX14" fmla="*/ 25801 w 425659"/>
                      <a:gd name="connsiteY14" fmla="*/ 647181 h 740642"/>
                      <a:gd name="connsiteX15" fmla="*/ 1463 w 425659"/>
                      <a:gd name="connsiteY15" fmla="*/ 493566 h 740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25659" h="740642">
                        <a:moveTo>
                          <a:pt x="1463" y="493566"/>
                        </a:moveTo>
                        <a:cubicBezTo>
                          <a:pt x="5873" y="422984"/>
                          <a:pt x="41764" y="284933"/>
                          <a:pt x="52263" y="223691"/>
                        </a:cubicBezTo>
                        <a:cubicBezTo>
                          <a:pt x="62762" y="162449"/>
                          <a:pt x="58107" y="148866"/>
                          <a:pt x="64457" y="126112"/>
                        </a:cubicBezTo>
                        <a:cubicBezTo>
                          <a:pt x="70807" y="103358"/>
                          <a:pt x="65555" y="98054"/>
                          <a:pt x="66547" y="88981"/>
                        </a:cubicBezTo>
                        <a:cubicBezTo>
                          <a:pt x="67539" y="79908"/>
                          <a:pt x="68229" y="84752"/>
                          <a:pt x="70411" y="71673"/>
                        </a:cubicBezTo>
                        <a:cubicBezTo>
                          <a:pt x="72593" y="58594"/>
                          <a:pt x="79494" y="20399"/>
                          <a:pt x="103457" y="8694"/>
                        </a:cubicBezTo>
                        <a:cubicBezTo>
                          <a:pt x="127420" y="-3011"/>
                          <a:pt x="174566" y="4"/>
                          <a:pt x="214188" y="1441"/>
                        </a:cubicBezTo>
                        <a:cubicBezTo>
                          <a:pt x="253810" y="2878"/>
                          <a:pt x="306792" y="5674"/>
                          <a:pt x="341188" y="17316"/>
                        </a:cubicBezTo>
                        <a:cubicBezTo>
                          <a:pt x="375584" y="28958"/>
                          <a:pt x="408392" y="26841"/>
                          <a:pt x="420563" y="71291"/>
                        </a:cubicBezTo>
                        <a:cubicBezTo>
                          <a:pt x="432734" y="115741"/>
                          <a:pt x="420034" y="205699"/>
                          <a:pt x="414213" y="284016"/>
                        </a:cubicBezTo>
                        <a:cubicBezTo>
                          <a:pt x="408392" y="362333"/>
                          <a:pt x="395692" y="481395"/>
                          <a:pt x="385638" y="541191"/>
                        </a:cubicBezTo>
                        <a:cubicBezTo>
                          <a:pt x="375584" y="600987"/>
                          <a:pt x="372938" y="614745"/>
                          <a:pt x="353888" y="642791"/>
                        </a:cubicBezTo>
                        <a:cubicBezTo>
                          <a:pt x="334838" y="670837"/>
                          <a:pt x="306175" y="693892"/>
                          <a:pt x="271338" y="709466"/>
                        </a:cubicBezTo>
                        <a:cubicBezTo>
                          <a:pt x="236501" y="725040"/>
                          <a:pt x="181379" y="751051"/>
                          <a:pt x="144867" y="736234"/>
                        </a:cubicBezTo>
                        <a:cubicBezTo>
                          <a:pt x="108355" y="721417"/>
                          <a:pt x="49702" y="687626"/>
                          <a:pt x="25801" y="647181"/>
                        </a:cubicBezTo>
                        <a:cubicBezTo>
                          <a:pt x="1900" y="606736"/>
                          <a:pt x="-2947" y="564148"/>
                          <a:pt x="1463" y="4935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 dirty="0"/>
                  </a:p>
                </p:txBody>
              </p:sp>
              <p:sp>
                <p:nvSpPr>
                  <p:cNvPr id="171" name="Freeform 482"/>
                  <p:cNvSpPr/>
                  <p:nvPr/>
                </p:nvSpPr>
                <p:spPr>
                  <a:xfrm>
                    <a:off x="3260978" y="4061441"/>
                    <a:ext cx="587687" cy="1147907"/>
                  </a:xfrm>
                  <a:custGeom>
                    <a:avLst/>
                    <a:gdLst>
                      <a:gd name="connsiteX0" fmla="*/ 10860 w 587687"/>
                      <a:gd name="connsiteY0" fmla="*/ 893940 h 1147907"/>
                      <a:gd name="connsiteX1" fmla="*/ 6097 w 587687"/>
                      <a:gd name="connsiteY1" fmla="*/ 979665 h 1147907"/>
                      <a:gd name="connsiteX2" fmla="*/ 72772 w 587687"/>
                      <a:gd name="connsiteY2" fmla="*/ 1096347 h 1147907"/>
                      <a:gd name="connsiteX3" fmla="*/ 187072 w 587687"/>
                      <a:gd name="connsiteY3" fmla="*/ 1143972 h 1147907"/>
                      <a:gd name="connsiteX4" fmla="*/ 289466 w 587687"/>
                      <a:gd name="connsiteY4" fmla="*/ 1139209 h 1147907"/>
                      <a:gd name="connsiteX5" fmla="*/ 401385 w 587687"/>
                      <a:gd name="connsiteY5" fmla="*/ 1091584 h 1147907"/>
                      <a:gd name="connsiteX6" fmla="*/ 449010 w 587687"/>
                      <a:gd name="connsiteY6" fmla="*/ 970140 h 1147907"/>
                      <a:gd name="connsiteX7" fmla="*/ 518066 w 587687"/>
                      <a:gd name="connsiteY7" fmla="*/ 567709 h 1147907"/>
                      <a:gd name="connsiteX8" fmla="*/ 568072 w 587687"/>
                      <a:gd name="connsiteY8" fmla="*/ 298628 h 1147907"/>
                      <a:gd name="connsiteX9" fmla="*/ 587122 w 587687"/>
                      <a:gd name="connsiteY9" fmla="*/ 129559 h 1147907"/>
                      <a:gd name="connsiteX10" fmla="*/ 549022 w 587687"/>
                      <a:gd name="connsiteY10" fmla="*/ 62884 h 1147907"/>
                      <a:gd name="connsiteX11" fmla="*/ 441866 w 587687"/>
                      <a:gd name="connsiteY11" fmla="*/ 12878 h 1147907"/>
                      <a:gd name="connsiteX12" fmla="*/ 291847 w 587687"/>
                      <a:gd name="connsiteY12" fmla="*/ 972 h 1147907"/>
                      <a:gd name="connsiteX13" fmla="*/ 182310 w 587687"/>
                      <a:gd name="connsiteY13" fmla="*/ 31928 h 1147907"/>
                      <a:gd name="connsiteX14" fmla="*/ 129922 w 587687"/>
                      <a:gd name="connsiteY14" fmla="*/ 162897 h 1147907"/>
                      <a:gd name="connsiteX15" fmla="*/ 75153 w 587687"/>
                      <a:gd name="connsiteY15" fmla="*/ 589140 h 1147907"/>
                      <a:gd name="connsiteX16" fmla="*/ 10860 w 587687"/>
                      <a:gd name="connsiteY16" fmla="*/ 893940 h 1147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587687" h="1147907">
                        <a:moveTo>
                          <a:pt x="10860" y="893940"/>
                        </a:moveTo>
                        <a:cubicBezTo>
                          <a:pt x="-649" y="959027"/>
                          <a:pt x="-4222" y="945931"/>
                          <a:pt x="6097" y="979665"/>
                        </a:cubicBezTo>
                        <a:cubicBezTo>
                          <a:pt x="16416" y="1013399"/>
                          <a:pt x="42610" y="1068963"/>
                          <a:pt x="72772" y="1096347"/>
                        </a:cubicBezTo>
                        <a:cubicBezTo>
                          <a:pt x="102934" y="1123731"/>
                          <a:pt x="150956" y="1136828"/>
                          <a:pt x="187072" y="1143972"/>
                        </a:cubicBezTo>
                        <a:cubicBezTo>
                          <a:pt x="223188" y="1151116"/>
                          <a:pt x="253747" y="1147940"/>
                          <a:pt x="289466" y="1139209"/>
                        </a:cubicBezTo>
                        <a:cubicBezTo>
                          <a:pt x="325185" y="1130478"/>
                          <a:pt x="374794" y="1119762"/>
                          <a:pt x="401385" y="1091584"/>
                        </a:cubicBezTo>
                        <a:cubicBezTo>
                          <a:pt x="427976" y="1063406"/>
                          <a:pt x="429563" y="1057452"/>
                          <a:pt x="449010" y="970140"/>
                        </a:cubicBezTo>
                        <a:cubicBezTo>
                          <a:pt x="468457" y="882828"/>
                          <a:pt x="498222" y="679628"/>
                          <a:pt x="518066" y="567709"/>
                        </a:cubicBezTo>
                        <a:cubicBezTo>
                          <a:pt x="537910" y="455790"/>
                          <a:pt x="556563" y="371653"/>
                          <a:pt x="568072" y="298628"/>
                        </a:cubicBezTo>
                        <a:cubicBezTo>
                          <a:pt x="579581" y="225603"/>
                          <a:pt x="590297" y="168850"/>
                          <a:pt x="587122" y="129559"/>
                        </a:cubicBezTo>
                        <a:cubicBezTo>
                          <a:pt x="583947" y="90268"/>
                          <a:pt x="573231" y="82331"/>
                          <a:pt x="549022" y="62884"/>
                        </a:cubicBezTo>
                        <a:cubicBezTo>
                          <a:pt x="524813" y="43437"/>
                          <a:pt x="484728" y="23197"/>
                          <a:pt x="441866" y="12878"/>
                        </a:cubicBezTo>
                        <a:cubicBezTo>
                          <a:pt x="399004" y="2559"/>
                          <a:pt x="335106" y="-2203"/>
                          <a:pt x="291847" y="972"/>
                        </a:cubicBezTo>
                        <a:cubicBezTo>
                          <a:pt x="248588" y="4147"/>
                          <a:pt x="209297" y="4941"/>
                          <a:pt x="182310" y="31928"/>
                        </a:cubicBezTo>
                        <a:cubicBezTo>
                          <a:pt x="155323" y="58915"/>
                          <a:pt x="147781" y="70028"/>
                          <a:pt x="129922" y="162897"/>
                        </a:cubicBezTo>
                        <a:cubicBezTo>
                          <a:pt x="112063" y="255766"/>
                          <a:pt x="96584" y="462934"/>
                          <a:pt x="75153" y="589140"/>
                        </a:cubicBezTo>
                        <a:cubicBezTo>
                          <a:pt x="53722" y="715346"/>
                          <a:pt x="22369" y="828853"/>
                          <a:pt x="10860" y="8939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72" name="Freeform 483"/>
                  <p:cNvSpPr/>
                  <p:nvPr/>
                </p:nvSpPr>
                <p:spPr>
                  <a:xfrm>
                    <a:off x="3671514" y="4378745"/>
                    <a:ext cx="579748" cy="948129"/>
                  </a:xfrm>
                  <a:custGeom>
                    <a:avLst/>
                    <a:gdLst>
                      <a:gd name="connsiteX0" fmla="*/ 140867 w 579748"/>
                      <a:gd name="connsiteY0" fmla="*/ 114674 h 948129"/>
                      <a:gd name="connsiteX1" fmla="*/ 193255 w 579748"/>
                      <a:gd name="connsiteY1" fmla="*/ 28949 h 948129"/>
                      <a:gd name="connsiteX2" fmla="*/ 314699 w 579748"/>
                      <a:gd name="connsiteY2" fmla="*/ 374 h 948129"/>
                      <a:gd name="connsiteX3" fmla="*/ 445667 w 579748"/>
                      <a:gd name="connsiteY3" fmla="*/ 17043 h 948129"/>
                      <a:gd name="connsiteX4" fmla="*/ 562349 w 579748"/>
                      <a:gd name="connsiteY4" fmla="*/ 76574 h 948129"/>
                      <a:gd name="connsiteX5" fmla="*/ 571874 w 579748"/>
                      <a:gd name="connsiteY5" fmla="*/ 176586 h 948129"/>
                      <a:gd name="connsiteX6" fmla="*/ 490911 w 579748"/>
                      <a:gd name="connsiteY6" fmla="*/ 633786 h 948129"/>
                      <a:gd name="connsiteX7" fmla="*/ 462336 w 579748"/>
                      <a:gd name="connsiteY7" fmla="*/ 795711 h 948129"/>
                      <a:gd name="connsiteX8" fmla="*/ 381374 w 579748"/>
                      <a:gd name="connsiteY8" fmla="*/ 898105 h 948129"/>
                      <a:gd name="connsiteX9" fmla="*/ 250405 w 579748"/>
                      <a:gd name="connsiteY9" fmla="*/ 948111 h 948129"/>
                      <a:gd name="connsiteX10" fmla="*/ 100386 w 579748"/>
                      <a:gd name="connsiteY10" fmla="*/ 893343 h 948129"/>
                      <a:gd name="connsiteX11" fmla="*/ 5136 w 579748"/>
                      <a:gd name="connsiteY11" fmla="*/ 795711 h 948129"/>
                      <a:gd name="connsiteX12" fmla="*/ 21805 w 579748"/>
                      <a:gd name="connsiteY12" fmla="*/ 593305 h 948129"/>
                      <a:gd name="connsiteX13" fmla="*/ 98005 w 579748"/>
                      <a:gd name="connsiteY13" fmla="*/ 283743 h 948129"/>
                      <a:gd name="connsiteX14" fmla="*/ 140867 w 579748"/>
                      <a:gd name="connsiteY14" fmla="*/ 114674 h 948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79748" h="948129">
                        <a:moveTo>
                          <a:pt x="140867" y="114674"/>
                        </a:moveTo>
                        <a:cubicBezTo>
                          <a:pt x="156742" y="72208"/>
                          <a:pt x="164283" y="47999"/>
                          <a:pt x="193255" y="28949"/>
                        </a:cubicBezTo>
                        <a:cubicBezTo>
                          <a:pt x="222227" y="9899"/>
                          <a:pt x="272631" y="2358"/>
                          <a:pt x="314699" y="374"/>
                        </a:cubicBezTo>
                        <a:cubicBezTo>
                          <a:pt x="356767" y="-1610"/>
                          <a:pt x="404392" y="4343"/>
                          <a:pt x="445667" y="17043"/>
                        </a:cubicBezTo>
                        <a:cubicBezTo>
                          <a:pt x="486942" y="29743"/>
                          <a:pt x="541315" y="49983"/>
                          <a:pt x="562349" y="76574"/>
                        </a:cubicBezTo>
                        <a:cubicBezTo>
                          <a:pt x="583384" y="103164"/>
                          <a:pt x="583780" y="83717"/>
                          <a:pt x="571874" y="176586"/>
                        </a:cubicBezTo>
                        <a:cubicBezTo>
                          <a:pt x="559968" y="269455"/>
                          <a:pt x="509167" y="530599"/>
                          <a:pt x="490911" y="633786"/>
                        </a:cubicBezTo>
                        <a:cubicBezTo>
                          <a:pt x="472655" y="736973"/>
                          <a:pt x="480592" y="751658"/>
                          <a:pt x="462336" y="795711"/>
                        </a:cubicBezTo>
                        <a:cubicBezTo>
                          <a:pt x="444080" y="839764"/>
                          <a:pt x="416696" y="872705"/>
                          <a:pt x="381374" y="898105"/>
                        </a:cubicBezTo>
                        <a:cubicBezTo>
                          <a:pt x="346052" y="923505"/>
                          <a:pt x="297236" y="948905"/>
                          <a:pt x="250405" y="948111"/>
                        </a:cubicBezTo>
                        <a:cubicBezTo>
                          <a:pt x="203574" y="947317"/>
                          <a:pt x="141264" y="918743"/>
                          <a:pt x="100386" y="893343"/>
                        </a:cubicBezTo>
                        <a:cubicBezTo>
                          <a:pt x="59508" y="867943"/>
                          <a:pt x="18233" y="845717"/>
                          <a:pt x="5136" y="795711"/>
                        </a:cubicBezTo>
                        <a:cubicBezTo>
                          <a:pt x="-7961" y="745705"/>
                          <a:pt x="6327" y="678633"/>
                          <a:pt x="21805" y="593305"/>
                        </a:cubicBezTo>
                        <a:cubicBezTo>
                          <a:pt x="37283" y="507977"/>
                          <a:pt x="76574" y="367087"/>
                          <a:pt x="98005" y="283743"/>
                        </a:cubicBezTo>
                        <a:cubicBezTo>
                          <a:pt x="119436" y="200399"/>
                          <a:pt x="124992" y="157140"/>
                          <a:pt x="140867" y="1146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sp>
              <p:nvSpPr>
                <p:cNvPr id="165" name="Freeform 476"/>
                <p:cNvSpPr/>
                <p:nvPr/>
              </p:nvSpPr>
              <p:spPr>
                <a:xfrm>
                  <a:off x="2573055" y="3973740"/>
                  <a:ext cx="394632" cy="258317"/>
                </a:xfrm>
                <a:custGeom>
                  <a:avLst/>
                  <a:gdLst>
                    <a:gd name="connsiteX0" fmla="*/ 2175 w 394632"/>
                    <a:gd name="connsiteY0" fmla="*/ 131905 h 258317"/>
                    <a:gd name="connsiteX1" fmla="*/ 18050 w 394632"/>
                    <a:gd name="connsiteY1" fmla="*/ 52530 h 258317"/>
                    <a:gd name="connsiteX2" fmla="*/ 113300 w 394632"/>
                    <a:gd name="connsiteY2" fmla="*/ 1730 h 258317"/>
                    <a:gd name="connsiteX3" fmla="*/ 246650 w 394632"/>
                    <a:gd name="connsiteY3" fmla="*/ 14430 h 258317"/>
                    <a:gd name="connsiteX4" fmla="*/ 332375 w 394632"/>
                    <a:gd name="connsiteY4" fmla="*/ 39830 h 258317"/>
                    <a:gd name="connsiteX5" fmla="*/ 392700 w 394632"/>
                    <a:gd name="connsiteY5" fmla="*/ 125555 h 258317"/>
                    <a:gd name="connsiteX6" fmla="*/ 373650 w 394632"/>
                    <a:gd name="connsiteY6" fmla="*/ 204930 h 258317"/>
                    <a:gd name="connsiteX7" fmla="*/ 313325 w 394632"/>
                    <a:gd name="connsiteY7" fmla="*/ 249380 h 258317"/>
                    <a:gd name="connsiteX8" fmla="*/ 179975 w 394632"/>
                    <a:gd name="connsiteY8" fmla="*/ 255730 h 258317"/>
                    <a:gd name="connsiteX9" fmla="*/ 46625 w 394632"/>
                    <a:gd name="connsiteY9" fmla="*/ 217630 h 258317"/>
                    <a:gd name="connsiteX10" fmla="*/ 2175 w 394632"/>
                    <a:gd name="connsiteY10" fmla="*/ 131905 h 25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94632" h="258317">
                      <a:moveTo>
                        <a:pt x="2175" y="131905"/>
                      </a:moveTo>
                      <a:cubicBezTo>
                        <a:pt x="-2587" y="104388"/>
                        <a:pt x="-471" y="74226"/>
                        <a:pt x="18050" y="52530"/>
                      </a:cubicBezTo>
                      <a:cubicBezTo>
                        <a:pt x="36571" y="30834"/>
                        <a:pt x="75200" y="8080"/>
                        <a:pt x="113300" y="1730"/>
                      </a:cubicBezTo>
                      <a:cubicBezTo>
                        <a:pt x="151400" y="-4620"/>
                        <a:pt x="210138" y="8080"/>
                        <a:pt x="246650" y="14430"/>
                      </a:cubicBezTo>
                      <a:cubicBezTo>
                        <a:pt x="283162" y="20780"/>
                        <a:pt x="308033" y="21309"/>
                        <a:pt x="332375" y="39830"/>
                      </a:cubicBezTo>
                      <a:cubicBezTo>
                        <a:pt x="356717" y="58351"/>
                        <a:pt x="385821" y="98038"/>
                        <a:pt x="392700" y="125555"/>
                      </a:cubicBezTo>
                      <a:cubicBezTo>
                        <a:pt x="399579" y="153072"/>
                        <a:pt x="386879" y="184292"/>
                        <a:pt x="373650" y="204930"/>
                      </a:cubicBezTo>
                      <a:cubicBezTo>
                        <a:pt x="360421" y="225568"/>
                        <a:pt x="345604" y="240913"/>
                        <a:pt x="313325" y="249380"/>
                      </a:cubicBezTo>
                      <a:cubicBezTo>
                        <a:pt x="281046" y="257847"/>
                        <a:pt x="224425" y="261022"/>
                        <a:pt x="179975" y="255730"/>
                      </a:cubicBezTo>
                      <a:cubicBezTo>
                        <a:pt x="135525" y="250438"/>
                        <a:pt x="76258" y="239855"/>
                        <a:pt x="46625" y="217630"/>
                      </a:cubicBezTo>
                      <a:cubicBezTo>
                        <a:pt x="16992" y="195405"/>
                        <a:pt x="6937" y="159422"/>
                        <a:pt x="2175" y="131905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66" name="Freeform 477"/>
                <p:cNvSpPr/>
                <p:nvPr/>
              </p:nvSpPr>
              <p:spPr>
                <a:xfrm>
                  <a:off x="3055472" y="3973739"/>
                  <a:ext cx="394632" cy="258317"/>
                </a:xfrm>
                <a:custGeom>
                  <a:avLst/>
                  <a:gdLst>
                    <a:gd name="connsiteX0" fmla="*/ 2175 w 394632"/>
                    <a:gd name="connsiteY0" fmla="*/ 131905 h 258317"/>
                    <a:gd name="connsiteX1" fmla="*/ 18050 w 394632"/>
                    <a:gd name="connsiteY1" fmla="*/ 52530 h 258317"/>
                    <a:gd name="connsiteX2" fmla="*/ 113300 w 394632"/>
                    <a:gd name="connsiteY2" fmla="*/ 1730 h 258317"/>
                    <a:gd name="connsiteX3" fmla="*/ 246650 w 394632"/>
                    <a:gd name="connsiteY3" fmla="*/ 14430 h 258317"/>
                    <a:gd name="connsiteX4" fmla="*/ 332375 w 394632"/>
                    <a:gd name="connsiteY4" fmla="*/ 39830 h 258317"/>
                    <a:gd name="connsiteX5" fmla="*/ 392700 w 394632"/>
                    <a:gd name="connsiteY5" fmla="*/ 125555 h 258317"/>
                    <a:gd name="connsiteX6" fmla="*/ 373650 w 394632"/>
                    <a:gd name="connsiteY6" fmla="*/ 204930 h 258317"/>
                    <a:gd name="connsiteX7" fmla="*/ 313325 w 394632"/>
                    <a:gd name="connsiteY7" fmla="*/ 249380 h 258317"/>
                    <a:gd name="connsiteX8" fmla="*/ 179975 w 394632"/>
                    <a:gd name="connsiteY8" fmla="*/ 255730 h 258317"/>
                    <a:gd name="connsiteX9" fmla="*/ 46625 w 394632"/>
                    <a:gd name="connsiteY9" fmla="*/ 217630 h 258317"/>
                    <a:gd name="connsiteX10" fmla="*/ 2175 w 394632"/>
                    <a:gd name="connsiteY10" fmla="*/ 131905 h 25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94632" h="258317">
                      <a:moveTo>
                        <a:pt x="2175" y="131905"/>
                      </a:moveTo>
                      <a:cubicBezTo>
                        <a:pt x="-2587" y="104388"/>
                        <a:pt x="-471" y="74226"/>
                        <a:pt x="18050" y="52530"/>
                      </a:cubicBezTo>
                      <a:cubicBezTo>
                        <a:pt x="36571" y="30834"/>
                        <a:pt x="75200" y="8080"/>
                        <a:pt x="113300" y="1730"/>
                      </a:cubicBezTo>
                      <a:cubicBezTo>
                        <a:pt x="151400" y="-4620"/>
                        <a:pt x="210138" y="8080"/>
                        <a:pt x="246650" y="14430"/>
                      </a:cubicBezTo>
                      <a:cubicBezTo>
                        <a:pt x="283162" y="20780"/>
                        <a:pt x="308033" y="21309"/>
                        <a:pt x="332375" y="39830"/>
                      </a:cubicBezTo>
                      <a:cubicBezTo>
                        <a:pt x="356717" y="58351"/>
                        <a:pt x="385821" y="98038"/>
                        <a:pt x="392700" y="125555"/>
                      </a:cubicBezTo>
                      <a:cubicBezTo>
                        <a:pt x="399579" y="153072"/>
                        <a:pt x="386879" y="184292"/>
                        <a:pt x="373650" y="204930"/>
                      </a:cubicBezTo>
                      <a:cubicBezTo>
                        <a:pt x="360421" y="225568"/>
                        <a:pt x="345604" y="240913"/>
                        <a:pt x="313325" y="249380"/>
                      </a:cubicBezTo>
                      <a:cubicBezTo>
                        <a:pt x="281046" y="257847"/>
                        <a:pt x="224425" y="261022"/>
                        <a:pt x="179975" y="255730"/>
                      </a:cubicBezTo>
                      <a:cubicBezTo>
                        <a:pt x="135525" y="250438"/>
                        <a:pt x="76258" y="239855"/>
                        <a:pt x="46625" y="217630"/>
                      </a:cubicBezTo>
                      <a:cubicBezTo>
                        <a:pt x="16992" y="195405"/>
                        <a:pt x="6937" y="159422"/>
                        <a:pt x="2175" y="131905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67" name="Freeform 478"/>
                <p:cNvSpPr/>
                <p:nvPr/>
              </p:nvSpPr>
              <p:spPr>
                <a:xfrm>
                  <a:off x="3506448" y="4293096"/>
                  <a:ext cx="330021" cy="216024"/>
                </a:xfrm>
                <a:custGeom>
                  <a:avLst/>
                  <a:gdLst>
                    <a:gd name="connsiteX0" fmla="*/ 2175 w 394632"/>
                    <a:gd name="connsiteY0" fmla="*/ 131905 h 258317"/>
                    <a:gd name="connsiteX1" fmla="*/ 18050 w 394632"/>
                    <a:gd name="connsiteY1" fmla="*/ 52530 h 258317"/>
                    <a:gd name="connsiteX2" fmla="*/ 113300 w 394632"/>
                    <a:gd name="connsiteY2" fmla="*/ 1730 h 258317"/>
                    <a:gd name="connsiteX3" fmla="*/ 246650 w 394632"/>
                    <a:gd name="connsiteY3" fmla="*/ 14430 h 258317"/>
                    <a:gd name="connsiteX4" fmla="*/ 332375 w 394632"/>
                    <a:gd name="connsiteY4" fmla="*/ 39830 h 258317"/>
                    <a:gd name="connsiteX5" fmla="*/ 392700 w 394632"/>
                    <a:gd name="connsiteY5" fmla="*/ 125555 h 258317"/>
                    <a:gd name="connsiteX6" fmla="*/ 373650 w 394632"/>
                    <a:gd name="connsiteY6" fmla="*/ 204930 h 258317"/>
                    <a:gd name="connsiteX7" fmla="*/ 313325 w 394632"/>
                    <a:gd name="connsiteY7" fmla="*/ 249380 h 258317"/>
                    <a:gd name="connsiteX8" fmla="*/ 179975 w 394632"/>
                    <a:gd name="connsiteY8" fmla="*/ 255730 h 258317"/>
                    <a:gd name="connsiteX9" fmla="*/ 46625 w 394632"/>
                    <a:gd name="connsiteY9" fmla="*/ 217630 h 258317"/>
                    <a:gd name="connsiteX10" fmla="*/ 2175 w 394632"/>
                    <a:gd name="connsiteY10" fmla="*/ 131905 h 25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94632" h="258317">
                      <a:moveTo>
                        <a:pt x="2175" y="131905"/>
                      </a:moveTo>
                      <a:cubicBezTo>
                        <a:pt x="-2587" y="104388"/>
                        <a:pt x="-471" y="74226"/>
                        <a:pt x="18050" y="52530"/>
                      </a:cubicBezTo>
                      <a:cubicBezTo>
                        <a:pt x="36571" y="30834"/>
                        <a:pt x="75200" y="8080"/>
                        <a:pt x="113300" y="1730"/>
                      </a:cubicBezTo>
                      <a:cubicBezTo>
                        <a:pt x="151400" y="-4620"/>
                        <a:pt x="210138" y="8080"/>
                        <a:pt x="246650" y="14430"/>
                      </a:cubicBezTo>
                      <a:cubicBezTo>
                        <a:pt x="283162" y="20780"/>
                        <a:pt x="308033" y="21309"/>
                        <a:pt x="332375" y="39830"/>
                      </a:cubicBezTo>
                      <a:cubicBezTo>
                        <a:pt x="356717" y="58351"/>
                        <a:pt x="385821" y="98038"/>
                        <a:pt x="392700" y="125555"/>
                      </a:cubicBezTo>
                      <a:cubicBezTo>
                        <a:pt x="399579" y="153072"/>
                        <a:pt x="386879" y="184292"/>
                        <a:pt x="373650" y="204930"/>
                      </a:cubicBezTo>
                      <a:cubicBezTo>
                        <a:pt x="360421" y="225568"/>
                        <a:pt x="345604" y="240913"/>
                        <a:pt x="313325" y="249380"/>
                      </a:cubicBezTo>
                      <a:cubicBezTo>
                        <a:pt x="281046" y="257847"/>
                        <a:pt x="224425" y="261022"/>
                        <a:pt x="179975" y="255730"/>
                      </a:cubicBezTo>
                      <a:cubicBezTo>
                        <a:pt x="135525" y="250438"/>
                        <a:pt x="76258" y="239855"/>
                        <a:pt x="46625" y="217630"/>
                      </a:cubicBezTo>
                      <a:cubicBezTo>
                        <a:pt x="16992" y="195405"/>
                        <a:pt x="6937" y="159422"/>
                        <a:pt x="2175" y="131905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68" name="Freeform 479"/>
                <p:cNvSpPr/>
                <p:nvPr/>
              </p:nvSpPr>
              <p:spPr>
                <a:xfrm>
                  <a:off x="2247863" y="4024911"/>
                  <a:ext cx="249059" cy="207143"/>
                </a:xfrm>
                <a:custGeom>
                  <a:avLst/>
                  <a:gdLst>
                    <a:gd name="connsiteX0" fmla="*/ 2175 w 394632"/>
                    <a:gd name="connsiteY0" fmla="*/ 131905 h 258317"/>
                    <a:gd name="connsiteX1" fmla="*/ 18050 w 394632"/>
                    <a:gd name="connsiteY1" fmla="*/ 52530 h 258317"/>
                    <a:gd name="connsiteX2" fmla="*/ 113300 w 394632"/>
                    <a:gd name="connsiteY2" fmla="*/ 1730 h 258317"/>
                    <a:gd name="connsiteX3" fmla="*/ 246650 w 394632"/>
                    <a:gd name="connsiteY3" fmla="*/ 14430 h 258317"/>
                    <a:gd name="connsiteX4" fmla="*/ 332375 w 394632"/>
                    <a:gd name="connsiteY4" fmla="*/ 39830 h 258317"/>
                    <a:gd name="connsiteX5" fmla="*/ 392700 w 394632"/>
                    <a:gd name="connsiteY5" fmla="*/ 125555 h 258317"/>
                    <a:gd name="connsiteX6" fmla="*/ 373650 w 394632"/>
                    <a:gd name="connsiteY6" fmla="*/ 204930 h 258317"/>
                    <a:gd name="connsiteX7" fmla="*/ 313325 w 394632"/>
                    <a:gd name="connsiteY7" fmla="*/ 249380 h 258317"/>
                    <a:gd name="connsiteX8" fmla="*/ 179975 w 394632"/>
                    <a:gd name="connsiteY8" fmla="*/ 255730 h 258317"/>
                    <a:gd name="connsiteX9" fmla="*/ 46625 w 394632"/>
                    <a:gd name="connsiteY9" fmla="*/ 217630 h 258317"/>
                    <a:gd name="connsiteX10" fmla="*/ 2175 w 394632"/>
                    <a:gd name="connsiteY10" fmla="*/ 131905 h 258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94632" h="258317">
                      <a:moveTo>
                        <a:pt x="2175" y="131905"/>
                      </a:moveTo>
                      <a:cubicBezTo>
                        <a:pt x="-2587" y="104388"/>
                        <a:pt x="-471" y="74226"/>
                        <a:pt x="18050" y="52530"/>
                      </a:cubicBezTo>
                      <a:cubicBezTo>
                        <a:pt x="36571" y="30834"/>
                        <a:pt x="75200" y="8080"/>
                        <a:pt x="113300" y="1730"/>
                      </a:cubicBezTo>
                      <a:cubicBezTo>
                        <a:pt x="151400" y="-4620"/>
                        <a:pt x="210138" y="8080"/>
                        <a:pt x="246650" y="14430"/>
                      </a:cubicBezTo>
                      <a:cubicBezTo>
                        <a:pt x="283162" y="20780"/>
                        <a:pt x="308033" y="21309"/>
                        <a:pt x="332375" y="39830"/>
                      </a:cubicBezTo>
                      <a:cubicBezTo>
                        <a:pt x="356717" y="58351"/>
                        <a:pt x="385821" y="98038"/>
                        <a:pt x="392700" y="125555"/>
                      </a:cubicBezTo>
                      <a:cubicBezTo>
                        <a:pt x="399579" y="153072"/>
                        <a:pt x="386879" y="184292"/>
                        <a:pt x="373650" y="204930"/>
                      </a:cubicBezTo>
                      <a:cubicBezTo>
                        <a:pt x="360421" y="225568"/>
                        <a:pt x="345604" y="240913"/>
                        <a:pt x="313325" y="249380"/>
                      </a:cubicBezTo>
                      <a:cubicBezTo>
                        <a:pt x="281046" y="257847"/>
                        <a:pt x="224425" y="261022"/>
                        <a:pt x="179975" y="255730"/>
                      </a:cubicBezTo>
                      <a:cubicBezTo>
                        <a:pt x="135525" y="250438"/>
                        <a:pt x="76258" y="239855"/>
                        <a:pt x="46625" y="217630"/>
                      </a:cubicBezTo>
                      <a:cubicBezTo>
                        <a:pt x="16992" y="195405"/>
                        <a:pt x="6937" y="159422"/>
                        <a:pt x="2175" y="131905"/>
                      </a:cubicBez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55" name="Freeform 466"/>
              <p:cNvSpPr/>
              <p:nvPr/>
            </p:nvSpPr>
            <p:spPr>
              <a:xfrm>
                <a:off x="2582804" y="2363806"/>
                <a:ext cx="465472" cy="406260"/>
              </a:xfrm>
              <a:custGeom>
                <a:avLst/>
                <a:gdLst>
                  <a:gd name="connsiteX0" fmla="*/ 395346 w 465196"/>
                  <a:gd name="connsiteY0" fmla="*/ 4770 h 425336"/>
                  <a:gd name="connsiteX1" fmla="*/ 465196 w 465196"/>
                  <a:gd name="connsiteY1" fmla="*/ 169870 h 425336"/>
                  <a:gd name="connsiteX2" fmla="*/ 395346 w 465196"/>
                  <a:gd name="connsiteY2" fmla="*/ 322270 h 425336"/>
                  <a:gd name="connsiteX3" fmla="*/ 255646 w 465196"/>
                  <a:gd name="connsiteY3" fmla="*/ 392120 h 425336"/>
                  <a:gd name="connsiteX4" fmla="*/ 122296 w 465196"/>
                  <a:gd name="connsiteY4" fmla="*/ 423870 h 425336"/>
                  <a:gd name="connsiteX5" fmla="*/ 7996 w 465196"/>
                  <a:gd name="connsiteY5" fmla="*/ 347670 h 425336"/>
                  <a:gd name="connsiteX6" fmla="*/ 20696 w 465196"/>
                  <a:gd name="connsiteY6" fmla="*/ 284170 h 425336"/>
                  <a:gd name="connsiteX7" fmla="*/ 109596 w 465196"/>
                  <a:gd name="connsiteY7" fmla="*/ 182570 h 425336"/>
                  <a:gd name="connsiteX8" fmla="*/ 344546 w 465196"/>
                  <a:gd name="connsiteY8" fmla="*/ 55570 h 425336"/>
                  <a:gd name="connsiteX9" fmla="*/ 395346 w 465196"/>
                  <a:gd name="connsiteY9" fmla="*/ 4770 h 425336"/>
                  <a:gd name="connsiteX0" fmla="*/ 416777 w 465472"/>
                  <a:gd name="connsiteY0" fmla="*/ 7125 h 406260"/>
                  <a:gd name="connsiteX1" fmla="*/ 465196 w 465472"/>
                  <a:gd name="connsiteY1" fmla="*/ 150794 h 406260"/>
                  <a:gd name="connsiteX2" fmla="*/ 395346 w 465472"/>
                  <a:gd name="connsiteY2" fmla="*/ 303194 h 406260"/>
                  <a:gd name="connsiteX3" fmla="*/ 255646 w 465472"/>
                  <a:gd name="connsiteY3" fmla="*/ 373044 h 406260"/>
                  <a:gd name="connsiteX4" fmla="*/ 122296 w 465472"/>
                  <a:gd name="connsiteY4" fmla="*/ 404794 h 406260"/>
                  <a:gd name="connsiteX5" fmla="*/ 7996 w 465472"/>
                  <a:gd name="connsiteY5" fmla="*/ 328594 h 406260"/>
                  <a:gd name="connsiteX6" fmla="*/ 20696 w 465472"/>
                  <a:gd name="connsiteY6" fmla="*/ 265094 h 406260"/>
                  <a:gd name="connsiteX7" fmla="*/ 109596 w 465472"/>
                  <a:gd name="connsiteY7" fmla="*/ 163494 h 406260"/>
                  <a:gd name="connsiteX8" fmla="*/ 344546 w 465472"/>
                  <a:gd name="connsiteY8" fmla="*/ 36494 h 406260"/>
                  <a:gd name="connsiteX9" fmla="*/ 416777 w 465472"/>
                  <a:gd name="connsiteY9" fmla="*/ 7125 h 406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5472" h="406260">
                    <a:moveTo>
                      <a:pt x="416777" y="7125"/>
                    </a:moveTo>
                    <a:cubicBezTo>
                      <a:pt x="436885" y="26175"/>
                      <a:pt x="468768" y="101449"/>
                      <a:pt x="465196" y="150794"/>
                    </a:cubicBezTo>
                    <a:cubicBezTo>
                      <a:pt x="461624" y="200139"/>
                      <a:pt x="430271" y="266152"/>
                      <a:pt x="395346" y="303194"/>
                    </a:cubicBezTo>
                    <a:cubicBezTo>
                      <a:pt x="360421" y="340236"/>
                      <a:pt x="301154" y="356111"/>
                      <a:pt x="255646" y="373044"/>
                    </a:cubicBezTo>
                    <a:cubicBezTo>
                      <a:pt x="210138" y="389977"/>
                      <a:pt x="163571" y="412202"/>
                      <a:pt x="122296" y="404794"/>
                    </a:cubicBezTo>
                    <a:cubicBezTo>
                      <a:pt x="81021" y="397386"/>
                      <a:pt x="24929" y="351877"/>
                      <a:pt x="7996" y="328594"/>
                    </a:cubicBezTo>
                    <a:cubicBezTo>
                      <a:pt x="-8937" y="305311"/>
                      <a:pt x="3763" y="292611"/>
                      <a:pt x="20696" y="265094"/>
                    </a:cubicBezTo>
                    <a:cubicBezTo>
                      <a:pt x="37629" y="237577"/>
                      <a:pt x="55621" y="201594"/>
                      <a:pt x="109596" y="163494"/>
                    </a:cubicBezTo>
                    <a:cubicBezTo>
                      <a:pt x="163571" y="125394"/>
                      <a:pt x="293349" y="62556"/>
                      <a:pt x="344546" y="36494"/>
                    </a:cubicBezTo>
                    <a:cubicBezTo>
                      <a:pt x="395743" y="10433"/>
                      <a:pt x="396669" y="-11925"/>
                      <a:pt x="416777" y="7125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6" name="Freeform 467"/>
              <p:cNvSpPr/>
              <p:nvPr/>
            </p:nvSpPr>
            <p:spPr>
              <a:xfrm>
                <a:off x="2455771" y="2485835"/>
                <a:ext cx="3655750" cy="1591266"/>
              </a:xfrm>
              <a:custGeom>
                <a:avLst/>
                <a:gdLst>
                  <a:gd name="connsiteX0" fmla="*/ 292192 w 3655750"/>
                  <a:gd name="connsiteY0" fmla="*/ 4953 h 1591266"/>
                  <a:gd name="connsiteX1" fmla="*/ 115979 w 3655750"/>
                  <a:gd name="connsiteY1" fmla="*/ 128778 h 1591266"/>
                  <a:gd name="connsiteX2" fmla="*/ 73117 w 3655750"/>
                  <a:gd name="connsiteY2" fmla="*/ 276415 h 1591266"/>
                  <a:gd name="connsiteX3" fmla="*/ 139792 w 3655750"/>
                  <a:gd name="connsiteY3" fmla="*/ 457390 h 1591266"/>
                  <a:gd name="connsiteX4" fmla="*/ 335054 w 3655750"/>
                  <a:gd name="connsiteY4" fmla="*/ 557403 h 1591266"/>
                  <a:gd name="connsiteX5" fmla="*/ 511267 w 3655750"/>
                  <a:gd name="connsiteY5" fmla="*/ 509778 h 1591266"/>
                  <a:gd name="connsiteX6" fmla="*/ 716054 w 3655750"/>
                  <a:gd name="connsiteY6" fmla="*/ 343090 h 1591266"/>
                  <a:gd name="connsiteX7" fmla="*/ 958942 w 3655750"/>
                  <a:gd name="connsiteY7" fmla="*/ 238315 h 1591266"/>
                  <a:gd name="connsiteX8" fmla="*/ 1163729 w 3655750"/>
                  <a:gd name="connsiteY8" fmla="*/ 138303 h 1591266"/>
                  <a:gd name="connsiteX9" fmla="*/ 1482817 w 3655750"/>
                  <a:gd name="connsiteY9" fmla="*/ 204978 h 1591266"/>
                  <a:gd name="connsiteX10" fmla="*/ 1825717 w 3655750"/>
                  <a:gd name="connsiteY10" fmla="*/ 395478 h 1591266"/>
                  <a:gd name="connsiteX11" fmla="*/ 2092417 w 3655750"/>
                  <a:gd name="connsiteY11" fmla="*/ 576453 h 1591266"/>
                  <a:gd name="connsiteX12" fmla="*/ 2344829 w 3655750"/>
                  <a:gd name="connsiteY12" fmla="*/ 747903 h 1591266"/>
                  <a:gd name="connsiteX13" fmla="*/ 2663917 w 3655750"/>
                  <a:gd name="connsiteY13" fmla="*/ 995553 h 1591266"/>
                  <a:gd name="connsiteX14" fmla="*/ 2859179 w 3655750"/>
                  <a:gd name="connsiteY14" fmla="*/ 1152715 h 1591266"/>
                  <a:gd name="connsiteX15" fmla="*/ 3111592 w 3655750"/>
                  <a:gd name="connsiteY15" fmla="*/ 1267015 h 1591266"/>
                  <a:gd name="connsiteX16" fmla="*/ 3378292 w 3655750"/>
                  <a:gd name="connsiteY16" fmla="*/ 1405128 h 1591266"/>
                  <a:gd name="connsiteX17" fmla="*/ 3578317 w 3655750"/>
                  <a:gd name="connsiteY17" fmla="*/ 1495615 h 1591266"/>
                  <a:gd name="connsiteX18" fmla="*/ 3654517 w 3655750"/>
                  <a:gd name="connsiteY18" fmla="*/ 1509903 h 1591266"/>
                  <a:gd name="connsiteX19" fmla="*/ 3525929 w 3655750"/>
                  <a:gd name="connsiteY19" fmla="*/ 1543240 h 1591266"/>
                  <a:gd name="connsiteX20" fmla="*/ 3297329 w 3655750"/>
                  <a:gd name="connsiteY20" fmla="*/ 1590865 h 1591266"/>
                  <a:gd name="connsiteX21" fmla="*/ 3149692 w 3655750"/>
                  <a:gd name="connsiteY21" fmla="*/ 1514665 h 1591266"/>
                  <a:gd name="connsiteX22" fmla="*/ 2611529 w 3655750"/>
                  <a:gd name="connsiteY22" fmla="*/ 1124140 h 1591266"/>
                  <a:gd name="connsiteX23" fmla="*/ 2082892 w 3655750"/>
                  <a:gd name="connsiteY23" fmla="*/ 733615 h 1591266"/>
                  <a:gd name="connsiteX24" fmla="*/ 1506629 w 3655750"/>
                  <a:gd name="connsiteY24" fmla="*/ 319278 h 1591266"/>
                  <a:gd name="connsiteX25" fmla="*/ 1287554 w 3655750"/>
                  <a:gd name="connsiteY25" fmla="*/ 257365 h 1591266"/>
                  <a:gd name="connsiteX26" fmla="*/ 1092292 w 3655750"/>
                  <a:gd name="connsiteY26" fmla="*/ 266890 h 1591266"/>
                  <a:gd name="connsiteX27" fmla="*/ 901792 w 3655750"/>
                  <a:gd name="connsiteY27" fmla="*/ 385953 h 1591266"/>
                  <a:gd name="connsiteX28" fmla="*/ 773204 w 3655750"/>
                  <a:gd name="connsiteY28" fmla="*/ 452628 h 1591266"/>
                  <a:gd name="connsiteX29" fmla="*/ 649379 w 3655750"/>
                  <a:gd name="connsiteY29" fmla="*/ 552640 h 1591266"/>
                  <a:gd name="connsiteX30" fmla="*/ 525554 w 3655750"/>
                  <a:gd name="connsiteY30" fmla="*/ 633603 h 1591266"/>
                  <a:gd name="connsiteX31" fmla="*/ 282667 w 3655750"/>
                  <a:gd name="connsiteY31" fmla="*/ 652653 h 1591266"/>
                  <a:gd name="connsiteX32" fmla="*/ 39779 w 3655750"/>
                  <a:gd name="connsiteY32" fmla="*/ 500253 h 1591266"/>
                  <a:gd name="connsiteX33" fmla="*/ 1679 w 3655750"/>
                  <a:gd name="connsiteY33" fmla="*/ 252603 h 1591266"/>
                  <a:gd name="connsiteX34" fmla="*/ 54067 w 3655750"/>
                  <a:gd name="connsiteY34" fmla="*/ 114490 h 1591266"/>
                  <a:gd name="connsiteX35" fmla="*/ 168367 w 3655750"/>
                  <a:gd name="connsiteY35" fmla="*/ 19240 h 1591266"/>
                  <a:gd name="connsiteX36" fmla="*/ 239804 w 3655750"/>
                  <a:gd name="connsiteY36" fmla="*/ 24003 h 1591266"/>
                  <a:gd name="connsiteX37" fmla="*/ 292192 w 3655750"/>
                  <a:gd name="connsiteY37" fmla="*/ 4953 h 159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655750" h="1591266">
                    <a:moveTo>
                      <a:pt x="292192" y="4953"/>
                    </a:moveTo>
                    <a:cubicBezTo>
                      <a:pt x="271555" y="22415"/>
                      <a:pt x="152491" y="83534"/>
                      <a:pt x="115979" y="128778"/>
                    </a:cubicBezTo>
                    <a:cubicBezTo>
                      <a:pt x="79466" y="174022"/>
                      <a:pt x="69148" y="221647"/>
                      <a:pt x="73117" y="276415"/>
                    </a:cubicBezTo>
                    <a:cubicBezTo>
                      <a:pt x="77086" y="331183"/>
                      <a:pt x="96136" y="410559"/>
                      <a:pt x="139792" y="457390"/>
                    </a:cubicBezTo>
                    <a:cubicBezTo>
                      <a:pt x="183448" y="504221"/>
                      <a:pt x="273142" y="548672"/>
                      <a:pt x="335054" y="557403"/>
                    </a:cubicBezTo>
                    <a:cubicBezTo>
                      <a:pt x="396966" y="566134"/>
                      <a:pt x="447767" y="545497"/>
                      <a:pt x="511267" y="509778"/>
                    </a:cubicBezTo>
                    <a:cubicBezTo>
                      <a:pt x="574767" y="474059"/>
                      <a:pt x="641442" y="388334"/>
                      <a:pt x="716054" y="343090"/>
                    </a:cubicBezTo>
                    <a:cubicBezTo>
                      <a:pt x="790666" y="297846"/>
                      <a:pt x="884330" y="272446"/>
                      <a:pt x="958942" y="238315"/>
                    </a:cubicBezTo>
                    <a:cubicBezTo>
                      <a:pt x="1033554" y="204184"/>
                      <a:pt x="1076417" y="143859"/>
                      <a:pt x="1163729" y="138303"/>
                    </a:cubicBezTo>
                    <a:cubicBezTo>
                      <a:pt x="1251042" y="132747"/>
                      <a:pt x="1372486" y="162116"/>
                      <a:pt x="1482817" y="204978"/>
                    </a:cubicBezTo>
                    <a:cubicBezTo>
                      <a:pt x="1593148" y="247840"/>
                      <a:pt x="1724117" y="333565"/>
                      <a:pt x="1825717" y="395478"/>
                    </a:cubicBezTo>
                    <a:cubicBezTo>
                      <a:pt x="1927317" y="457391"/>
                      <a:pt x="2092417" y="576453"/>
                      <a:pt x="2092417" y="576453"/>
                    </a:cubicBezTo>
                    <a:cubicBezTo>
                      <a:pt x="2178936" y="635191"/>
                      <a:pt x="2249579" y="678053"/>
                      <a:pt x="2344829" y="747903"/>
                    </a:cubicBezTo>
                    <a:cubicBezTo>
                      <a:pt x="2440079" y="817753"/>
                      <a:pt x="2578192" y="928084"/>
                      <a:pt x="2663917" y="995553"/>
                    </a:cubicBezTo>
                    <a:cubicBezTo>
                      <a:pt x="2749642" y="1063022"/>
                      <a:pt x="2784567" y="1107471"/>
                      <a:pt x="2859179" y="1152715"/>
                    </a:cubicBezTo>
                    <a:cubicBezTo>
                      <a:pt x="2933791" y="1197959"/>
                      <a:pt x="3025073" y="1224946"/>
                      <a:pt x="3111592" y="1267015"/>
                    </a:cubicBezTo>
                    <a:cubicBezTo>
                      <a:pt x="3198111" y="1309084"/>
                      <a:pt x="3300505" y="1367028"/>
                      <a:pt x="3378292" y="1405128"/>
                    </a:cubicBezTo>
                    <a:cubicBezTo>
                      <a:pt x="3456080" y="1443228"/>
                      <a:pt x="3532280" y="1478153"/>
                      <a:pt x="3578317" y="1495615"/>
                    </a:cubicBezTo>
                    <a:cubicBezTo>
                      <a:pt x="3624354" y="1513077"/>
                      <a:pt x="3663248" y="1501966"/>
                      <a:pt x="3654517" y="1509903"/>
                    </a:cubicBezTo>
                    <a:cubicBezTo>
                      <a:pt x="3645786" y="1517840"/>
                      <a:pt x="3585460" y="1529746"/>
                      <a:pt x="3525929" y="1543240"/>
                    </a:cubicBezTo>
                    <a:cubicBezTo>
                      <a:pt x="3466398" y="1556734"/>
                      <a:pt x="3360035" y="1595627"/>
                      <a:pt x="3297329" y="1590865"/>
                    </a:cubicBezTo>
                    <a:cubicBezTo>
                      <a:pt x="3234623" y="1586103"/>
                      <a:pt x="3263992" y="1592452"/>
                      <a:pt x="3149692" y="1514665"/>
                    </a:cubicBezTo>
                    <a:cubicBezTo>
                      <a:pt x="3035392" y="1436878"/>
                      <a:pt x="2611529" y="1124140"/>
                      <a:pt x="2611529" y="1124140"/>
                    </a:cubicBezTo>
                    <a:lnTo>
                      <a:pt x="2082892" y="733615"/>
                    </a:lnTo>
                    <a:cubicBezTo>
                      <a:pt x="1898742" y="599471"/>
                      <a:pt x="1639185" y="398653"/>
                      <a:pt x="1506629" y="319278"/>
                    </a:cubicBezTo>
                    <a:cubicBezTo>
                      <a:pt x="1374073" y="239903"/>
                      <a:pt x="1356610" y="266096"/>
                      <a:pt x="1287554" y="257365"/>
                    </a:cubicBezTo>
                    <a:cubicBezTo>
                      <a:pt x="1218498" y="248634"/>
                      <a:pt x="1156586" y="245459"/>
                      <a:pt x="1092292" y="266890"/>
                    </a:cubicBezTo>
                    <a:cubicBezTo>
                      <a:pt x="1027998" y="288321"/>
                      <a:pt x="954973" y="354997"/>
                      <a:pt x="901792" y="385953"/>
                    </a:cubicBezTo>
                    <a:cubicBezTo>
                      <a:pt x="848611" y="416909"/>
                      <a:pt x="815273" y="424847"/>
                      <a:pt x="773204" y="452628"/>
                    </a:cubicBezTo>
                    <a:cubicBezTo>
                      <a:pt x="731135" y="480409"/>
                      <a:pt x="690654" y="522478"/>
                      <a:pt x="649379" y="552640"/>
                    </a:cubicBezTo>
                    <a:cubicBezTo>
                      <a:pt x="608104" y="582802"/>
                      <a:pt x="586673" y="616934"/>
                      <a:pt x="525554" y="633603"/>
                    </a:cubicBezTo>
                    <a:cubicBezTo>
                      <a:pt x="464435" y="650272"/>
                      <a:pt x="363630" y="674878"/>
                      <a:pt x="282667" y="652653"/>
                    </a:cubicBezTo>
                    <a:cubicBezTo>
                      <a:pt x="201704" y="630428"/>
                      <a:pt x="86610" y="566928"/>
                      <a:pt x="39779" y="500253"/>
                    </a:cubicBezTo>
                    <a:cubicBezTo>
                      <a:pt x="-7052" y="433578"/>
                      <a:pt x="-702" y="316897"/>
                      <a:pt x="1679" y="252603"/>
                    </a:cubicBezTo>
                    <a:cubicBezTo>
                      <a:pt x="4060" y="188309"/>
                      <a:pt x="26286" y="153384"/>
                      <a:pt x="54067" y="114490"/>
                    </a:cubicBezTo>
                    <a:cubicBezTo>
                      <a:pt x="81848" y="75596"/>
                      <a:pt x="137411" y="34321"/>
                      <a:pt x="168367" y="19240"/>
                    </a:cubicBezTo>
                    <a:cubicBezTo>
                      <a:pt x="199323" y="4159"/>
                      <a:pt x="220754" y="26384"/>
                      <a:pt x="239804" y="24003"/>
                    </a:cubicBezTo>
                    <a:cubicBezTo>
                      <a:pt x="258854" y="21622"/>
                      <a:pt x="312829" y="-12509"/>
                      <a:pt x="292192" y="495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7" name="Freeform 468"/>
              <p:cNvSpPr/>
              <p:nvPr/>
            </p:nvSpPr>
            <p:spPr>
              <a:xfrm>
                <a:off x="4701043" y="3904241"/>
                <a:ext cx="664271" cy="508260"/>
              </a:xfrm>
              <a:custGeom>
                <a:avLst/>
                <a:gdLst>
                  <a:gd name="connsiteX0" fmla="*/ 37645 w 664271"/>
                  <a:gd name="connsiteY0" fmla="*/ 10534 h 508260"/>
                  <a:gd name="connsiteX1" fmla="*/ 594857 w 664271"/>
                  <a:gd name="connsiteY1" fmla="*/ 396297 h 508260"/>
                  <a:gd name="connsiteX2" fmla="*/ 656770 w 664271"/>
                  <a:gd name="connsiteY2" fmla="*/ 467734 h 508260"/>
                  <a:gd name="connsiteX3" fmla="*/ 604382 w 664271"/>
                  <a:gd name="connsiteY3" fmla="*/ 496309 h 508260"/>
                  <a:gd name="connsiteX4" fmla="*/ 294820 w 664271"/>
                  <a:gd name="connsiteY4" fmla="*/ 267709 h 508260"/>
                  <a:gd name="connsiteX5" fmla="*/ 80507 w 664271"/>
                  <a:gd name="connsiteY5" fmla="*/ 120072 h 508260"/>
                  <a:gd name="connsiteX6" fmla="*/ 37645 w 664271"/>
                  <a:gd name="connsiteY6" fmla="*/ 10534 h 508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4271" h="508260">
                    <a:moveTo>
                      <a:pt x="37645" y="10534"/>
                    </a:moveTo>
                    <a:cubicBezTo>
                      <a:pt x="123370" y="56571"/>
                      <a:pt x="491670" y="320097"/>
                      <a:pt x="594857" y="396297"/>
                    </a:cubicBezTo>
                    <a:cubicBezTo>
                      <a:pt x="698044" y="472497"/>
                      <a:pt x="655183" y="451065"/>
                      <a:pt x="656770" y="467734"/>
                    </a:cubicBezTo>
                    <a:cubicBezTo>
                      <a:pt x="658357" y="484403"/>
                      <a:pt x="664707" y="529647"/>
                      <a:pt x="604382" y="496309"/>
                    </a:cubicBezTo>
                    <a:cubicBezTo>
                      <a:pt x="544057" y="462971"/>
                      <a:pt x="382132" y="330415"/>
                      <a:pt x="294820" y="267709"/>
                    </a:cubicBezTo>
                    <a:cubicBezTo>
                      <a:pt x="207508" y="205003"/>
                      <a:pt x="128132" y="158172"/>
                      <a:pt x="80507" y="120072"/>
                    </a:cubicBezTo>
                    <a:cubicBezTo>
                      <a:pt x="32882" y="81972"/>
                      <a:pt x="-48080" y="-35503"/>
                      <a:pt x="37645" y="105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8" name="Freeform 469"/>
              <p:cNvSpPr/>
              <p:nvPr/>
            </p:nvSpPr>
            <p:spPr>
              <a:xfrm>
                <a:off x="4367213" y="4293096"/>
                <a:ext cx="571154" cy="435532"/>
              </a:xfrm>
              <a:custGeom>
                <a:avLst/>
                <a:gdLst>
                  <a:gd name="connsiteX0" fmla="*/ 37645 w 664271"/>
                  <a:gd name="connsiteY0" fmla="*/ 10534 h 508260"/>
                  <a:gd name="connsiteX1" fmla="*/ 594857 w 664271"/>
                  <a:gd name="connsiteY1" fmla="*/ 396297 h 508260"/>
                  <a:gd name="connsiteX2" fmla="*/ 656770 w 664271"/>
                  <a:gd name="connsiteY2" fmla="*/ 467734 h 508260"/>
                  <a:gd name="connsiteX3" fmla="*/ 604382 w 664271"/>
                  <a:gd name="connsiteY3" fmla="*/ 496309 h 508260"/>
                  <a:gd name="connsiteX4" fmla="*/ 294820 w 664271"/>
                  <a:gd name="connsiteY4" fmla="*/ 267709 h 508260"/>
                  <a:gd name="connsiteX5" fmla="*/ 80507 w 664271"/>
                  <a:gd name="connsiteY5" fmla="*/ 120072 h 508260"/>
                  <a:gd name="connsiteX6" fmla="*/ 37645 w 664271"/>
                  <a:gd name="connsiteY6" fmla="*/ 10534 h 508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4271" h="508260">
                    <a:moveTo>
                      <a:pt x="37645" y="10534"/>
                    </a:moveTo>
                    <a:cubicBezTo>
                      <a:pt x="123370" y="56571"/>
                      <a:pt x="491670" y="320097"/>
                      <a:pt x="594857" y="396297"/>
                    </a:cubicBezTo>
                    <a:cubicBezTo>
                      <a:pt x="698044" y="472497"/>
                      <a:pt x="655183" y="451065"/>
                      <a:pt x="656770" y="467734"/>
                    </a:cubicBezTo>
                    <a:cubicBezTo>
                      <a:pt x="658357" y="484403"/>
                      <a:pt x="664707" y="529647"/>
                      <a:pt x="604382" y="496309"/>
                    </a:cubicBezTo>
                    <a:cubicBezTo>
                      <a:pt x="544057" y="462971"/>
                      <a:pt x="382132" y="330415"/>
                      <a:pt x="294820" y="267709"/>
                    </a:cubicBezTo>
                    <a:cubicBezTo>
                      <a:pt x="207508" y="205003"/>
                      <a:pt x="128132" y="158172"/>
                      <a:pt x="80507" y="120072"/>
                    </a:cubicBezTo>
                    <a:cubicBezTo>
                      <a:pt x="32882" y="81972"/>
                      <a:pt x="-48080" y="-35503"/>
                      <a:pt x="37645" y="105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9" name="Freeform 470"/>
              <p:cNvSpPr/>
              <p:nvPr/>
            </p:nvSpPr>
            <p:spPr>
              <a:xfrm>
                <a:off x="4094652" y="4581128"/>
                <a:ext cx="405340" cy="309055"/>
              </a:xfrm>
              <a:custGeom>
                <a:avLst/>
                <a:gdLst>
                  <a:gd name="connsiteX0" fmla="*/ 37645 w 664271"/>
                  <a:gd name="connsiteY0" fmla="*/ 10534 h 508260"/>
                  <a:gd name="connsiteX1" fmla="*/ 594857 w 664271"/>
                  <a:gd name="connsiteY1" fmla="*/ 396297 h 508260"/>
                  <a:gd name="connsiteX2" fmla="*/ 656770 w 664271"/>
                  <a:gd name="connsiteY2" fmla="*/ 467734 h 508260"/>
                  <a:gd name="connsiteX3" fmla="*/ 604382 w 664271"/>
                  <a:gd name="connsiteY3" fmla="*/ 496309 h 508260"/>
                  <a:gd name="connsiteX4" fmla="*/ 294820 w 664271"/>
                  <a:gd name="connsiteY4" fmla="*/ 267709 h 508260"/>
                  <a:gd name="connsiteX5" fmla="*/ 80507 w 664271"/>
                  <a:gd name="connsiteY5" fmla="*/ 120072 h 508260"/>
                  <a:gd name="connsiteX6" fmla="*/ 37645 w 664271"/>
                  <a:gd name="connsiteY6" fmla="*/ 10534 h 508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4271" h="508260">
                    <a:moveTo>
                      <a:pt x="37645" y="10534"/>
                    </a:moveTo>
                    <a:cubicBezTo>
                      <a:pt x="123370" y="56571"/>
                      <a:pt x="491670" y="320097"/>
                      <a:pt x="594857" y="396297"/>
                    </a:cubicBezTo>
                    <a:cubicBezTo>
                      <a:pt x="698044" y="472497"/>
                      <a:pt x="655183" y="451065"/>
                      <a:pt x="656770" y="467734"/>
                    </a:cubicBezTo>
                    <a:cubicBezTo>
                      <a:pt x="658357" y="484403"/>
                      <a:pt x="664707" y="529647"/>
                      <a:pt x="604382" y="496309"/>
                    </a:cubicBezTo>
                    <a:cubicBezTo>
                      <a:pt x="544057" y="462971"/>
                      <a:pt x="382132" y="330415"/>
                      <a:pt x="294820" y="267709"/>
                    </a:cubicBezTo>
                    <a:cubicBezTo>
                      <a:pt x="207508" y="205003"/>
                      <a:pt x="128132" y="158172"/>
                      <a:pt x="80507" y="120072"/>
                    </a:cubicBezTo>
                    <a:cubicBezTo>
                      <a:pt x="32882" y="81972"/>
                      <a:pt x="-48080" y="-35503"/>
                      <a:pt x="37645" y="10534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0" name="Freeform 471"/>
              <p:cNvSpPr/>
              <p:nvPr/>
            </p:nvSpPr>
            <p:spPr>
              <a:xfrm>
                <a:off x="1340075" y="2259008"/>
                <a:ext cx="820624" cy="1744758"/>
              </a:xfrm>
              <a:custGeom>
                <a:avLst/>
                <a:gdLst>
                  <a:gd name="connsiteX0" fmla="*/ 672875 w 820624"/>
                  <a:gd name="connsiteY0" fmla="*/ 33342 h 1744758"/>
                  <a:gd name="connsiteX1" fmla="*/ 818925 w 820624"/>
                  <a:gd name="connsiteY1" fmla="*/ 96842 h 1744758"/>
                  <a:gd name="connsiteX2" fmla="*/ 736375 w 820624"/>
                  <a:gd name="connsiteY2" fmla="*/ 204792 h 1744758"/>
                  <a:gd name="connsiteX3" fmla="*/ 501425 w 820624"/>
                  <a:gd name="connsiteY3" fmla="*/ 541342 h 1744758"/>
                  <a:gd name="connsiteX4" fmla="*/ 361725 w 820624"/>
                  <a:gd name="connsiteY4" fmla="*/ 973142 h 1744758"/>
                  <a:gd name="connsiteX5" fmla="*/ 342675 w 820624"/>
                  <a:gd name="connsiteY5" fmla="*/ 1303342 h 1744758"/>
                  <a:gd name="connsiteX6" fmla="*/ 298225 w 820624"/>
                  <a:gd name="connsiteY6" fmla="*/ 1538292 h 1744758"/>
                  <a:gd name="connsiteX7" fmla="*/ 317275 w 820624"/>
                  <a:gd name="connsiteY7" fmla="*/ 1639892 h 1744758"/>
                  <a:gd name="connsiteX8" fmla="*/ 323625 w 820624"/>
                  <a:gd name="connsiteY8" fmla="*/ 1735142 h 1744758"/>
                  <a:gd name="connsiteX9" fmla="*/ 298225 w 820624"/>
                  <a:gd name="connsiteY9" fmla="*/ 1741492 h 1744758"/>
                  <a:gd name="connsiteX10" fmla="*/ 279175 w 820624"/>
                  <a:gd name="connsiteY10" fmla="*/ 1735142 h 1744758"/>
                  <a:gd name="connsiteX11" fmla="*/ 44225 w 820624"/>
                  <a:gd name="connsiteY11" fmla="*/ 1658942 h 1744758"/>
                  <a:gd name="connsiteX12" fmla="*/ 12475 w 820624"/>
                  <a:gd name="connsiteY12" fmla="*/ 1455742 h 1744758"/>
                  <a:gd name="connsiteX13" fmla="*/ 190275 w 820624"/>
                  <a:gd name="connsiteY13" fmla="*/ 681042 h 1744758"/>
                  <a:gd name="connsiteX14" fmla="*/ 437925 w 820624"/>
                  <a:gd name="connsiteY14" fmla="*/ 192092 h 1744758"/>
                  <a:gd name="connsiteX15" fmla="*/ 577625 w 820624"/>
                  <a:gd name="connsiteY15" fmla="*/ 7942 h 1744758"/>
                  <a:gd name="connsiteX16" fmla="*/ 672875 w 820624"/>
                  <a:gd name="connsiteY16" fmla="*/ 33342 h 174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0624" h="1744758">
                    <a:moveTo>
                      <a:pt x="672875" y="33342"/>
                    </a:moveTo>
                    <a:cubicBezTo>
                      <a:pt x="713092" y="48159"/>
                      <a:pt x="808342" y="68267"/>
                      <a:pt x="818925" y="96842"/>
                    </a:cubicBezTo>
                    <a:cubicBezTo>
                      <a:pt x="829508" y="125417"/>
                      <a:pt x="789292" y="130709"/>
                      <a:pt x="736375" y="204792"/>
                    </a:cubicBezTo>
                    <a:cubicBezTo>
                      <a:pt x="683458" y="278875"/>
                      <a:pt x="563867" y="413284"/>
                      <a:pt x="501425" y="541342"/>
                    </a:cubicBezTo>
                    <a:cubicBezTo>
                      <a:pt x="438983" y="669400"/>
                      <a:pt x="388183" y="846142"/>
                      <a:pt x="361725" y="973142"/>
                    </a:cubicBezTo>
                    <a:cubicBezTo>
                      <a:pt x="335267" y="1100142"/>
                      <a:pt x="353258" y="1209150"/>
                      <a:pt x="342675" y="1303342"/>
                    </a:cubicBezTo>
                    <a:cubicBezTo>
                      <a:pt x="332092" y="1397534"/>
                      <a:pt x="302458" y="1482200"/>
                      <a:pt x="298225" y="1538292"/>
                    </a:cubicBezTo>
                    <a:cubicBezTo>
                      <a:pt x="293992" y="1594384"/>
                      <a:pt x="313042" y="1607084"/>
                      <a:pt x="317275" y="1639892"/>
                    </a:cubicBezTo>
                    <a:cubicBezTo>
                      <a:pt x="321508" y="1672700"/>
                      <a:pt x="326800" y="1718209"/>
                      <a:pt x="323625" y="1735142"/>
                    </a:cubicBezTo>
                    <a:cubicBezTo>
                      <a:pt x="320450" y="1752075"/>
                      <a:pt x="305633" y="1741492"/>
                      <a:pt x="298225" y="1741492"/>
                    </a:cubicBezTo>
                    <a:cubicBezTo>
                      <a:pt x="290817" y="1741492"/>
                      <a:pt x="279175" y="1735142"/>
                      <a:pt x="279175" y="1735142"/>
                    </a:cubicBezTo>
                    <a:cubicBezTo>
                      <a:pt x="236842" y="1721384"/>
                      <a:pt x="88675" y="1705509"/>
                      <a:pt x="44225" y="1658942"/>
                    </a:cubicBezTo>
                    <a:cubicBezTo>
                      <a:pt x="-225" y="1612375"/>
                      <a:pt x="-11867" y="1618725"/>
                      <a:pt x="12475" y="1455742"/>
                    </a:cubicBezTo>
                    <a:cubicBezTo>
                      <a:pt x="36817" y="1292759"/>
                      <a:pt x="119367" y="891650"/>
                      <a:pt x="190275" y="681042"/>
                    </a:cubicBezTo>
                    <a:cubicBezTo>
                      <a:pt x="261183" y="470434"/>
                      <a:pt x="373367" y="304275"/>
                      <a:pt x="437925" y="192092"/>
                    </a:cubicBezTo>
                    <a:cubicBezTo>
                      <a:pt x="502483" y="79909"/>
                      <a:pt x="532117" y="31225"/>
                      <a:pt x="577625" y="7942"/>
                    </a:cubicBezTo>
                    <a:cubicBezTo>
                      <a:pt x="623133" y="-15341"/>
                      <a:pt x="632658" y="18525"/>
                      <a:pt x="672875" y="333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1" name="Freeform 472"/>
              <p:cNvSpPr/>
              <p:nvPr/>
            </p:nvSpPr>
            <p:spPr>
              <a:xfrm>
                <a:off x="449580" y="1501140"/>
                <a:ext cx="1684020" cy="2689860"/>
              </a:xfrm>
              <a:custGeom>
                <a:avLst/>
                <a:gdLst>
                  <a:gd name="connsiteX0" fmla="*/ 7620 w 1684020"/>
                  <a:gd name="connsiteY0" fmla="*/ 0 h 2689860"/>
                  <a:gd name="connsiteX1" fmla="*/ 1684020 w 1684020"/>
                  <a:gd name="connsiteY1" fmla="*/ 617220 h 2689860"/>
                  <a:gd name="connsiteX2" fmla="*/ 1280160 w 1684020"/>
                  <a:gd name="connsiteY2" fmla="*/ 1234440 h 2689860"/>
                  <a:gd name="connsiteX3" fmla="*/ 982980 w 1684020"/>
                  <a:gd name="connsiteY3" fmla="*/ 2049780 h 2689860"/>
                  <a:gd name="connsiteX4" fmla="*/ 906780 w 1684020"/>
                  <a:gd name="connsiteY4" fmla="*/ 2689860 h 2689860"/>
                  <a:gd name="connsiteX5" fmla="*/ 76200 w 1684020"/>
                  <a:gd name="connsiteY5" fmla="*/ 2415540 h 2689860"/>
                  <a:gd name="connsiteX6" fmla="*/ 0 w 1684020"/>
                  <a:gd name="connsiteY6" fmla="*/ 2385060 h 2689860"/>
                  <a:gd name="connsiteX7" fmla="*/ 7620 w 1684020"/>
                  <a:gd name="connsiteY7" fmla="*/ 0 h 268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4020" h="2689860">
                    <a:moveTo>
                      <a:pt x="7620" y="0"/>
                    </a:moveTo>
                    <a:lnTo>
                      <a:pt x="1684020" y="617220"/>
                    </a:lnTo>
                    <a:lnTo>
                      <a:pt x="1280160" y="1234440"/>
                    </a:lnTo>
                    <a:lnTo>
                      <a:pt x="982980" y="2049780"/>
                    </a:lnTo>
                    <a:lnTo>
                      <a:pt x="906780" y="2689860"/>
                    </a:lnTo>
                    <a:lnTo>
                      <a:pt x="76200" y="2415540"/>
                    </a:lnTo>
                    <a:lnTo>
                      <a:pt x="0" y="2385060"/>
                    </a:lnTo>
                    <a:lnTo>
                      <a:pt x="762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2" name="Freeform 473"/>
              <p:cNvSpPr/>
              <p:nvPr/>
            </p:nvSpPr>
            <p:spPr>
              <a:xfrm rot="9105250">
                <a:off x="5973125" y="2412917"/>
                <a:ext cx="820624" cy="1563062"/>
              </a:xfrm>
              <a:custGeom>
                <a:avLst/>
                <a:gdLst>
                  <a:gd name="connsiteX0" fmla="*/ 672875 w 820624"/>
                  <a:gd name="connsiteY0" fmla="*/ 33342 h 1744758"/>
                  <a:gd name="connsiteX1" fmla="*/ 818925 w 820624"/>
                  <a:gd name="connsiteY1" fmla="*/ 96842 h 1744758"/>
                  <a:gd name="connsiteX2" fmla="*/ 736375 w 820624"/>
                  <a:gd name="connsiteY2" fmla="*/ 204792 h 1744758"/>
                  <a:gd name="connsiteX3" fmla="*/ 501425 w 820624"/>
                  <a:gd name="connsiteY3" fmla="*/ 541342 h 1744758"/>
                  <a:gd name="connsiteX4" fmla="*/ 361725 w 820624"/>
                  <a:gd name="connsiteY4" fmla="*/ 973142 h 1744758"/>
                  <a:gd name="connsiteX5" fmla="*/ 342675 w 820624"/>
                  <a:gd name="connsiteY5" fmla="*/ 1303342 h 1744758"/>
                  <a:gd name="connsiteX6" fmla="*/ 298225 w 820624"/>
                  <a:gd name="connsiteY6" fmla="*/ 1538292 h 1744758"/>
                  <a:gd name="connsiteX7" fmla="*/ 317275 w 820624"/>
                  <a:gd name="connsiteY7" fmla="*/ 1639892 h 1744758"/>
                  <a:gd name="connsiteX8" fmla="*/ 323625 w 820624"/>
                  <a:gd name="connsiteY8" fmla="*/ 1735142 h 1744758"/>
                  <a:gd name="connsiteX9" fmla="*/ 298225 w 820624"/>
                  <a:gd name="connsiteY9" fmla="*/ 1741492 h 1744758"/>
                  <a:gd name="connsiteX10" fmla="*/ 279175 w 820624"/>
                  <a:gd name="connsiteY10" fmla="*/ 1735142 h 1744758"/>
                  <a:gd name="connsiteX11" fmla="*/ 44225 w 820624"/>
                  <a:gd name="connsiteY11" fmla="*/ 1658942 h 1744758"/>
                  <a:gd name="connsiteX12" fmla="*/ 12475 w 820624"/>
                  <a:gd name="connsiteY12" fmla="*/ 1455742 h 1744758"/>
                  <a:gd name="connsiteX13" fmla="*/ 190275 w 820624"/>
                  <a:gd name="connsiteY13" fmla="*/ 681042 h 1744758"/>
                  <a:gd name="connsiteX14" fmla="*/ 437925 w 820624"/>
                  <a:gd name="connsiteY14" fmla="*/ 192092 h 1744758"/>
                  <a:gd name="connsiteX15" fmla="*/ 577625 w 820624"/>
                  <a:gd name="connsiteY15" fmla="*/ 7942 h 1744758"/>
                  <a:gd name="connsiteX16" fmla="*/ 672875 w 820624"/>
                  <a:gd name="connsiteY16" fmla="*/ 33342 h 1744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20624" h="1744758">
                    <a:moveTo>
                      <a:pt x="672875" y="33342"/>
                    </a:moveTo>
                    <a:cubicBezTo>
                      <a:pt x="713092" y="48159"/>
                      <a:pt x="808342" y="68267"/>
                      <a:pt x="818925" y="96842"/>
                    </a:cubicBezTo>
                    <a:cubicBezTo>
                      <a:pt x="829508" y="125417"/>
                      <a:pt x="789292" y="130709"/>
                      <a:pt x="736375" y="204792"/>
                    </a:cubicBezTo>
                    <a:cubicBezTo>
                      <a:pt x="683458" y="278875"/>
                      <a:pt x="563867" y="413284"/>
                      <a:pt x="501425" y="541342"/>
                    </a:cubicBezTo>
                    <a:cubicBezTo>
                      <a:pt x="438983" y="669400"/>
                      <a:pt x="388183" y="846142"/>
                      <a:pt x="361725" y="973142"/>
                    </a:cubicBezTo>
                    <a:cubicBezTo>
                      <a:pt x="335267" y="1100142"/>
                      <a:pt x="353258" y="1209150"/>
                      <a:pt x="342675" y="1303342"/>
                    </a:cubicBezTo>
                    <a:cubicBezTo>
                      <a:pt x="332092" y="1397534"/>
                      <a:pt x="302458" y="1482200"/>
                      <a:pt x="298225" y="1538292"/>
                    </a:cubicBezTo>
                    <a:cubicBezTo>
                      <a:pt x="293992" y="1594384"/>
                      <a:pt x="313042" y="1607084"/>
                      <a:pt x="317275" y="1639892"/>
                    </a:cubicBezTo>
                    <a:cubicBezTo>
                      <a:pt x="321508" y="1672700"/>
                      <a:pt x="326800" y="1718209"/>
                      <a:pt x="323625" y="1735142"/>
                    </a:cubicBezTo>
                    <a:cubicBezTo>
                      <a:pt x="320450" y="1752075"/>
                      <a:pt x="305633" y="1741492"/>
                      <a:pt x="298225" y="1741492"/>
                    </a:cubicBezTo>
                    <a:cubicBezTo>
                      <a:pt x="290817" y="1741492"/>
                      <a:pt x="279175" y="1735142"/>
                      <a:pt x="279175" y="1735142"/>
                    </a:cubicBezTo>
                    <a:cubicBezTo>
                      <a:pt x="236842" y="1721384"/>
                      <a:pt x="88675" y="1705509"/>
                      <a:pt x="44225" y="1658942"/>
                    </a:cubicBezTo>
                    <a:cubicBezTo>
                      <a:pt x="-225" y="1612375"/>
                      <a:pt x="-11867" y="1618725"/>
                      <a:pt x="12475" y="1455742"/>
                    </a:cubicBezTo>
                    <a:cubicBezTo>
                      <a:pt x="36817" y="1292759"/>
                      <a:pt x="119367" y="891650"/>
                      <a:pt x="190275" y="681042"/>
                    </a:cubicBezTo>
                    <a:cubicBezTo>
                      <a:pt x="261183" y="470434"/>
                      <a:pt x="373367" y="304275"/>
                      <a:pt x="437925" y="192092"/>
                    </a:cubicBezTo>
                    <a:cubicBezTo>
                      <a:pt x="502483" y="79909"/>
                      <a:pt x="532117" y="31225"/>
                      <a:pt x="577625" y="7942"/>
                    </a:cubicBezTo>
                    <a:cubicBezTo>
                      <a:pt x="623133" y="-15341"/>
                      <a:pt x="632658" y="18525"/>
                      <a:pt x="672875" y="333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63" name="Freeform 474"/>
              <p:cNvSpPr/>
              <p:nvPr/>
            </p:nvSpPr>
            <p:spPr>
              <a:xfrm>
                <a:off x="6031746" y="1792266"/>
                <a:ext cx="1406861" cy="2566471"/>
              </a:xfrm>
              <a:custGeom>
                <a:avLst/>
                <a:gdLst>
                  <a:gd name="connsiteX0" fmla="*/ 1397753 w 1483176"/>
                  <a:gd name="connsiteY0" fmla="*/ 264 h 2638152"/>
                  <a:gd name="connsiteX1" fmla="*/ 280153 w 1483176"/>
                  <a:gd name="connsiteY1" fmla="*/ 457464 h 2638152"/>
                  <a:gd name="connsiteX2" fmla="*/ 7103 w 1483176"/>
                  <a:gd name="connsiteY2" fmla="*/ 552714 h 2638152"/>
                  <a:gd name="connsiteX3" fmla="*/ 108703 w 1483176"/>
                  <a:gd name="connsiteY3" fmla="*/ 686064 h 2638152"/>
                  <a:gd name="connsiteX4" fmla="*/ 413503 w 1483176"/>
                  <a:gd name="connsiteY4" fmla="*/ 1143264 h 2638152"/>
                  <a:gd name="connsiteX5" fmla="*/ 527803 w 1483176"/>
                  <a:gd name="connsiteY5" fmla="*/ 1676664 h 2638152"/>
                  <a:gd name="connsiteX6" fmla="*/ 572253 w 1483176"/>
                  <a:gd name="connsiteY6" fmla="*/ 2279914 h 2638152"/>
                  <a:gd name="connsiteX7" fmla="*/ 572253 w 1483176"/>
                  <a:gd name="connsiteY7" fmla="*/ 2584714 h 2638152"/>
                  <a:gd name="connsiteX8" fmla="*/ 572253 w 1483176"/>
                  <a:gd name="connsiteY8" fmla="*/ 2635514 h 2638152"/>
                  <a:gd name="connsiteX9" fmla="*/ 743703 w 1483176"/>
                  <a:gd name="connsiteY9" fmla="*/ 2552964 h 2638152"/>
                  <a:gd name="connsiteX10" fmla="*/ 1048503 w 1483176"/>
                  <a:gd name="connsiteY10" fmla="*/ 2432314 h 2638152"/>
                  <a:gd name="connsiteX11" fmla="*/ 1327903 w 1483176"/>
                  <a:gd name="connsiteY11" fmla="*/ 2292614 h 2638152"/>
                  <a:gd name="connsiteX12" fmla="*/ 1404103 w 1483176"/>
                  <a:gd name="connsiteY12" fmla="*/ 2254514 h 2638152"/>
                  <a:gd name="connsiteX13" fmla="*/ 1391403 w 1483176"/>
                  <a:gd name="connsiteY13" fmla="*/ 1790964 h 2638152"/>
                  <a:gd name="connsiteX14" fmla="*/ 1404103 w 1483176"/>
                  <a:gd name="connsiteY14" fmla="*/ 527314 h 2638152"/>
                  <a:gd name="connsiteX15" fmla="*/ 1397753 w 1483176"/>
                  <a:gd name="connsiteY15" fmla="*/ 264 h 2638152"/>
                  <a:gd name="connsiteX0" fmla="*/ 1397753 w 1508012"/>
                  <a:gd name="connsiteY0" fmla="*/ 30130 h 2668018"/>
                  <a:gd name="connsiteX1" fmla="*/ 280153 w 1508012"/>
                  <a:gd name="connsiteY1" fmla="*/ 487330 h 2668018"/>
                  <a:gd name="connsiteX2" fmla="*/ 7103 w 1508012"/>
                  <a:gd name="connsiteY2" fmla="*/ 582580 h 2668018"/>
                  <a:gd name="connsiteX3" fmla="*/ 108703 w 1508012"/>
                  <a:gd name="connsiteY3" fmla="*/ 715930 h 2668018"/>
                  <a:gd name="connsiteX4" fmla="*/ 413503 w 1508012"/>
                  <a:gd name="connsiteY4" fmla="*/ 1173130 h 2668018"/>
                  <a:gd name="connsiteX5" fmla="*/ 527803 w 1508012"/>
                  <a:gd name="connsiteY5" fmla="*/ 1706530 h 2668018"/>
                  <a:gd name="connsiteX6" fmla="*/ 572253 w 1508012"/>
                  <a:gd name="connsiteY6" fmla="*/ 2309780 h 2668018"/>
                  <a:gd name="connsiteX7" fmla="*/ 572253 w 1508012"/>
                  <a:gd name="connsiteY7" fmla="*/ 2614580 h 2668018"/>
                  <a:gd name="connsiteX8" fmla="*/ 572253 w 1508012"/>
                  <a:gd name="connsiteY8" fmla="*/ 2665380 h 2668018"/>
                  <a:gd name="connsiteX9" fmla="*/ 743703 w 1508012"/>
                  <a:gd name="connsiteY9" fmla="*/ 2582830 h 2668018"/>
                  <a:gd name="connsiteX10" fmla="*/ 1048503 w 1508012"/>
                  <a:gd name="connsiteY10" fmla="*/ 2462180 h 2668018"/>
                  <a:gd name="connsiteX11" fmla="*/ 1327903 w 1508012"/>
                  <a:gd name="connsiteY11" fmla="*/ 2322480 h 2668018"/>
                  <a:gd name="connsiteX12" fmla="*/ 1404103 w 1508012"/>
                  <a:gd name="connsiteY12" fmla="*/ 2284380 h 2668018"/>
                  <a:gd name="connsiteX13" fmla="*/ 1391403 w 1508012"/>
                  <a:gd name="connsiteY13" fmla="*/ 1820830 h 2668018"/>
                  <a:gd name="connsiteX14" fmla="*/ 1404103 w 1508012"/>
                  <a:gd name="connsiteY14" fmla="*/ 557180 h 2668018"/>
                  <a:gd name="connsiteX15" fmla="*/ 1467603 w 1508012"/>
                  <a:gd name="connsiteY15" fmla="*/ 99980 h 2668018"/>
                  <a:gd name="connsiteX16" fmla="*/ 1397753 w 1508012"/>
                  <a:gd name="connsiteY16" fmla="*/ 30130 h 2668018"/>
                  <a:gd name="connsiteX0" fmla="*/ 1397753 w 1472353"/>
                  <a:gd name="connsiteY0" fmla="*/ 1507 h 2639395"/>
                  <a:gd name="connsiteX1" fmla="*/ 280153 w 1472353"/>
                  <a:gd name="connsiteY1" fmla="*/ 458707 h 2639395"/>
                  <a:gd name="connsiteX2" fmla="*/ 7103 w 1472353"/>
                  <a:gd name="connsiteY2" fmla="*/ 553957 h 2639395"/>
                  <a:gd name="connsiteX3" fmla="*/ 108703 w 1472353"/>
                  <a:gd name="connsiteY3" fmla="*/ 687307 h 2639395"/>
                  <a:gd name="connsiteX4" fmla="*/ 413503 w 1472353"/>
                  <a:gd name="connsiteY4" fmla="*/ 1144507 h 2639395"/>
                  <a:gd name="connsiteX5" fmla="*/ 527803 w 1472353"/>
                  <a:gd name="connsiteY5" fmla="*/ 1677907 h 2639395"/>
                  <a:gd name="connsiteX6" fmla="*/ 572253 w 1472353"/>
                  <a:gd name="connsiteY6" fmla="*/ 2281157 h 2639395"/>
                  <a:gd name="connsiteX7" fmla="*/ 572253 w 1472353"/>
                  <a:gd name="connsiteY7" fmla="*/ 2585957 h 2639395"/>
                  <a:gd name="connsiteX8" fmla="*/ 572253 w 1472353"/>
                  <a:gd name="connsiteY8" fmla="*/ 2636757 h 2639395"/>
                  <a:gd name="connsiteX9" fmla="*/ 743703 w 1472353"/>
                  <a:gd name="connsiteY9" fmla="*/ 2554207 h 2639395"/>
                  <a:gd name="connsiteX10" fmla="*/ 1048503 w 1472353"/>
                  <a:gd name="connsiteY10" fmla="*/ 2433557 h 2639395"/>
                  <a:gd name="connsiteX11" fmla="*/ 1327903 w 1472353"/>
                  <a:gd name="connsiteY11" fmla="*/ 2293857 h 2639395"/>
                  <a:gd name="connsiteX12" fmla="*/ 1404103 w 1472353"/>
                  <a:gd name="connsiteY12" fmla="*/ 2255757 h 2639395"/>
                  <a:gd name="connsiteX13" fmla="*/ 1391403 w 1472353"/>
                  <a:gd name="connsiteY13" fmla="*/ 1792207 h 2639395"/>
                  <a:gd name="connsiteX14" fmla="*/ 1404103 w 1472353"/>
                  <a:gd name="connsiteY14" fmla="*/ 528557 h 2639395"/>
                  <a:gd name="connsiteX15" fmla="*/ 1372353 w 1472353"/>
                  <a:gd name="connsiteY15" fmla="*/ 319007 h 2639395"/>
                  <a:gd name="connsiteX16" fmla="*/ 1397753 w 1472353"/>
                  <a:gd name="connsiteY16" fmla="*/ 1507 h 2639395"/>
                  <a:gd name="connsiteX0" fmla="*/ 1397753 w 1495654"/>
                  <a:gd name="connsiteY0" fmla="*/ 16212 h 2654100"/>
                  <a:gd name="connsiteX1" fmla="*/ 280153 w 1495654"/>
                  <a:gd name="connsiteY1" fmla="*/ 473412 h 2654100"/>
                  <a:gd name="connsiteX2" fmla="*/ 7103 w 1495654"/>
                  <a:gd name="connsiteY2" fmla="*/ 568662 h 2654100"/>
                  <a:gd name="connsiteX3" fmla="*/ 108703 w 1495654"/>
                  <a:gd name="connsiteY3" fmla="*/ 702012 h 2654100"/>
                  <a:gd name="connsiteX4" fmla="*/ 413503 w 1495654"/>
                  <a:gd name="connsiteY4" fmla="*/ 1159212 h 2654100"/>
                  <a:gd name="connsiteX5" fmla="*/ 527803 w 1495654"/>
                  <a:gd name="connsiteY5" fmla="*/ 1692612 h 2654100"/>
                  <a:gd name="connsiteX6" fmla="*/ 572253 w 1495654"/>
                  <a:gd name="connsiteY6" fmla="*/ 2295862 h 2654100"/>
                  <a:gd name="connsiteX7" fmla="*/ 572253 w 1495654"/>
                  <a:gd name="connsiteY7" fmla="*/ 2600662 h 2654100"/>
                  <a:gd name="connsiteX8" fmla="*/ 572253 w 1495654"/>
                  <a:gd name="connsiteY8" fmla="*/ 2651462 h 2654100"/>
                  <a:gd name="connsiteX9" fmla="*/ 743703 w 1495654"/>
                  <a:gd name="connsiteY9" fmla="*/ 2568912 h 2654100"/>
                  <a:gd name="connsiteX10" fmla="*/ 1048503 w 1495654"/>
                  <a:gd name="connsiteY10" fmla="*/ 2448262 h 2654100"/>
                  <a:gd name="connsiteX11" fmla="*/ 1327903 w 1495654"/>
                  <a:gd name="connsiteY11" fmla="*/ 2308562 h 2654100"/>
                  <a:gd name="connsiteX12" fmla="*/ 1404103 w 1495654"/>
                  <a:gd name="connsiteY12" fmla="*/ 2270462 h 2654100"/>
                  <a:gd name="connsiteX13" fmla="*/ 1391403 w 1495654"/>
                  <a:gd name="connsiteY13" fmla="*/ 1806912 h 2654100"/>
                  <a:gd name="connsiteX14" fmla="*/ 1404103 w 1495654"/>
                  <a:gd name="connsiteY14" fmla="*/ 543262 h 2654100"/>
                  <a:gd name="connsiteX15" fmla="*/ 1372353 w 1495654"/>
                  <a:gd name="connsiteY15" fmla="*/ 333712 h 2654100"/>
                  <a:gd name="connsiteX16" fmla="*/ 1435854 w 1495654"/>
                  <a:gd name="connsiteY16" fmla="*/ 124162 h 2654100"/>
                  <a:gd name="connsiteX17" fmla="*/ 1397753 w 1495654"/>
                  <a:gd name="connsiteY17" fmla="*/ 16212 h 2654100"/>
                  <a:gd name="connsiteX0" fmla="*/ 1397753 w 1458248"/>
                  <a:gd name="connsiteY0" fmla="*/ 2378 h 2640266"/>
                  <a:gd name="connsiteX1" fmla="*/ 280153 w 1458248"/>
                  <a:gd name="connsiteY1" fmla="*/ 459578 h 2640266"/>
                  <a:gd name="connsiteX2" fmla="*/ 7103 w 1458248"/>
                  <a:gd name="connsiteY2" fmla="*/ 554828 h 2640266"/>
                  <a:gd name="connsiteX3" fmla="*/ 108703 w 1458248"/>
                  <a:gd name="connsiteY3" fmla="*/ 688178 h 2640266"/>
                  <a:gd name="connsiteX4" fmla="*/ 413503 w 1458248"/>
                  <a:gd name="connsiteY4" fmla="*/ 1145378 h 2640266"/>
                  <a:gd name="connsiteX5" fmla="*/ 527803 w 1458248"/>
                  <a:gd name="connsiteY5" fmla="*/ 1678778 h 2640266"/>
                  <a:gd name="connsiteX6" fmla="*/ 572253 w 1458248"/>
                  <a:gd name="connsiteY6" fmla="*/ 2282028 h 2640266"/>
                  <a:gd name="connsiteX7" fmla="*/ 572253 w 1458248"/>
                  <a:gd name="connsiteY7" fmla="*/ 2586828 h 2640266"/>
                  <a:gd name="connsiteX8" fmla="*/ 572253 w 1458248"/>
                  <a:gd name="connsiteY8" fmla="*/ 2637628 h 2640266"/>
                  <a:gd name="connsiteX9" fmla="*/ 743703 w 1458248"/>
                  <a:gd name="connsiteY9" fmla="*/ 2555078 h 2640266"/>
                  <a:gd name="connsiteX10" fmla="*/ 1048503 w 1458248"/>
                  <a:gd name="connsiteY10" fmla="*/ 2434428 h 2640266"/>
                  <a:gd name="connsiteX11" fmla="*/ 1327903 w 1458248"/>
                  <a:gd name="connsiteY11" fmla="*/ 2294728 h 2640266"/>
                  <a:gd name="connsiteX12" fmla="*/ 1404103 w 1458248"/>
                  <a:gd name="connsiteY12" fmla="*/ 2256628 h 2640266"/>
                  <a:gd name="connsiteX13" fmla="*/ 1391403 w 1458248"/>
                  <a:gd name="connsiteY13" fmla="*/ 1793078 h 2640266"/>
                  <a:gd name="connsiteX14" fmla="*/ 1404103 w 1458248"/>
                  <a:gd name="connsiteY14" fmla="*/ 529428 h 2640266"/>
                  <a:gd name="connsiteX15" fmla="*/ 1372353 w 1458248"/>
                  <a:gd name="connsiteY15" fmla="*/ 319878 h 2640266"/>
                  <a:gd name="connsiteX16" fmla="*/ 1315204 w 1458248"/>
                  <a:gd name="connsiteY16" fmla="*/ 281778 h 2640266"/>
                  <a:gd name="connsiteX17" fmla="*/ 1397753 w 1458248"/>
                  <a:gd name="connsiteY17" fmla="*/ 2378 h 2640266"/>
                  <a:gd name="connsiteX0" fmla="*/ 1264403 w 1406861"/>
                  <a:gd name="connsiteY0" fmla="*/ 11020 h 2426658"/>
                  <a:gd name="connsiteX1" fmla="*/ 280153 w 1406861"/>
                  <a:gd name="connsiteY1" fmla="*/ 245970 h 2426658"/>
                  <a:gd name="connsiteX2" fmla="*/ 7103 w 1406861"/>
                  <a:gd name="connsiteY2" fmla="*/ 341220 h 2426658"/>
                  <a:gd name="connsiteX3" fmla="*/ 108703 w 1406861"/>
                  <a:gd name="connsiteY3" fmla="*/ 474570 h 2426658"/>
                  <a:gd name="connsiteX4" fmla="*/ 413503 w 1406861"/>
                  <a:gd name="connsiteY4" fmla="*/ 931770 h 2426658"/>
                  <a:gd name="connsiteX5" fmla="*/ 527803 w 1406861"/>
                  <a:gd name="connsiteY5" fmla="*/ 1465170 h 2426658"/>
                  <a:gd name="connsiteX6" fmla="*/ 572253 w 1406861"/>
                  <a:gd name="connsiteY6" fmla="*/ 2068420 h 2426658"/>
                  <a:gd name="connsiteX7" fmla="*/ 572253 w 1406861"/>
                  <a:gd name="connsiteY7" fmla="*/ 2373220 h 2426658"/>
                  <a:gd name="connsiteX8" fmla="*/ 572253 w 1406861"/>
                  <a:gd name="connsiteY8" fmla="*/ 2424020 h 2426658"/>
                  <a:gd name="connsiteX9" fmla="*/ 743703 w 1406861"/>
                  <a:gd name="connsiteY9" fmla="*/ 2341470 h 2426658"/>
                  <a:gd name="connsiteX10" fmla="*/ 1048503 w 1406861"/>
                  <a:gd name="connsiteY10" fmla="*/ 2220820 h 2426658"/>
                  <a:gd name="connsiteX11" fmla="*/ 1327903 w 1406861"/>
                  <a:gd name="connsiteY11" fmla="*/ 2081120 h 2426658"/>
                  <a:gd name="connsiteX12" fmla="*/ 1404103 w 1406861"/>
                  <a:gd name="connsiteY12" fmla="*/ 2043020 h 2426658"/>
                  <a:gd name="connsiteX13" fmla="*/ 1391403 w 1406861"/>
                  <a:gd name="connsiteY13" fmla="*/ 1579470 h 2426658"/>
                  <a:gd name="connsiteX14" fmla="*/ 1404103 w 1406861"/>
                  <a:gd name="connsiteY14" fmla="*/ 315820 h 2426658"/>
                  <a:gd name="connsiteX15" fmla="*/ 1372353 w 1406861"/>
                  <a:gd name="connsiteY15" fmla="*/ 106270 h 2426658"/>
                  <a:gd name="connsiteX16" fmla="*/ 1315204 w 1406861"/>
                  <a:gd name="connsiteY16" fmla="*/ 68170 h 2426658"/>
                  <a:gd name="connsiteX17" fmla="*/ 1264403 w 1406861"/>
                  <a:gd name="connsiteY17" fmla="*/ 11020 h 2426658"/>
                  <a:gd name="connsiteX0" fmla="*/ 1251703 w 1406861"/>
                  <a:gd name="connsiteY0" fmla="*/ 3379 h 2558717"/>
                  <a:gd name="connsiteX1" fmla="*/ 280153 w 1406861"/>
                  <a:gd name="connsiteY1" fmla="*/ 378029 h 2558717"/>
                  <a:gd name="connsiteX2" fmla="*/ 7103 w 1406861"/>
                  <a:gd name="connsiteY2" fmla="*/ 473279 h 2558717"/>
                  <a:gd name="connsiteX3" fmla="*/ 108703 w 1406861"/>
                  <a:gd name="connsiteY3" fmla="*/ 606629 h 2558717"/>
                  <a:gd name="connsiteX4" fmla="*/ 413503 w 1406861"/>
                  <a:gd name="connsiteY4" fmla="*/ 1063829 h 2558717"/>
                  <a:gd name="connsiteX5" fmla="*/ 527803 w 1406861"/>
                  <a:gd name="connsiteY5" fmla="*/ 1597229 h 2558717"/>
                  <a:gd name="connsiteX6" fmla="*/ 572253 w 1406861"/>
                  <a:gd name="connsiteY6" fmla="*/ 2200479 h 2558717"/>
                  <a:gd name="connsiteX7" fmla="*/ 572253 w 1406861"/>
                  <a:gd name="connsiteY7" fmla="*/ 2505279 h 2558717"/>
                  <a:gd name="connsiteX8" fmla="*/ 572253 w 1406861"/>
                  <a:gd name="connsiteY8" fmla="*/ 2556079 h 2558717"/>
                  <a:gd name="connsiteX9" fmla="*/ 743703 w 1406861"/>
                  <a:gd name="connsiteY9" fmla="*/ 2473529 h 2558717"/>
                  <a:gd name="connsiteX10" fmla="*/ 1048503 w 1406861"/>
                  <a:gd name="connsiteY10" fmla="*/ 2352879 h 2558717"/>
                  <a:gd name="connsiteX11" fmla="*/ 1327903 w 1406861"/>
                  <a:gd name="connsiteY11" fmla="*/ 2213179 h 2558717"/>
                  <a:gd name="connsiteX12" fmla="*/ 1404103 w 1406861"/>
                  <a:gd name="connsiteY12" fmla="*/ 2175079 h 2558717"/>
                  <a:gd name="connsiteX13" fmla="*/ 1391403 w 1406861"/>
                  <a:gd name="connsiteY13" fmla="*/ 1711529 h 2558717"/>
                  <a:gd name="connsiteX14" fmla="*/ 1404103 w 1406861"/>
                  <a:gd name="connsiteY14" fmla="*/ 447879 h 2558717"/>
                  <a:gd name="connsiteX15" fmla="*/ 1372353 w 1406861"/>
                  <a:gd name="connsiteY15" fmla="*/ 238329 h 2558717"/>
                  <a:gd name="connsiteX16" fmla="*/ 1315204 w 1406861"/>
                  <a:gd name="connsiteY16" fmla="*/ 200229 h 2558717"/>
                  <a:gd name="connsiteX17" fmla="*/ 1251703 w 1406861"/>
                  <a:gd name="connsiteY17" fmla="*/ 3379 h 2558717"/>
                  <a:gd name="connsiteX0" fmla="*/ 1251703 w 1406861"/>
                  <a:gd name="connsiteY0" fmla="*/ 11133 h 2566471"/>
                  <a:gd name="connsiteX1" fmla="*/ 280153 w 1406861"/>
                  <a:gd name="connsiteY1" fmla="*/ 385783 h 2566471"/>
                  <a:gd name="connsiteX2" fmla="*/ 7103 w 1406861"/>
                  <a:gd name="connsiteY2" fmla="*/ 481033 h 2566471"/>
                  <a:gd name="connsiteX3" fmla="*/ 108703 w 1406861"/>
                  <a:gd name="connsiteY3" fmla="*/ 614383 h 2566471"/>
                  <a:gd name="connsiteX4" fmla="*/ 413503 w 1406861"/>
                  <a:gd name="connsiteY4" fmla="*/ 1071583 h 2566471"/>
                  <a:gd name="connsiteX5" fmla="*/ 527803 w 1406861"/>
                  <a:gd name="connsiteY5" fmla="*/ 1604983 h 2566471"/>
                  <a:gd name="connsiteX6" fmla="*/ 572253 w 1406861"/>
                  <a:gd name="connsiteY6" fmla="*/ 2208233 h 2566471"/>
                  <a:gd name="connsiteX7" fmla="*/ 572253 w 1406861"/>
                  <a:gd name="connsiteY7" fmla="*/ 2513033 h 2566471"/>
                  <a:gd name="connsiteX8" fmla="*/ 572253 w 1406861"/>
                  <a:gd name="connsiteY8" fmla="*/ 2563833 h 2566471"/>
                  <a:gd name="connsiteX9" fmla="*/ 743703 w 1406861"/>
                  <a:gd name="connsiteY9" fmla="*/ 2481283 h 2566471"/>
                  <a:gd name="connsiteX10" fmla="*/ 1048503 w 1406861"/>
                  <a:gd name="connsiteY10" fmla="*/ 2360633 h 2566471"/>
                  <a:gd name="connsiteX11" fmla="*/ 1327903 w 1406861"/>
                  <a:gd name="connsiteY11" fmla="*/ 2220933 h 2566471"/>
                  <a:gd name="connsiteX12" fmla="*/ 1404103 w 1406861"/>
                  <a:gd name="connsiteY12" fmla="*/ 2182833 h 2566471"/>
                  <a:gd name="connsiteX13" fmla="*/ 1391403 w 1406861"/>
                  <a:gd name="connsiteY13" fmla="*/ 1719283 h 2566471"/>
                  <a:gd name="connsiteX14" fmla="*/ 1404103 w 1406861"/>
                  <a:gd name="connsiteY14" fmla="*/ 455633 h 2566471"/>
                  <a:gd name="connsiteX15" fmla="*/ 1372353 w 1406861"/>
                  <a:gd name="connsiteY15" fmla="*/ 246083 h 2566471"/>
                  <a:gd name="connsiteX16" fmla="*/ 1391404 w 1406861"/>
                  <a:gd name="connsiteY16" fmla="*/ 119083 h 2566471"/>
                  <a:gd name="connsiteX17" fmla="*/ 1251703 w 1406861"/>
                  <a:gd name="connsiteY17" fmla="*/ 11133 h 2566471"/>
                  <a:gd name="connsiteX0" fmla="*/ 1251703 w 1406861"/>
                  <a:gd name="connsiteY0" fmla="*/ 11133 h 2566471"/>
                  <a:gd name="connsiteX1" fmla="*/ 280153 w 1406861"/>
                  <a:gd name="connsiteY1" fmla="*/ 385783 h 2566471"/>
                  <a:gd name="connsiteX2" fmla="*/ 7103 w 1406861"/>
                  <a:gd name="connsiteY2" fmla="*/ 481033 h 2566471"/>
                  <a:gd name="connsiteX3" fmla="*/ 108703 w 1406861"/>
                  <a:gd name="connsiteY3" fmla="*/ 614383 h 2566471"/>
                  <a:gd name="connsiteX4" fmla="*/ 413503 w 1406861"/>
                  <a:gd name="connsiteY4" fmla="*/ 1071583 h 2566471"/>
                  <a:gd name="connsiteX5" fmla="*/ 527803 w 1406861"/>
                  <a:gd name="connsiteY5" fmla="*/ 1604983 h 2566471"/>
                  <a:gd name="connsiteX6" fmla="*/ 572253 w 1406861"/>
                  <a:gd name="connsiteY6" fmla="*/ 2208233 h 2566471"/>
                  <a:gd name="connsiteX7" fmla="*/ 572253 w 1406861"/>
                  <a:gd name="connsiteY7" fmla="*/ 2513033 h 2566471"/>
                  <a:gd name="connsiteX8" fmla="*/ 572253 w 1406861"/>
                  <a:gd name="connsiteY8" fmla="*/ 2563833 h 2566471"/>
                  <a:gd name="connsiteX9" fmla="*/ 743703 w 1406861"/>
                  <a:gd name="connsiteY9" fmla="*/ 2481283 h 2566471"/>
                  <a:gd name="connsiteX10" fmla="*/ 1048503 w 1406861"/>
                  <a:gd name="connsiteY10" fmla="*/ 2360633 h 2566471"/>
                  <a:gd name="connsiteX11" fmla="*/ 1327903 w 1406861"/>
                  <a:gd name="connsiteY11" fmla="*/ 2220933 h 2566471"/>
                  <a:gd name="connsiteX12" fmla="*/ 1404103 w 1406861"/>
                  <a:gd name="connsiteY12" fmla="*/ 2182833 h 2566471"/>
                  <a:gd name="connsiteX13" fmla="*/ 1391403 w 1406861"/>
                  <a:gd name="connsiteY13" fmla="*/ 1719283 h 2566471"/>
                  <a:gd name="connsiteX14" fmla="*/ 1404103 w 1406861"/>
                  <a:gd name="connsiteY14" fmla="*/ 455633 h 2566471"/>
                  <a:gd name="connsiteX15" fmla="*/ 1397753 w 1406861"/>
                  <a:gd name="connsiteY15" fmla="*/ 252433 h 2566471"/>
                  <a:gd name="connsiteX16" fmla="*/ 1391404 w 1406861"/>
                  <a:gd name="connsiteY16" fmla="*/ 119083 h 2566471"/>
                  <a:gd name="connsiteX17" fmla="*/ 1251703 w 1406861"/>
                  <a:gd name="connsiteY17" fmla="*/ 11133 h 2566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06861" h="2566471">
                    <a:moveTo>
                      <a:pt x="1251703" y="11133"/>
                    </a:moveTo>
                    <a:cubicBezTo>
                      <a:pt x="1066495" y="55583"/>
                      <a:pt x="487586" y="307466"/>
                      <a:pt x="280153" y="385783"/>
                    </a:cubicBezTo>
                    <a:cubicBezTo>
                      <a:pt x="72720" y="464100"/>
                      <a:pt x="35678" y="442933"/>
                      <a:pt x="7103" y="481033"/>
                    </a:cubicBezTo>
                    <a:cubicBezTo>
                      <a:pt x="-21472" y="519133"/>
                      <a:pt x="40970" y="515958"/>
                      <a:pt x="108703" y="614383"/>
                    </a:cubicBezTo>
                    <a:cubicBezTo>
                      <a:pt x="176436" y="712808"/>
                      <a:pt x="343653" y="906483"/>
                      <a:pt x="413503" y="1071583"/>
                    </a:cubicBezTo>
                    <a:cubicBezTo>
                      <a:pt x="483353" y="1236683"/>
                      <a:pt x="501345" y="1415541"/>
                      <a:pt x="527803" y="1604983"/>
                    </a:cubicBezTo>
                    <a:cubicBezTo>
                      <a:pt x="554261" y="1794425"/>
                      <a:pt x="564845" y="2056891"/>
                      <a:pt x="572253" y="2208233"/>
                    </a:cubicBezTo>
                    <a:cubicBezTo>
                      <a:pt x="579661" y="2359575"/>
                      <a:pt x="572253" y="2513033"/>
                      <a:pt x="572253" y="2513033"/>
                    </a:cubicBezTo>
                    <a:cubicBezTo>
                      <a:pt x="572253" y="2572300"/>
                      <a:pt x="543678" y="2569125"/>
                      <a:pt x="572253" y="2563833"/>
                    </a:cubicBezTo>
                    <a:cubicBezTo>
                      <a:pt x="600828" y="2558541"/>
                      <a:pt x="664328" y="2515150"/>
                      <a:pt x="743703" y="2481283"/>
                    </a:cubicBezTo>
                    <a:cubicBezTo>
                      <a:pt x="823078" y="2447416"/>
                      <a:pt x="951136" y="2404025"/>
                      <a:pt x="1048503" y="2360633"/>
                    </a:cubicBezTo>
                    <a:cubicBezTo>
                      <a:pt x="1145870" y="2317241"/>
                      <a:pt x="1327903" y="2220933"/>
                      <a:pt x="1327903" y="2220933"/>
                    </a:cubicBezTo>
                    <a:cubicBezTo>
                      <a:pt x="1387170" y="2191300"/>
                      <a:pt x="1393520" y="2266441"/>
                      <a:pt x="1404103" y="2182833"/>
                    </a:cubicBezTo>
                    <a:cubicBezTo>
                      <a:pt x="1414686" y="2099225"/>
                      <a:pt x="1391403" y="2007150"/>
                      <a:pt x="1391403" y="1719283"/>
                    </a:cubicBezTo>
                    <a:cubicBezTo>
                      <a:pt x="1391403" y="1431416"/>
                      <a:pt x="1403045" y="700108"/>
                      <a:pt x="1404103" y="455633"/>
                    </a:cubicBezTo>
                    <a:cubicBezTo>
                      <a:pt x="1405161" y="211158"/>
                      <a:pt x="1392461" y="322283"/>
                      <a:pt x="1397753" y="252433"/>
                    </a:cubicBezTo>
                    <a:cubicBezTo>
                      <a:pt x="1403045" y="182583"/>
                      <a:pt x="1387171" y="172000"/>
                      <a:pt x="1391404" y="119083"/>
                    </a:cubicBezTo>
                    <a:cubicBezTo>
                      <a:pt x="1395637" y="66166"/>
                      <a:pt x="1436912" y="-33317"/>
                      <a:pt x="1251703" y="11133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206" name="TextBox 31"/>
          <p:cNvSpPr txBox="1"/>
          <p:nvPr/>
        </p:nvSpPr>
        <p:spPr>
          <a:xfrm>
            <a:off x="829692" y="1776062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Negotiate with Clients for in-app advertisement</a:t>
            </a:r>
            <a:endParaRPr lang="en-SG" dirty="0">
              <a:latin typeface="Helvetica Neue Light"/>
              <a:cs typeface="Helvetica Neue Light"/>
            </a:endParaRPr>
          </a:p>
        </p:txBody>
      </p:sp>
      <p:cxnSp>
        <p:nvCxnSpPr>
          <p:cNvPr id="212" name="Straight Connector 38"/>
          <p:cNvCxnSpPr>
            <a:stCxn id="149" idx="4"/>
            <a:endCxn id="214" idx="0"/>
          </p:cNvCxnSpPr>
          <p:nvPr/>
        </p:nvCxnSpPr>
        <p:spPr>
          <a:xfrm flipH="1">
            <a:off x="1801738" y="3864217"/>
            <a:ext cx="7780" cy="1122004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组 212"/>
          <p:cNvGrpSpPr/>
          <p:nvPr/>
        </p:nvGrpSpPr>
        <p:grpSpPr>
          <a:xfrm>
            <a:off x="1662856" y="4986221"/>
            <a:ext cx="277763" cy="277763"/>
            <a:chOff x="1348926" y="5388346"/>
            <a:chExt cx="277763" cy="277763"/>
          </a:xfrm>
        </p:grpSpPr>
        <p:sp>
          <p:nvSpPr>
            <p:cNvPr id="214" name="椭圆 213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D9EBF2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5" name="椭圆 214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16" name="TextBox 40"/>
          <p:cNvSpPr txBox="1"/>
          <p:nvPr/>
        </p:nvSpPr>
        <p:spPr>
          <a:xfrm>
            <a:off x="2014387" y="493446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1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ST</a:t>
            </a:r>
            <a:r>
              <a:rPr lang="en-US" dirty="0" smtClean="0">
                <a:latin typeface="Helvetica Neue Bold Condensed"/>
                <a:cs typeface="Helvetica Neue Bold Condensed"/>
              </a:rPr>
              <a:t> June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217" name="Group 442"/>
          <p:cNvGrpSpPr/>
          <p:nvPr/>
        </p:nvGrpSpPr>
        <p:grpSpPr>
          <a:xfrm>
            <a:off x="7029878" y="2779000"/>
            <a:ext cx="1047438" cy="1041903"/>
            <a:chOff x="1562368" y="-119987"/>
            <a:chExt cx="3329962" cy="3312368"/>
          </a:xfrm>
        </p:grpSpPr>
        <p:sp>
          <p:nvSpPr>
            <p:cNvPr id="218" name="Oval 443"/>
            <p:cNvSpPr/>
            <p:nvPr/>
          </p:nvSpPr>
          <p:spPr>
            <a:xfrm>
              <a:off x="1562368" y="-119987"/>
              <a:ext cx="3329962" cy="331236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19" name="Group 444"/>
            <p:cNvGrpSpPr/>
            <p:nvPr/>
          </p:nvGrpSpPr>
          <p:grpSpPr>
            <a:xfrm>
              <a:off x="2377434" y="404664"/>
              <a:ext cx="1717218" cy="2374108"/>
              <a:chOff x="2880182" y="647700"/>
              <a:chExt cx="1717218" cy="2374108"/>
            </a:xfrm>
          </p:grpSpPr>
          <p:sp>
            <p:nvSpPr>
              <p:cNvPr id="220" name="Freeform 445"/>
              <p:cNvSpPr/>
              <p:nvPr/>
            </p:nvSpPr>
            <p:spPr>
              <a:xfrm>
                <a:off x="2880182" y="647700"/>
                <a:ext cx="1717218" cy="2368550"/>
              </a:xfrm>
              <a:custGeom>
                <a:avLst/>
                <a:gdLst>
                  <a:gd name="connsiteX0" fmla="*/ 4888 w 1713038"/>
                  <a:gd name="connsiteY0" fmla="*/ 12700 h 2368550"/>
                  <a:gd name="connsiteX1" fmla="*/ 1713038 w 1713038"/>
                  <a:gd name="connsiteY1" fmla="*/ 0 h 2368550"/>
                  <a:gd name="connsiteX2" fmla="*/ 1713038 w 1713038"/>
                  <a:gd name="connsiteY2" fmla="*/ 2362200 h 2368550"/>
                  <a:gd name="connsiteX3" fmla="*/ 265238 w 1713038"/>
                  <a:gd name="connsiteY3" fmla="*/ 2368550 h 2368550"/>
                  <a:gd name="connsiteX4" fmla="*/ 258888 w 1713038"/>
                  <a:gd name="connsiteY4" fmla="*/ 2127250 h 2368550"/>
                  <a:gd name="connsiteX5" fmla="*/ 4888 w 1713038"/>
                  <a:gd name="connsiteY5" fmla="*/ 2120900 h 2368550"/>
                  <a:gd name="connsiteX6" fmla="*/ 4888 w 1713038"/>
                  <a:gd name="connsiteY6" fmla="*/ 12700 h 2368550"/>
                  <a:gd name="connsiteX0" fmla="*/ 4888 w 1713038"/>
                  <a:gd name="connsiteY0" fmla="*/ 12700 h 2368550"/>
                  <a:gd name="connsiteX1" fmla="*/ 1713038 w 1713038"/>
                  <a:gd name="connsiteY1" fmla="*/ 0 h 2368550"/>
                  <a:gd name="connsiteX2" fmla="*/ 1713038 w 1713038"/>
                  <a:gd name="connsiteY2" fmla="*/ 2362200 h 2368550"/>
                  <a:gd name="connsiteX3" fmla="*/ 265238 w 1713038"/>
                  <a:gd name="connsiteY3" fmla="*/ 2368550 h 2368550"/>
                  <a:gd name="connsiteX4" fmla="*/ 290638 w 1713038"/>
                  <a:gd name="connsiteY4" fmla="*/ 2089150 h 2368550"/>
                  <a:gd name="connsiteX5" fmla="*/ 4888 w 1713038"/>
                  <a:gd name="connsiteY5" fmla="*/ 2120900 h 2368550"/>
                  <a:gd name="connsiteX6" fmla="*/ 4888 w 1713038"/>
                  <a:gd name="connsiteY6" fmla="*/ 12700 h 2368550"/>
                  <a:gd name="connsiteX0" fmla="*/ 4888 w 1713038"/>
                  <a:gd name="connsiteY0" fmla="*/ 12700 h 2368550"/>
                  <a:gd name="connsiteX1" fmla="*/ 1713038 w 1713038"/>
                  <a:gd name="connsiteY1" fmla="*/ 0 h 2368550"/>
                  <a:gd name="connsiteX2" fmla="*/ 1713038 w 1713038"/>
                  <a:gd name="connsiteY2" fmla="*/ 2362200 h 2368550"/>
                  <a:gd name="connsiteX3" fmla="*/ 265238 w 1713038"/>
                  <a:gd name="connsiteY3" fmla="*/ 2368550 h 2368550"/>
                  <a:gd name="connsiteX4" fmla="*/ 273969 w 1713038"/>
                  <a:gd name="connsiteY4" fmla="*/ 2098675 h 2368550"/>
                  <a:gd name="connsiteX5" fmla="*/ 4888 w 1713038"/>
                  <a:gd name="connsiteY5" fmla="*/ 2120900 h 2368550"/>
                  <a:gd name="connsiteX6" fmla="*/ 4888 w 1713038"/>
                  <a:gd name="connsiteY6" fmla="*/ 12700 h 2368550"/>
                  <a:gd name="connsiteX0" fmla="*/ 9068 w 1717218"/>
                  <a:gd name="connsiteY0" fmla="*/ 12700 h 2368550"/>
                  <a:gd name="connsiteX1" fmla="*/ 1717218 w 1717218"/>
                  <a:gd name="connsiteY1" fmla="*/ 0 h 2368550"/>
                  <a:gd name="connsiteX2" fmla="*/ 1717218 w 1717218"/>
                  <a:gd name="connsiteY2" fmla="*/ 2362200 h 2368550"/>
                  <a:gd name="connsiteX3" fmla="*/ 269418 w 1717218"/>
                  <a:gd name="connsiteY3" fmla="*/ 2368550 h 2368550"/>
                  <a:gd name="connsiteX4" fmla="*/ 278149 w 1717218"/>
                  <a:gd name="connsiteY4" fmla="*/ 2098675 h 2368550"/>
                  <a:gd name="connsiteX5" fmla="*/ 1925 w 1717218"/>
                  <a:gd name="connsiteY5" fmla="*/ 2101850 h 2368550"/>
                  <a:gd name="connsiteX6" fmla="*/ 9068 w 1717218"/>
                  <a:gd name="connsiteY6" fmla="*/ 12700 h 2368550"/>
                  <a:gd name="connsiteX0" fmla="*/ 9068 w 1717218"/>
                  <a:gd name="connsiteY0" fmla="*/ 12700 h 2368550"/>
                  <a:gd name="connsiteX1" fmla="*/ 1717218 w 1717218"/>
                  <a:gd name="connsiteY1" fmla="*/ 0 h 2368550"/>
                  <a:gd name="connsiteX2" fmla="*/ 1717218 w 1717218"/>
                  <a:gd name="connsiteY2" fmla="*/ 2362200 h 2368550"/>
                  <a:gd name="connsiteX3" fmla="*/ 269418 w 1717218"/>
                  <a:gd name="connsiteY3" fmla="*/ 2368550 h 2368550"/>
                  <a:gd name="connsiteX4" fmla="*/ 263862 w 1717218"/>
                  <a:gd name="connsiteY4" fmla="*/ 2110581 h 2368550"/>
                  <a:gd name="connsiteX5" fmla="*/ 1925 w 1717218"/>
                  <a:gd name="connsiteY5" fmla="*/ 2101850 h 2368550"/>
                  <a:gd name="connsiteX6" fmla="*/ 9068 w 1717218"/>
                  <a:gd name="connsiteY6" fmla="*/ 12700 h 236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7218" h="2368550">
                    <a:moveTo>
                      <a:pt x="9068" y="12700"/>
                    </a:moveTo>
                    <a:lnTo>
                      <a:pt x="1717218" y="0"/>
                    </a:lnTo>
                    <a:lnTo>
                      <a:pt x="1717218" y="2362200"/>
                    </a:lnTo>
                    <a:lnTo>
                      <a:pt x="269418" y="2368550"/>
                    </a:lnTo>
                    <a:lnTo>
                      <a:pt x="263862" y="2110581"/>
                    </a:lnTo>
                    <a:lnTo>
                      <a:pt x="1925" y="2101850"/>
                    </a:lnTo>
                    <a:cubicBezTo>
                      <a:pt x="-2308" y="1397000"/>
                      <a:pt x="601" y="711200"/>
                      <a:pt x="9068" y="127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221" name="Group 446"/>
              <p:cNvGrpSpPr/>
              <p:nvPr/>
            </p:nvGrpSpPr>
            <p:grpSpPr>
              <a:xfrm>
                <a:off x="3190037" y="964939"/>
                <a:ext cx="1097507" cy="1417301"/>
                <a:chOff x="524645" y="1219611"/>
                <a:chExt cx="1097507" cy="1463020"/>
              </a:xfrm>
            </p:grpSpPr>
            <p:sp>
              <p:nvSpPr>
                <p:cNvPr id="223" name="Rectangle 448"/>
                <p:cNvSpPr/>
                <p:nvPr/>
              </p:nvSpPr>
              <p:spPr>
                <a:xfrm>
                  <a:off x="539552" y="1219611"/>
                  <a:ext cx="288032" cy="4571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24" name="Rectangle 449"/>
                <p:cNvSpPr/>
                <p:nvPr/>
              </p:nvSpPr>
              <p:spPr>
                <a:xfrm>
                  <a:off x="539552" y="1484784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25" name="Rectangle 450"/>
                <p:cNvSpPr/>
                <p:nvPr/>
              </p:nvSpPr>
              <p:spPr>
                <a:xfrm>
                  <a:off x="542032" y="1739165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26" name="Rectangle 451"/>
                <p:cNvSpPr/>
                <p:nvPr/>
              </p:nvSpPr>
              <p:spPr>
                <a:xfrm>
                  <a:off x="524645" y="2132856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27" name="Rectangle 452"/>
                <p:cNvSpPr/>
                <p:nvPr/>
              </p:nvSpPr>
              <p:spPr>
                <a:xfrm>
                  <a:off x="539552" y="1853208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28" name="Rectangle 453"/>
                <p:cNvSpPr/>
                <p:nvPr/>
              </p:nvSpPr>
              <p:spPr>
                <a:xfrm>
                  <a:off x="524645" y="2283558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29" name="Rectangle 454"/>
                <p:cNvSpPr/>
                <p:nvPr/>
              </p:nvSpPr>
              <p:spPr>
                <a:xfrm>
                  <a:off x="914499" y="2001984"/>
                  <a:ext cx="705173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30" name="Rectangle 455"/>
                <p:cNvSpPr/>
                <p:nvPr/>
              </p:nvSpPr>
              <p:spPr>
                <a:xfrm>
                  <a:off x="539552" y="1604059"/>
                  <a:ext cx="108012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31" name="Rectangle 456"/>
                <p:cNvSpPr/>
                <p:nvPr/>
              </p:nvSpPr>
              <p:spPr>
                <a:xfrm>
                  <a:off x="532098" y="2001982"/>
                  <a:ext cx="302939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32" name="Rectangle 457"/>
                <p:cNvSpPr/>
                <p:nvPr/>
              </p:nvSpPr>
              <p:spPr>
                <a:xfrm>
                  <a:off x="1278471" y="2636912"/>
                  <a:ext cx="294555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233" name="Rectangle 458"/>
                <p:cNvSpPr/>
                <p:nvPr/>
              </p:nvSpPr>
              <p:spPr>
                <a:xfrm>
                  <a:off x="1278471" y="2494051"/>
                  <a:ext cx="294555" cy="4571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222" name="Freeform 447"/>
              <p:cNvSpPr/>
              <p:nvPr/>
            </p:nvSpPr>
            <p:spPr>
              <a:xfrm>
                <a:off x="2883693" y="2752726"/>
                <a:ext cx="264319" cy="269082"/>
              </a:xfrm>
              <a:custGeom>
                <a:avLst/>
                <a:gdLst>
                  <a:gd name="connsiteX0" fmla="*/ 0 w 266700"/>
                  <a:gd name="connsiteY0" fmla="*/ 0 h 252413"/>
                  <a:gd name="connsiteX1" fmla="*/ 261937 w 266700"/>
                  <a:gd name="connsiteY1" fmla="*/ 2381 h 252413"/>
                  <a:gd name="connsiteX2" fmla="*/ 266700 w 266700"/>
                  <a:gd name="connsiteY2" fmla="*/ 252413 h 252413"/>
                  <a:gd name="connsiteX3" fmla="*/ 0 w 266700"/>
                  <a:gd name="connsiteY3" fmla="*/ 0 h 252413"/>
                  <a:gd name="connsiteX0" fmla="*/ 0 w 264319"/>
                  <a:gd name="connsiteY0" fmla="*/ 0 h 269082"/>
                  <a:gd name="connsiteX1" fmla="*/ 261937 w 264319"/>
                  <a:gd name="connsiteY1" fmla="*/ 2381 h 269082"/>
                  <a:gd name="connsiteX2" fmla="*/ 264319 w 264319"/>
                  <a:gd name="connsiteY2" fmla="*/ 269082 h 269082"/>
                  <a:gd name="connsiteX3" fmla="*/ 0 w 264319"/>
                  <a:gd name="connsiteY3" fmla="*/ 0 h 269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319" h="269082">
                    <a:moveTo>
                      <a:pt x="0" y="0"/>
                    </a:moveTo>
                    <a:lnTo>
                      <a:pt x="261937" y="2381"/>
                    </a:lnTo>
                    <a:cubicBezTo>
                      <a:pt x="263525" y="85725"/>
                      <a:pt x="262731" y="185738"/>
                      <a:pt x="264319" y="26908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cxnSp>
        <p:nvCxnSpPr>
          <p:cNvPr id="234" name="Straight Connector 38"/>
          <p:cNvCxnSpPr>
            <a:stCxn id="218" idx="4"/>
            <a:endCxn id="236" idx="0"/>
          </p:cNvCxnSpPr>
          <p:nvPr/>
        </p:nvCxnSpPr>
        <p:spPr>
          <a:xfrm flipH="1">
            <a:off x="7548623" y="3820903"/>
            <a:ext cx="4974" cy="1153822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组 234"/>
          <p:cNvGrpSpPr/>
          <p:nvPr/>
        </p:nvGrpSpPr>
        <p:grpSpPr>
          <a:xfrm>
            <a:off x="7409741" y="4974725"/>
            <a:ext cx="277763" cy="277763"/>
            <a:chOff x="1348926" y="5388346"/>
            <a:chExt cx="277763" cy="277763"/>
          </a:xfrm>
        </p:grpSpPr>
        <p:sp>
          <p:nvSpPr>
            <p:cNvPr id="236" name="椭圆 235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FDD5B4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8" name="TextBox 40"/>
          <p:cNvSpPr txBox="1"/>
          <p:nvPr/>
        </p:nvSpPr>
        <p:spPr>
          <a:xfrm>
            <a:off x="7749427" y="4922972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1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ST</a:t>
            </a:r>
            <a:r>
              <a:rPr lang="en-US" dirty="0" smtClean="0">
                <a:latin typeface="Helvetica Neue Bold Condensed"/>
                <a:cs typeface="Helvetica Neue Bold Condensed"/>
              </a:rPr>
              <a:t> Jan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sp>
        <p:nvSpPr>
          <p:cNvPr id="239" name="TextBox 31"/>
          <p:cNvSpPr txBox="1"/>
          <p:nvPr/>
        </p:nvSpPr>
        <p:spPr>
          <a:xfrm>
            <a:off x="6576515" y="1683969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Sign contracts with other universities </a:t>
            </a:r>
            <a:endParaRPr lang="en-SG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1463327"/>
      </p:ext>
    </p:extLst>
  </p:cSld>
  <p:clrMapOvr>
    <a:masterClrMapping/>
  </p:clrMapOvr>
  <p:transition xmlns:p14="http://schemas.microsoft.com/office/powerpoint/2010/main"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2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3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2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3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2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2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0" grpId="0"/>
          <p:bldP spid="146" grpId="0"/>
          <p:bldP spid="206" grpId="0"/>
          <p:bldP spid="216" grpId="0"/>
          <p:bldP spid="238" grpId="0"/>
          <p:bldP spid="239" grpId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2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2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3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1" dur="2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2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2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0" grpId="0"/>
          <p:bldP spid="146" grpId="0"/>
          <p:bldP spid="206" grpId="0"/>
          <p:bldP spid="216" grpId="0"/>
          <p:bldP spid="238" grpId="0"/>
          <p:bldP spid="239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Timeline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3053" y="6511873"/>
            <a:ext cx="108000" cy="168197"/>
          </a:xfrm>
          <a:prstGeom prst="rect">
            <a:avLst/>
          </a:prstGeom>
        </p:spPr>
      </p:pic>
      <p:grpSp>
        <p:nvGrpSpPr>
          <p:cNvPr id="10" name="组 9"/>
          <p:cNvGrpSpPr/>
          <p:nvPr/>
        </p:nvGrpSpPr>
        <p:grpSpPr>
          <a:xfrm>
            <a:off x="0" y="6522227"/>
            <a:ext cx="9144000" cy="363106"/>
            <a:chOff x="0" y="6522227"/>
            <a:chExt cx="9144000" cy="363106"/>
          </a:xfrm>
        </p:grpSpPr>
        <p:grpSp>
          <p:nvGrpSpPr>
            <p:cNvPr id="11" name="组 10"/>
            <p:cNvGrpSpPr/>
            <p:nvPr/>
          </p:nvGrpSpPr>
          <p:grpSpPr>
            <a:xfrm>
              <a:off x="0" y="6525344"/>
              <a:ext cx="9144000" cy="359989"/>
              <a:chOff x="0" y="6516370"/>
              <a:chExt cx="9144000" cy="35998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0" y="6516370"/>
                <a:ext cx="9144000" cy="341630"/>
              </a:xfrm>
              <a:prstGeom prst="rect">
                <a:avLst/>
              </a:prstGeom>
              <a:solidFill>
                <a:srgbClr val="536075"/>
              </a:solidFill>
              <a:ln>
                <a:solidFill>
                  <a:srgbClr val="536075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800">
                  <a:solidFill>
                    <a:srgbClr val="FFFFCE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612588" y="6597352"/>
                <a:ext cx="10824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92A9C0"/>
                    </a:solidFill>
                    <a:latin typeface="Helvetica"/>
                    <a:cs typeface="Helvetica"/>
                  </a:rPr>
                  <a:t>Innovation</a:t>
                </a:r>
                <a:endParaRPr kumimoji="1" lang="zh-CN" altLang="en-US" sz="1200" dirty="0">
                  <a:solidFill>
                    <a:srgbClr val="92A9C0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941028" y="6599360"/>
                <a:ext cx="12406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FFFFFF"/>
                    </a:solidFill>
                    <a:latin typeface="Helvetica"/>
                    <a:cs typeface="Helvetica"/>
                  </a:rPr>
                  <a:t>Financials</a:t>
                </a:r>
                <a:endParaRPr kumimoji="1" lang="zh-CN" altLang="en-US" sz="1200" dirty="0">
                  <a:solidFill>
                    <a:srgbClr val="FFFFFF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394692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 smtClean="0">
                    <a:solidFill>
                      <a:srgbClr val="8098B3"/>
                    </a:solidFill>
                    <a:latin typeface="Helvetica"/>
                    <a:cs typeface="Helvetica"/>
                  </a:rPr>
                  <a:t>Customer Acquisition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029878" y="6597352"/>
                <a:ext cx="17667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200" dirty="0">
                    <a:solidFill>
                      <a:srgbClr val="8098B3"/>
                    </a:solidFill>
                    <a:latin typeface="Helvetica"/>
                    <a:cs typeface="Helvetica"/>
                  </a:rPr>
                  <a:t>Future Expansion</a:t>
                </a:r>
                <a:endParaRPr kumimoji="1" lang="zh-CN" altLang="en-US" sz="1200" dirty="0">
                  <a:solidFill>
                    <a:srgbClr val="8098B3"/>
                  </a:solidFill>
                  <a:latin typeface="Helvetica"/>
                  <a:cs typeface="Helvetica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1488" y="6522227"/>
              <a:ext cx="108000" cy="168197"/>
            </a:xfrm>
            <a:prstGeom prst="rect">
              <a:avLst/>
            </a:prstGeom>
          </p:spPr>
        </p:pic>
      </p:grpSp>
      <p:cxnSp>
        <p:nvCxnSpPr>
          <p:cNvPr id="113" name="Straight Connector 21"/>
          <p:cNvCxnSpPr/>
          <p:nvPr/>
        </p:nvCxnSpPr>
        <p:spPr>
          <a:xfrm>
            <a:off x="0" y="3393651"/>
            <a:ext cx="9144000" cy="0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3"/>
          <p:cNvGrpSpPr/>
          <p:nvPr/>
        </p:nvGrpSpPr>
        <p:grpSpPr>
          <a:xfrm>
            <a:off x="818807" y="2601652"/>
            <a:ext cx="1560207" cy="1483078"/>
            <a:chOff x="3059832" y="-2768"/>
            <a:chExt cx="1690085" cy="1606534"/>
          </a:xfrm>
        </p:grpSpPr>
        <p:sp>
          <p:nvSpPr>
            <p:cNvPr id="26" name="Oval 2"/>
            <p:cNvSpPr/>
            <p:nvPr/>
          </p:nvSpPr>
          <p:spPr>
            <a:xfrm>
              <a:off x="3059832" y="-2768"/>
              <a:ext cx="1684401" cy="1606534"/>
            </a:xfrm>
            <a:prstGeom prst="ellipse">
              <a:avLst/>
            </a:prstGeom>
            <a:solidFill>
              <a:srgbClr val="55C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TextBox 1"/>
            <p:cNvSpPr txBox="1"/>
            <p:nvPr/>
          </p:nvSpPr>
          <p:spPr>
            <a:xfrm>
              <a:off x="3093732" y="373747"/>
              <a:ext cx="1656185" cy="83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 Condensed" pitchFamily="50" charset="0"/>
                </a:rPr>
                <a:t>201</a:t>
              </a:r>
              <a:r>
                <a:rPr lang="en-US" altLang="zh-CN" sz="4400" b="1" dirty="0" smtClean="0">
                  <a:solidFill>
                    <a:schemeClr val="bg1"/>
                  </a:solidFill>
                  <a:latin typeface="Helvetica Condensed" pitchFamily="50" charset="0"/>
                </a:rPr>
                <a:t>6</a:t>
              </a:r>
              <a:endParaRPr lang="en-SG" sz="4400" b="1" dirty="0">
                <a:solidFill>
                  <a:schemeClr val="bg1"/>
                </a:solidFill>
                <a:latin typeface="Helvetica Condensed" pitchFamily="50" charset="0"/>
              </a:endParaRPr>
            </a:p>
          </p:txBody>
        </p:sp>
      </p:grpSp>
      <p:cxnSp>
        <p:nvCxnSpPr>
          <p:cNvPr id="234" name="Straight Connector 38"/>
          <p:cNvCxnSpPr>
            <a:stCxn id="82" idx="4"/>
            <a:endCxn id="236" idx="0"/>
          </p:cNvCxnSpPr>
          <p:nvPr/>
        </p:nvCxnSpPr>
        <p:spPr>
          <a:xfrm flipH="1">
            <a:off x="3630000" y="3841187"/>
            <a:ext cx="6072" cy="1145724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组 234"/>
          <p:cNvGrpSpPr/>
          <p:nvPr/>
        </p:nvGrpSpPr>
        <p:grpSpPr>
          <a:xfrm>
            <a:off x="3491118" y="4986911"/>
            <a:ext cx="277763" cy="277763"/>
            <a:chOff x="1348926" y="5388346"/>
            <a:chExt cx="277763" cy="277763"/>
          </a:xfrm>
        </p:grpSpPr>
        <p:sp>
          <p:nvSpPr>
            <p:cNvPr id="236" name="椭圆 235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93CDDD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38" name="TextBox 40"/>
          <p:cNvSpPr txBox="1"/>
          <p:nvPr/>
        </p:nvSpPr>
        <p:spPr>
          <a:xfrm>
            <a:off x="3830804" y="491947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1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ST</a:t>
            </a:r>
            <a:r>
              <a:rPr lang="en-US" dirty="0" smtClean="0">
                <a:latin typeface="Helvetica Neue Bold Condensed"/>
                <a:cs typeface="Helvetica Neue Bold Condensed"/>
              </a:rPr>
              <a:t> Jan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81" name="Group 427"/>
          <p:cNvGrpSpPr/>
          <p:nvPr/>
        </p:nvGrpSpPr>
        <p:grpSpPr>
          <a:xfrm>
            <a:off x="3110595" y="2804250"/>
            <a:ext cx="1050954" cy="1036937"/>
            <a:chOff x="1430299" y="1243471"/>
            <a:chExt cx="4451867" cy="4392488"/>
          </a:xfrm>
        </p:grpSpPr>
        <p:sp>
          <p:nvSpPr>
            <p:cNvPr id="82" name="Oval 428"/>
            <p:cNvSpPr/>
            <p:nvPr/>
          </p:nvSpPr>
          <p:spPr>
            <a:xfrm>
              <a:off x="1430299" y="1243471"/>
              <a:ext cx="4451867" cy="43924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3" name="Group 429"/>
            <p:cNvGrpSpPr/>
            <p:nvPr/>
          </p:nvGrpSpPr>
          <p:grpSpPr>
            <a:xfrm>
              <a:off x="2185254" y="2053705"/>
              <a:ext cx="2825058" cy="2788689"/>
              <a:chOff x="2829047" y="991448"/>
              <a:chExt cx="2825058" cy="2788689"/>
            </a:xfrm>
          </p:grpSpPr>
          <p:sp>
            <p:nvSpPr>
              <p:cNvPr id="90" name="Oval 436"/>
              <p:cNvSpPr/>
              <p:nvPr/>
            </p:nvSpPr>
            <p:spPr>
              <a:xfrm>
                <a:off x="2829047" y="991448"/>
                <a:ext cx="1224136" cy="11604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91" name="Group 437"/>
              <p:cNvGrpSpPr/>
              <p:nvPr/>
            </p:nvGrpSpPr>
            <p:grpSpPr>
              <a:xfrm>
                <a:off x="3441115" y="2420889"/>
                <a:ext cx="2212990" cy="1359248"/>
                <a:chOff x="3428563" y="2431930"/>
                <a:chExt cx="2167053" cy="1331033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94" name="Rectangle 440"/>
                <p:cNvSpPr/>
                <p:nvPr/>
              </p:nvSpPr>
              <p:spPr>
                <a:xfrm rot="2692326">
                  <a:off x="3428563" y="2431930"/>
                  <a:ext cx="2167053" cy="5697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95" name="Pie 441"/>
                <p:cNvSpPr/>
                <p:nvPr/>
              </p:nvSpPr>
              <p:spPr>
                <a:xfrm rot="18890529">
                  <a:off x="4991973" y="3197928"/>
                  <a:ext cx="568370" cy="561699"/>
                </a:xfrm>
                <a:prstGeom prst="pie">
                  <a:avLst>
                    <a:gd name="adj1" fmla="val 0"/>
                    <a:gd name="adj2" fmla="val 108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2" name="Rectangle 438"/>
              <p:cNvSpPr/>
              <p:nvPr/>
            </p:nvSpPr>
            <p:spPr>
              <a:xfrm rot="2726306">
                <a:off x="2890550" y="1142693"/>
                <a:ext cx="633718" cy="37907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93" name="Rectangle 439"/>
              <p:cNvSpPr/>
              <p:nvPr/>
            </p:nvSpPr>
            <p:spPr>
              <a:xfrm rot="2677843">
                <a:off x="3381467" y="2322035"/>
                <a:ext cx="1966535" cy="4143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84" name="Group 430"/>
            <p:cNvGrpSpPr/>
            <p:nvPr/>
          </p:nvGrpSpPr>
          <p:grpSpPr>
            <a:xfrm>
              <a:off x="2312194" y="2222736"/>
              <a:ext cx="2798880" cy="2593104"/>
              <a:chOff x="2312194" y="2222736"/>
              <a:chExt cx="2798880" cy="2593104"/>
            </a:xfrm>
          </p:grpSpPr>
          <p:sp>
            <p:nvSpPr>
              <p:cNvPr id="86" name="Freeform 432"/>
              <p:cNvSpPr/>
              <p:nvPr/>
            </p:nvSpPr>
            <p:spPr>
              <a:xfrm>
                <a:off x="2312194" y="3448050"/>
                <a:ext cx="1375886" cy="1367790"/>
              </a:xfrm>
              <a:custGeom>
                <a:avLst/>
                <a:gdLst>
                  <a:gd name="connsiteX0" fmla="*/ 1371600 w 1371600"/>
                  <a:gd name="connsiteY0" fmla="*/ 91440 h 1348740"/>
                  <a:gd name="connsiteX1" fmla="*/ 396240 w 1371600"/>
                  <a:gd name="connsiteY1" fmla="*/ 1059180 h 1348740"/>
                  <a:gd name="connsiteX2" fmla="*/ 358140 w 1371600"/>
                  <a:gd name="connsiteY2" fmla="*/ 1188720 h 1348740"/>
                  <a:gd name="connsiteX3" fmla="*/ 144780 w 1371600"/>
                  <a:gd name="connsiteY3" fmla="*/ 1348740 h 1348740"/>
                  <a:gd name="connsiteX4" fmla="*/ 0 w 1371600"/>
                  <a:gd name="connsiteY4" fmla="*/ 1249680 h 1348740"/>
                  <a:gd name="connsiteX5" fmla="*/ 121920 w 1371600"/>
                  <a:gd name="connsiteY5" fmla="*/ 1013460 h 1348740"/>
                  <a:gd name="connsiteX6" fmla="*/ 304800 w 1371600"/>
                  <a:gd name="connsiteY6" fmla="*/ 967740 h 1348740"/>
                  <a:gd name="connsiteX7" fmla="*/ 1242060 w 1371600"/>
                  <a:gd name="connsiteY7" fmla="*/ 0 h 1348740"/>
                  <a:gd name="connsiteX8" fmla="*/ 1371600 w 1371600"/>
                  <a:gd name="connsiteY8" fmla="*/ 91440 h 1348740"/>
                  <a:gd name="connsiteX0" fmla="*/ 1375886 w 1375886"/>
                  <a:gd name="connsiteY0" fmla="*/ 91440 h 1348740"/>
                  <a:gd name="connsiteX1" fmla="*/ 400526 w 1375886"/>
                  <a:gd name="connsiteY1" fmla="*/ 1059180 h 1348740"/>
                  <a:gd name="connsiteX2" fmla="*/ 362426 w 1375886"/>
                  <a:gd name="connsiteY2" fmla="*/ 1188720 h 1348740"/>
                  <a:gd name="connsiteX3" fmla="*/ 149066 w 1375886"/>
                  <a:gd name="connsiteY3" fmla="*/ 1348740 h 1348740"/>
                  <a:gd name="connsiteX4" fmla="*/ 0 w 1375886"/>
                  <a:gd name="connsiteY4" fmla="*/ 1238250 h 1348740"/>
                  <a:gd name="connsiteX5" fmla="*/ 4286 w 1375886"/>
                  <a:gd name="connsiteY5" fmla="*/ 1249680 h 1348740"/>
                  <a:gd name="connsiteX6" fmla="*/ 126206 w 1375886"/>
                  <a:gd name="connsiteY6" fmla="*/ 1013460 h 1348740"/>
                  <a:gd name="connsiteX7" fmla="*/ 309086 w 1375886"/>
                  <a:gd name="connsiteY7" fmla="*/ 967740 h 1348740"/>
                  <a:gd name="connsiteX8" fmla="*/ 1246346 w 1375886"/>
                  <a:gd name="connsiteY8" fmla="*/ 0 h 1348740"/>
                  <a:gd name="connsiteX9" fmla="*/ 1375886 w 1375886"/>
                  <a:gd name="connsiteY9" fmla="*/ 91440 h 1348740"/>
                  <a:gd name="connsiteX0" fmla="*/ 1375886 w 1375886"/>
                  <a:gd name="connsiteY0" fmla="*/ 91440 h 1348740"/>
                  <a:gd name="connsiteX1" fmla="*/ 400526 w 1375886"/>
                  <a:gd name="connsiteY1" fmla="*/ 1059180 h 1348740"/>
                  <a:gd name="connsiteX2" fmla="*/ 362426 w 1375886"/>
                  <a:gd name="connsiteY2" fmla="*/ 1188720 h 1348740"/>
                  <a:gd name="connsiteX3" fmla="*/ 149066 w 1375886"/>
                  <a:gd name="connsiteY3" fmla="*/ 1348740 h 1348740"/>
                  <a:gd name="connsiteX4" fmla="*/ 0 w 1375886"/>
                  <a:gd name="connsiteY4" fmla="*/ 1238250 h 1348740"/>
                  <a:gd name="connsiteX5" fmla="*/ 4286 w 1375886"/>
                  <a:gd name="connsiteY5" fmla="*/ 1249680 h 1348740"/>
                  <a:gd name="connsiteX6" fmla="*/ 126206 w 1375886"/>
                  <a:gd name="connsiteY6" fmla="*/ 1013460 h 1348740"/>
                  <a:gd name="connsiteX7" fmla="*/ 301942 w 1375886"/>
                  <a:gd name="connsiteY7" fmla="*/ 953453 h 1348740"/>
                  <a:gd name="connsiteX8" fmla="*/ 1246346 w 1375886"/>
                  <a:gd name="connsiteY8" fmla="*/ 0 h 1348740"/>
                  <a:gd name="connsiteX9" fmla="*/ 1375886 w 1375886"/>
                  <a:gd name="connsiteY9" fmla="*/ 91440 h 1348740"/>
                  <a:gd name="connsiteX0" fmla="*/ 1375886 w 1375886"/>
                  <a:gd name="connsiteY0" fmla="*/ 110490 h 1367790"/>
                  <a:gd name="connsiteX1" fmla="*/ 400526 w 1375886"/>
                  <a:gd name="connsiteY1" fmla="*/ 1078230 h 1367790"/>
                  <a:gd name="connsiteX2" fmla="*/ 362426 w 1375886"/>
                  <a:gd name="connsiteY2" fmla="*/ 1207770 h 1367790"/>
                  <a:gd name="connsiteX3" fmla="*/ 149066 w 1375886"/>
                  <a:gd name="connsiteY3" fmla="*/ 1367790 h 1367790"/>
                  <a:gd name="connsiteX4" fmla="*/ 0 w 1375886"/>
                  <a:gd name="connsiteY4" fmla="*/ 1257300 h 1367790"/>
                  <a:gd name="connsiteX5" fmla="*/ 4286 w 1375886"/>
                  <a:gd name="connsiteY5" fmla="*/ 1268730 h 1367790"/>
                  <a:gd name="connsiteX6" fmla="*/ 126206 w 1375886"/>
                  <a:gd name="connsiteY6" fmla="*/ 1032510 h 1367790"/>
                  <a:gd name="connsiteX7" fmla="*/ 301942 w 1375886"/>
                  <a:gd name="connsiteY7" fmla="*/ 972503 h 1367790"/>
                  <a:gd name="connsiteX8" fmla="*/ 1278096 w 1375886"/>
                  <a:gd name="connsiteY8" fmla="*/ 0 h 1367790"/>
                  <a:gd name="connsiteX9" fmla="*/ 1375886 w 1375886"/>
                  <a:gd name="connsiteY9" fmla="*/ 110490 h 13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5886" h="1367790">
                    <a:moveTo>
                      <a:pt x="1375886" y="110490"/>
                    </a:moveTo>
                    <a:lnTo>
                      <a:pt x="400526" y="1078230"/>
                    </a:lnTo>
                    <a:lnTo>
                      <a:pt x="362426" y="1207770"/>
                    </a:lnTo>
                    <a:lnTo>
                      <a:pt x="149066" y="1367790"/>
                    </a:lnTo>
                    <a:cubicBezTo>
                      <a:pt x="104140" y="1337310"/>
                      <a:pt x="44926" y="1287780"/>
                      <a:pt x="0" y="1257300"/>
                    </a:cubicBezTo>
                    <a:lnTo>
                      <a:pt x="4286" y="1268730"/>
                    </a:lnTo>
                    <a:lnTo>
                      <a:pt x="126206" y="1032510"/>
                    </a:lnTo>
                    <a:lnTo>
                      <a:pt x="301942" y="972503"/>
                    </a:lnTo>
                    <a:lnTo>
                      <a:pt x="1278096" y="0"/>
                    </a:lnTo>
                    <a:lnTo>
                      <a:pt x="1375886" y="1104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7" name="Rounded Rectangle 433"/>
              <p:cNvSpPr/>
              <p:nvPr/>
            </p:nvSpPr>
            <p:spPr>
              <a:xfrm rot="2586330">
                <a:off x="4511604" y="2222736"/>
                <a:ext cx="599470" cy="216024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8" name="Rectangle 142"/>
              <p:cNvSpPr/>
              <p:nvPr/>
            </p:nvSpPr>
            <p:spPr>
              <a:xfrm rot="18966698">
                <a:off x="3594867" y="2551596"/>
                <a:ext cx="1357557" cy="614920"/>
              </a:xfrm>
              <a:custGeom>
                <a:avLst/>
                <a:gdLst>
                  <a:gd name="connsiteX0" fmla="*/ 0 w 1298928"/>
                  <a:gd name="connsiteY0" fmla="*/ 0 h 576903"/>
                  <a:gd name="connsiteX1" fmla="*/ 1298928 w 1298928"/>
                  <a:gd name="connsiteY1" fmla="*/ 0 h 576903"/>
                  <a:gd name="connsiteX2" fmla="*/ 1298928 w 1298928"/>
                  <a:gd name="connsiteY2" fmla="*/ 576903 h 576903"/>
                  <a:gd name="connsiteX3" fmla="*/ 0 w 1298928"/>
                  <a:gd name="connsiteY3" fmla="*/ 576903 h 576903"/>
                  <a:gd name="connsiteX4" fmla="*/ 0 w 1298928"/>
                  <a:gd name="connsiteY4" fmla="*/ 0 h 576903"/>
                  <a:gd name="connsiteX0" fmla="*/ 0 w 1298928"/>
                  <a:gd name="connsiteY0" fmla="*/ 16835 h 593738"/>
                  <a:gd name="connsiteX1" fmla="*/ 1298602 w 1298928"/>
                  <a:gd name="connsiteY1" fmla="*/ 0 h 593738"/>
                  <a:gd name="connsiteX2" fmla="*/ 1298928 w 1298928"/>
                  <a:gd name="connsiteY2" fmla="*/ 593738 h 593738"/>
                  <a:gd name="connsiteX3" fmla="*/ 0 w 1298928"/>
                  <a:gd name="connsiteY3" fmla="*/ 593738 h 593738"/>
                  <a:gd name="connsiteX4" fmla="*/ 0 w 1298928"/>
                  <a:gd name="connsiteY4" fmla="*/ 16835 h 593738"/>
                  <a:gd name="connsiteX0" fmla="*/ 50112 w 1349040"/>
                  <a:gd name="connsiteY0" fmla="*/ 16835 h 614920"/>
                  <a:gd name="connsiteX1" fmla="*/ 1348714 w 1349040"/>
                  <a:gd name="connsiteY1" fmla="*/ 0 h 614920"/>
                  <a:gd name="connsiteX2" fmla="*/ 1349040 w 1349040"/>
                  <a:gd name="connsiteY2" fmla="*/ 593738 h 614920"/>
                  <a:gd name="connsiteX3" fmla="*/ 0 w 1349040"/>
                  <a:gd name="connsiteY3" fmla="*/ 614920 h 614920"/>
                  <a:gd name="connsiteX4" fmla="*/ 50112 w 1349040"/>
                  <a:gd name="connsiteY4" fmla="*/ 16835 h 614920"/>
                  <a:gd name="connsiteX0" fmla="*/ 43312 w 1349040"/>
                  <a:gd name="connsiteY0" fmla="*/ 13599 h 614920"/>
                  <a:gd name="connsiteX1" fmla="*/ 1348714 w 1349040"/>
                  <a:gd name="connsiteY1" fmla="*/ 0 h 614920"/>
                  <a:gd name="connsiteX2" fmla="*/ 1349040 w 1349040"/>
                  <a:gd name="connsiteY2" fmla="*/ 593738 h 614920"/>
                  <a:gd name="connsiteX3" fmla="*/ 0 w 1349040"/>
                  <a:gd name="connsiteY3" fmla="*/ 614920 h 614920"/>
                  <a:gd name="connsiteX4" fmla="*/ 43312 w 1349040"/>
                  <a:gd name="connsiteY4" fmla="*/ 13599 h 614920"/>
                  <a:gd name="connsiteX0" fmla="*/ 0 w 1357557"/>
                  <a:gd name="connsiteY0" fmla="*/ 33129 h 614920"/>
                  <a:gd name="connsiteX1" fmla="*/ 1357231 w 1357557"/>
                  <a:gd name="connsiteY1" fmla="*/ 0 h 614920"/>
                  <a:gd name="connsiteX2" fmla="*/ 1357557 w 1357557"/>
                  <a:gd name="connsiteY2" fmla="*/ 593738 h 614920"/>
                  <a:gd name="connsiteX3" fmla="*/ 8517 w 1357557"/>
                  <a:gd name="connsiteY3" fmla="*/ 614920 h 614920"/>
                  <a:gd name="connsiteX4" fmla="*/ 0 w 1357557"/>
                  <a:gd name="connsiteY4" fmla="*/ 33129 h 61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7557" h="614920">
                    <a:moveTo>
                      <a:pt x="0" y="33129"/>
                    </a:moveTo>
                    <a:lnTo>
                      <a:pt x="1357231" y="0"/>
                    </a:lnTo>
                    <a:cubicBezTo>
                      <a:pt x="1357340" y="197913"/>
                      <a:pt x="1357448" y="395825"/>
                      <a:pt x="1357557" y="593738"/>
                    </a:cubicBezTo>
                    <a:lnTo>
                      <a:pt x="8517" y="614920"/>
                    </a:lnTo>
                    <a:lnTo>
                      <a:pt x="0" y="3312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89" name="Freeform 435"/>
              <p:cNvSpPr/>
              <p:nvPr/>
            </p:nvSpPr>
            <p:spPr>
              <a:xfrm>
                <a:off x="3426619" y="3171825"/>
                <a:ext cx="523875" cy="535781"/>
              </a:xfrm>
              <a:custGeom>
                <a:avLst/>
                <a:gdLst>
                  <a:gd name="connsiteX0" fmla="*/ 207169 w 523875"/>
                  <a:gd name="connsiteY0" fmla="*/ 0 h 535781"/>
                  <a:gd name="connsiteX1" fmla="*/ 152400 w 523875"/>
                  <a:gd name="connsiteY1" fmla="*/ 61913 h 535781"/>
                  <a:gd name="connsiteX2" fmla="*/ 95250 w 523875"/>
                  <a:gd name="connsiteY2" fmla="*/ 9525 h 535781"/>
                  <a:gd name="connsiteX3" fmla="*/ 0 w 523875"/>
                  <a:gd name="connsiteY3" fmla="*/ 116681 h 535781"/>
                  <a:gd name="connsiteX4" fmla="*/ 416719 w 523875"/>
                  <a:gd name="connsiteY4" fmla="*/ 535781 h 535781"/>
                  <a:gd name="connsiteX5" fmla="*/ 521494 w 523875"/>
                  <a:gd name="connsiteY5" fmla="*/ 438150 h 535781"/>
                  <a:gd name="connsiteX6" fmla="*/ 464344 w 523875"/>
                  <a:gd name="connsiteY6" fmla="*/ 371475 h 535781"/>
                  <a:gd name="connsiteX7" fmla="*/ 523875 w 523875"/>
                  <a:gd name="connsiteY7" fmla="*/ 321469 h 535781"/>
                  <a:gd name="connsiteX8" fmla="*/ 207169 w 523875"/>
                  <a:gd name="connsiteY8" fmla="*/ 0 h 53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535781">
                    <a:moveTo>
                      <a:pt x="207169" y="0"/>
                    </a:moveTo>
                    <a:lnTo>
                      <a:pt x="152400" y="61913"/>
                    </a:lnTo>
                    <a:lnTo>
                      <a:pt x="95250" y="9525"/>
                    </a:lnTo>
                    <a:lnTo>
                      <a:pt x="0" y="116681"/>
                    </a:lnTo>
                    <a:lnTo>
                      <a:pt x="416719" y="535781"/>
                    </a:lnTo>
                    <a:lnTo>
                      <a:pt x="521494" y="438150"/>
                    </a:lnTo>
                    <a:lnTo>
                      <a:pt x="464344" y="371475"/>
                    </a:lnTo>
                    <a:lnTo>
                      <a:pt x="523875" y="321469"/>
                    </a:lnTo>
                    <a:lnTo>
                      <a:pt x="20716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85" name="Oval 431"/>
            <p:cNvSpPr/>
            <p:nvPr/>
          </p:nvSpPr>
          <p:spPr>
            <a:xfrm>
              <a:off x="4553985" y="4433639"/>
              <a:ext cx="162479" cy="15764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7" name="TextBox 31"/>
          <p:cNvSpPr txBox="1"/>
          <p:nvPr/>
        </p:nvSpPr>
        <p:spPr>
          <a:xfrm>
            <a:off x="2528580" y="1678322"/>
            <a:ext cx="2207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App development in preparation for internationalization</a:t>
            </a:r>
            <a:endParaRPr lang="en-SG" dirty="0">
              <a:latin typeface="Helvetica Neue Light"/>
              <a:cs typeface="Helvetica Neue Light"/>
            </a:endParaRPr>
          </a:p>
        </p:txBody>
      </p:sp>
      <p:grpSp>
        <p:nvGrpSpPr>
          <p:cNvPr id="37" name="Group 610"/>
          <p:cNvGrpSpPr/>
          <p:nvPr/>
        </p:nvGrpSpPr>
        <p:grpSpPr>
          <a:xfrm>
            <a:off x="7092329" y="2799138"/>
            <a:ext cx="1025459" cy="1056893"/>
            <a:chOff x="2163195" y="2449744"/>
            <a:chExt cx="1470460" cy="1570675"/>
          </a:xfrm>
        </p:grpSpPr>
        <p:sp>
          <p:nvSpPr>
            <p:cNvPr id="38" name="Oval 611"/>
            <p:cNvSpPr/>
            <p:nvPr/>
          </p:nvSpPr>
          <p:spPr>
            <a:xfrm>
              <a:off x="2163195" y="2449744"/>
              <a:ext cx="1470460" cy="1570675"/>
            </a:xfrm>
            <a:prstGeom prst="ellipse">
              <a:avLst/>
            </a:prstGeom>
            <a:solidFill>
              <a:srgbClr val="EDD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9" name="Picture 1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5639" y="2796569"/>
              <a:ext cx="1171575" cy="828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0" name="Group 3"/>
          <p:cNvGrpSpPr/>
          <p:nvPr/>
        </p:nvGrpSpPr>
        <p:grpSpPr>
          <a:xfrm>
            <a:off x="4941028" y="2586679"/>
            <a:ext cx="1560207" cy="1483078"/>
            <a:chOff x="3059832" y="-2768"/>
            <a:chExt cx="1690085" cy="1606534"/>
          </a:xfrm>
        </p:grpSpPr>
        <p:sp>
          <p:nvSpPr>
            <p:cNvPr id="42" name="Oval 2"/>
            <p:cNvSpPr/>
            <p:nvPr/>
          </p:nvSpPr>
          <p:spPr>
            <a:xfrm>
              <a:off x="3059832" y="-2768"/>
              <a:ext cx="1684401" cy="1606534"/>
            </a:xfrm>
            <a:prstGeom prst="ellipse">
              <a:avLst/>
            </a:prstGeom>
            <a:solidFill>
              <a:srgbClr val="16A1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3" name="TextBox 1"/>
            <p:cNvSpPr txBox="1"/>
            <p:nvPr/>
          </p:nvSpPr>
          <p:spPr>
            <a:xfrm>
              <a:off x="3093732" y="373747"/>
              <a:ext cx="1656185" cy="83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latin typeface="Helvetica Condensed" pitchFamily="50" charset="0"/>
                </a:rPr>
                <a:t>20</a:t>
              </a:r>
              <a:r>
                <a:rPr lang="en-US" altLang="zh-CN" sz="4400" b="1" dirty="0" smtClean="0">
                  <a:solidFill>
                    <a:schemeClr val="bg1"/>
                  </a:solidFill>
                  <a:latin typeface="Helvetica Condensed" pitchFamily="50" charset="0"/>
                </a:rPr>
                <a:t>17</a:t>
              </a:r>
              <a:endParaRPr lang="en-SG" sz="4400" b="1" dirty="0">
                <a:solidFill>
                  <a:schemeClr val="bg1"/>
                </a:solidFill>
                <a:latin typeface="Helvetica Condensed" pitchFamily="50" charset="0"/>
              </a:endParaRPr>
            </a:p>
          </p:txBody>
        </p:sp>
      </p:grpSp>
      <p:cxnSp>
        <p:nvCxnSpPr>
          <p:cNvPr id="44" name="Straight Connector 38"/>
          <p:cNvCxnSpPr>
            <a:stCxn id="38" idx="4"/>
            <a:endCxn id="46" idx="0"/>
          </p:cNvCxnSpPr>
          <p:nvPr/>
        </p:nvCxnSpPr>
        <p:spPr>
          <a:xfrm flipH="1">
            <a:off x="7603257" y="3856031"/>
            <a:ext cx="1802" cy="1087547"/>
          </a:xfrm>
          <a:prstGeom prst="line">
            <a:avLst/>
          </a:prstGeom>
          <a:ln w="28575" cmpd="sng">
            <a:solidFill>
              <a:srgbClr val="667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 44"/>
          <p:cNvGrpSpPr/>
          <p:nvPr/>
        </p:nvGrpSpPr>
        <p:grpSpPr>
          <a:xfrm>
            <a:off x="7464375" y="4943578"/>
            <a:ext cx="277763" cy="277763"/>
            <a:chOff x="1348926" y="5388346"/>
            <a:chExt cx="277763" cy="277763"/>
          </a:xfrm>
        </p:grpSpPr>
        <p:sp>
          <p:nvSpPr>
            <p:cNvPr id="46" name="椭圆 45"/>
            <p:cNvSpPr/>
            <p:nvPr/>
          </p:nvSpPr>
          <p:spPr>
            <a:xfrm>
              <a:off x="1348926" y="5388346"/>
              <a:ext cx="277763" cy="277763"/>
            </a:xfrm>
            <a:prstGeom prst="ellipse">
              <a:avLst/>
            </a:prstGeom>
            <a:solidFill>
              <a:srgbClr val="EDD279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1412040" y="5462290"/>
              <a:ext cx="143999" cy="143999"/>
            </a:xfrm>
            <a:prstGeom prst="ellipse">
              <a:avLst/>
            </a:prstGeom>
            <a:solidFill>
              <a:srgbClr val="F7F8FE">
                <a:alpha val="8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8" name="TextBox 40"/>
          <p:cNvSpPr txBox="1"/>
          <p:nvPr/>
        </p:nvSpPr>
        <p:spPr>
          <a:xfrm>
            <a:off x="7716473" y="487614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1</a:t>
            </a:r>
            <a:r>
              <a:rPr lang="en-US" baseline="30000" dirty="0" smtClean="0">
                <a:latin typeface="Helvetica Neue Bold Condensed"/>
                <a:cs typeface="Helvetica Neue Bold Condensed"/>
              </a:rPr>
              <a:t>ST</a:t>
            </a:r>
            <a:r>
              <a:rPr lang="en-US" dirty="0" smtClean="0">
                <a:latin typeface="Helvetica Neue Bold Condensed"/>
                <a:cs typeface="Helvetica Neue Bold Condensed"/>
              </a:rPr>
              <a:t> Jan</a:t>
            </a:r>
            <a:endParaRPr lang="en-SG" dirty="0">
              <a:latin typeface="Helvetica Neue Bold Condensed"/>
              <a:cs typeface="Helvetica Neue Bold Condensed"/>
            </a:endParaRPr>
          </a:p>
        </p:txBody>
      </p:sp>
      <p:sp>
        <p:nvSpPr>
          <p:cNvPr id="50" name="TextBox 31"/>
          <p:cNvSpPr txBox="1"/>
          <p:nvPr/>
        </p:nvSpPr>
        <p:spPr>
          <a:xfrm>
            <a:off x="6523155" y="1676947"/>
            <a:ext cx="220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Launching of app in China</a:t>
            </a:r>
            <a:endParaRPr lang="en-SG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2890572"/>
      </p:ext>
    </p:extLst>
  </p:cSld>
  <p:clrMapOvr>
    <a:masterClrMapping/>
  </p:clrMapOvr>
  <p:transition xmlns:p14="http://schemas.microsoft.com/office/powerpoint/2010/main"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3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2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9" dur="1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8" grpId="0"/>
          <p:bldP spid="97" grpId="0"/>
          <p:bldP spid="48" grpId="0"/>
          <p:bldP spid="50" grpId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2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8" grpId="0"/>
          <p:bldP spid="97" grpId="0"/>
          <p:bldP spid="48" grpId="0"/>
          <p:bldP spid="50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Future Expansion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4969677" y="1940395"/>
            <a:ext cx="2211294" cy="3018118"/>
            <a:chOff x="7262847" y="1882588"/>
            <a:chExt cx="2211294" cy="3018118"/>
          </a:xfrm>
        </p:grpSpPr>
        <p:sp>
          <p:nvSpPr>
            <p:cNvPr id="5" name="矩形 4"/>
            <p:cNvSpPr/>
            <p:nvPr/>
          </p:nvSpPr>
          <p:spPr>
            <a:xfrm>
              <a:off x="7262847" y="1882588"/>
              <a:ext cx="2211294" cy="3018118"/>
            </a:xfrm>
            <a:prstGeom prst="rect">
              <a:avLst/>
            </a:prstGeom>
            <a:solidFill>
              <a:srgbClr val="1BC4B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1BC4BA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62848" y="3283893"/>
              <a:ext cx="22112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200" dirty="0" smtClean="0">
                  <a:solidFill>
                    <a:srgbClr val="F7F8FE"/>
                  </a:solidFill>
                  <a:latin typeface="Helvetica Neue Light"/>
                  <a:cs typeface="Helvetica Neue Light"/>
                </a:rPr>
                <a:t>Partner Development</a:t>
              </a:r>
              <a:endParaRPr kumimoji="1" lang="zh-CN" altLang="en-US" sz="2200" dirty="0">
                <a:solidFill>
                  <a:srgbClr val="F7F8FE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4" name="图片 13" descr="handshake1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26" y="2294023"/>
              <a:ext cx="865474" cy="865474"/>
            </a:xfrm>
            <a:prstGeom prst="rect">
              <a:avLst/>
            </a:prstGeom>
          </p:spPr>
        </p:pic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148" y="6511873"/>
            <a:ext cx="108000" cy="168197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2160294" y="1940395"/>
            <a:ext cx="2211294" cy="3018118"/>
            <a:chOff x="4820834" y="1882588"/>
            <a:chExt cx="2211294" cy="3018118"/>
          </a:xfrm>
        </p:grpSpPr>
        <p:sp>
          <p:nvSpPr>
            <p:cNvPr id="6" name="矩形 5"/>
            <p:cNvSpPr/>
            <p:nvPr/>
          </p:nvSpPr>
          <p:spPr>
            <a:xfrm>
              <a:off x="4820834" y="1882588"/>
              <a:ext cx="2211294" cy="3018118"/>
            </a:xfrm>
            <a:prstGeom prst="rect">
              <a:avLst/>
            </a:prstGeom>
            <a:solidFill>
              <a:srgbClr val="55CAE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1BC4BA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20834" y="3453745"/>
              <a:ext cx="2211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kumimoji="1" sz="2800">
                  <a:latin typeface="Helvetica Neue Light"/>
                  <a:cs typeface="Helvetica Neue Light"/>
                </a:defRPr>
              </a:lvl1pPr>
            </a:lstStyle>
            <a:p>
              <a:r>
                <a:rPr lang="en-US" altLang="zh-CN" sz="2000" dirty="0" smtClean="0">
                  <a:solidFill>
                    <a:srgbClr val="F7F8FE"/>
                  </a:solidFill>
                </a:rPr>
                <a:t>Internationalization</a:t>
              </a:r>
              <a:endParaRPr lang="zh-CN" altLang="en-US" sz="2000" dirty="0">
                <a:solidFill>
                  <a:srgbClr val="F7F8FE"/>
                </a:solidFill>
              </a:endParaRPr>
            </a:p>
          </p:txBody>
        </p:sp>
        <p:pic>
          <p:nvPicPr>
            <p:cNvPr id="3" name="图片 2" descr="earth169.png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725" y="2294023"/>
              <a:ext cx="864000" cy="864000"/>
            </a:xfrm>
            <a:prstGeom prst="rect">
              <a:avLst/>
            </a:prstGeom>
          </p:spPr>
        </p:pic>
      </p:grpSp>
      <p:grpSp>
        <p:nvGrpSpPr>
          <p:cNvPr id="4" name="组 3"/>
          <p:cNvGrpSpPr/>
          <p:nvPr/>
        </p:nvGrpSpPr>
        <p:grpSpPr>
          <a:xfrm>
            <a:off x="0" y="6516370"/>
            <a:ext cx="9144000" cy="361168"/>
            <a:chOff x="0" y="5869308"/>
            <a:chExt cx="9144000" cy="361168"/>
          </a:xfrm>
        </p:grpSpPr>
        <p:grpSp>
          <p:nvGrpSpPr>
            <p:cNvPr id="38" name="组 37"/>
            <p:cNvGrpSpPr/>
            <p:nvPr/>
          </p:nvGrpSpPr>
          <p:grpSpPr>
            <a:xfrm>
              <a:off x="0" y="5869308"/>
              <a:ext cx="9144000" cy="359989"/>
              <a:chOff x="0" y="6525344"/>
              <a:chExt cx="9144000" cy="359989"/>
            </a:xfrm>
          </p:grpSpPr>
          <p:grpSp>
            <p:nvGrpSpPr>
              <p:cNvPr id="39" name="组 38"/>
              <p:cNvGrpSpPr/>
              <p:nvPr/>
            </p:nvGrpSpPr>
            <p:grpSpPr>
              <a:xfrm>
                <a:off x="0" y="6525344"/>
                <a:ext cx="9144000" cy="359989"/>
                <a:chOff x="0" y="6516370"/>
                <a:chExt cx="9144000" cy="359989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0" y="6516370"/>
                  <a:ext cx="9144000" cy="341630"/>
                </a:xfrm>
                <a:prstGeom prst="rect">
                  <a:avLst/>
                </a:prstGeom>
                <a:solidFill>
                  <a:srgbClr val="536075"/>
                </a:solidFill>
                <a:ln>
                  <a:solidFill>
                    <a:srgbClr val="53607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800">
                    <a:solidFill>
                      <a:srgbClr val="FFFFCE"/>
                    </a:solidFill>
                  </a:endParaRPr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612588" y="6597352"/>
                  <a:ext cx="10824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92A9C0"/>
                      </a:solidFill>
                      <a:latin typeface="Helvetica"/>
                      <a:cs typeface="Helvetica"/>
                    </a:rPr>
                    <a:t>Innovation</a:t>
                  </a:r>
                  <a:endParaRPr kumimoji="1" lang="zh-CN" altLang="en-US" sz="1200" dirty="0">
                    <a:solidFill>
                      <a:srgbClr val="92A9C0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4941028" y="6599360"/>
                  <a:ext cx="12406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Financials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2394692" y="6597352"/>
                  <a:ext cx="17667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Customer Acquisition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</p:grpSp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MosiaicBubbl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874917" y="6525414"/>
                <a:ext cx="108000" cy="168197"/>
              </a:xfrm>
              <a:prstGeom prst="rect">
                <a:avLst/>
              </a:prstGeom>
            </p:spPr>
          </p:pic>
        </p:grpSp>
        <p:sp>
          <p:nvSpPr>
            <p:cNvPr id="47" name="文本框 46"/>
            <p:cNvSpPr txBox="1"/>
            <p:nvPr/>
          </p:nvSpPr>
          <p:spPr>
            <a:xfrm>
              <a:off x="7016205" y="5953477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39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val 109"/>
          <p:cNvSpPr/>
          <p:nvPr/>
        </p:nvSpPr>
        <p:spPr>
          <a:xfrm>
            <a:off x="3563888" y="2707946"/>
            <a:ext cx="2003350" cy="200335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11" name="Group 110"/>
          <p:cNvGrpSpPr/>
          <p:nvPr/>
        </p:nvGrpSpPr>
        <p:grpSpPr>
          <a:xfrm>
            <a:off x="3815190" y="2710284"/>
            <a:ext cx="1752048" cy="1900849"/>
            <a:chOff x="1294944" y="639547"/>
            <a:chExt cx="2688577" cy="2916916"/>
          </a:xfrm>
          <a:solidFill>
            <a:srgbClr val="18B6A5"/>
          </a:solidFill>
        </p:grpSpPr>
        <p:sp>
          <p:nvSpPr>
            <p:cNvPr id="112" name="Freeform 111"/>
            <p:cNvSpPr/>
            <p:nvPr/>
          </p:nvSpPr>
          <p:spPr>
            <a:xfrm>
              <a:off x="2402202" y="2189755"/>
              <a:ext cx="773169" cy="1366708"/>
            </a:xfrm>
            <a:custGeom>
              <a:avLst/>
              <a:gdLst>
                <a:gd name="connsiteX0" fmla="*/ 125187 w 773169"/>
                <a:gd name="connsiteY0" fmla="*/ 995 h 1366708"/>
                <a:gd name="connsiteX1" fmla="*/ 366487 w 773169"/>
                <a:gd name="connsiteY1" fmla="*/ 64495 h 1366708"/>
                <a:gd name="connsiteX2" fmla="*/ 468087 w 773169"/>
                <a:gd name="connsiteY2" fmla="*/ 147045 h 1366708"/>
                <a:gd name="connsiteX3" fmla="*/ 556987 w 773169"/>
                <a:gd name="connsiteY3" fmla="*/ 191495 h 1366708"/>
                <a:gd name="connsiteX4" fmla="*/ 683987 w 773169"/>
                <a:gd name="connsiteY4" fmla="*/ 229595 h 1366708"/>
                <a:gd name="connsiteX5" fmla="*/ 772887 w 773169"/>
                <a:gd name="connsiteY5" fmla="*/ 312145 h 1366708"/>
                <a:gd name="connsiteX6" fmla="*/ 709387 w 773169"/>
                <a:gd name="connsiteY6" fmla="*/ 477245 h 1366708"/>
                <a:gd name="connsiteX7" fmla="*/ 633187 w 773169"/>
                <a:gd name="connsiteY7" fmla="*/ 623295 h 1366708"/>
                <a:gd name="connsiteX8" fmla="*/ 544287 w 773169"/>
                <a:gd name="connsiteY8" fmla="*/ 743945 h 1366708"/>
                <a:gd name="connsiteX9" fmla="*/ 474437 w 773169"/>
                <a:gd name="connsiteY9" fmla="*/ 845545 h 1366708"/>
                <a:gd name="connsiteX10" fmla="*/ 366487 w 773169"/>
                <a:gd name="connsiteY10" fmla="*/ 940795 h 1366708"/>
                <a:gd name="connsiteX11" fmla="*/ 283937 w 773169"/>
                <a:gd name="connsiteY11" fmla="*/ 1023345 h 1366708"/>
                <a:gd name="connsiteX12" fmla="*/ 226787 w 773169"/>
                <a:gd name="connsiteY12" fmla="*/ 1182095 h 1366708"/>
                <a:gd name="connsiteX13" fmla="*/ 245837 w 773169"/>
                <a:gd name="connsiteY13" fmla="*/ 1283695 h 1366708"/>
                <a:gd name="connsiteX14" fmla="*/ 271237 w 773169"/>
                <a:gd name="connsiteY14" fmla="*/ 1321795 h 1366708"/>
                <a:gd name="connsiteX15" fmla="*/ 252187 w 773169"/>
                <a:gd name="connsiteY15" fmla="*/ 1366245 h 1366708"/>
                <a:gd name="connsiteX16" fmla="*/ 163287 w 773169"/>
                <a:gd name="connsiteY16" fmla="*/ 1334495 h 1366708"/>
                <a:gd name="connsiteX17" fmla="*/ 112487 w 773169"/>
                <a:gd name="connsiteY17" fmla="*/ 1188445 h 1366708"/>
                <a:gd name="connsiteX18" fmla="*/ 118837 w 773169"/>
                <a:gd name="connsiteY18" fmla="*/ 1029695 h 1366708"/>
                <a:gd name="connsiteX19" fmla="*/ 195037 w 773169"/>
                <a:gd name="connsiteY19" fmla="*/ 731245 h 1366708"/>
                <a:gd name="connsiteX20" fmla="*/ 175987 w 773169"/>
                <a:gd name="connsiteY20" fmla="*/ 591545 h 1366708"/>
                <a:gd name="connsiteX21" fmla="*/ 144237 w 773169"/>
                <a:gd name="connsiteY21" fmla="*/ 502645 h 1366708"/>
                <a:gd name="connsiteX22" fmla="*/ 10887 w 773169"/>
                <a:gd name="connsiteY22" fmla="*/ 369295 h 1366708"/>
                <a:gd name="connsiteX23" fmla="*/ 10887 w 773169"/>
                <a:gd name="connsiteY23" fmla="*/ 185145 h 1366708"/>
                <a:gd name="connsiteX24" fmla="*/ 36287 w 773169"/>
                <a:gd name="connsiteY24" fmla="*/ 115295 h 1366708"/>
                <a:gd name="connsiteX25" fmla="*/ 125187 w 773169"/>
                <a:gd name="connsiteY25" fmla="*/ 995 h 13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3169" h="1366708">
                  <a:moveTo>
                    <a:pt x="125187" y="995"/>
                  </a:moveTo>
                  <a:cubicBezTo>
                    <a:pt x="180220" y="-7472"/>
                    <a:pt x="309337" y="40153"/>
                    <a:pt x="366487" y="64495"/>
                  </a:cubicBezTo>
                  <a:cubicBezTo>
                    <a:pt x="423637" y="88837"/>
                    <a:pt x="436337" y="125878"/>
                    <a:pt x="468087" y="147045"/>
                  </a:cubicBezTo>
                  <a:cubicBezTo>
                    <a:pt x="499837" y="168212"/>
                    <a:pt x="521004" y="177737"/>
                    <a:pt x="556987" y="191495"/>
                  </a:cubicBezTo>
                  <a:cubicBezTo>
                    <a:pt x="592970" y="205253"/>
                    <a:pt x="648004" y="209487"/>
                    <a:pt x="683987" y="229595"/>
                  </a:cubicBezTo>
                  <a:cubicBezTo>
                    <a:pt x="719970" y="249703"/>
                    <a:pt x="768654" y="270870"/>
                    <a:pt x="772887" y="312145"/>
                  </a:cubicBezTo>
                  <a:cubicBezTo>
                    <a:pt x="777120" y="353420"/>
                    <a:pt x="732670" y="425387"/>
                    <a:pt x="709387" y="477245"/>
                  </a:cubicBezTo>
                  <a:cubicBezTo>
                    <a:pt x="686104" y="529103"/>
                    <a:pt x="660704" y="578845"/>
                    <a:pt x="633187" y="623295"/>
                  </a:cubicBezTo>
                  <a:cubicBezTo>
                    <a:pt x="605670" y="667745"/>
                    <a:pt x="570745" y="706903"/>
                    <a:pt x="544287" y="743945"/>
                  </a:cubicBezTo>
                  <a:cubicBezTo>
                    <a:pt x="517829" y="780987"/>
                    <a:pt x="504070" y="812737"/>
                    <a:pt x="474437" y="845545"/>
                  </a:cubicBezTo>
                  <a:cubicBezTo>
                    <a:pt x="444804" y="878353"/>
                    <a:pt x="398237" y="911162"/>
                    <a:pt x="366487" y="940795"/>
                  </a:cubicBezTo>
                  <a:cubicBezTo>
                    <a:pt x="334737" y="970428"/>
                    <a:pt x="307220" y="983128"/>
                    <a:pt x="283937" y="1023345"/>
                  </a:cubicBezTo>
                  <a:cubicBezTo>
                    <a:pt x="260654" y="1063562"/>
                    <a:pt x="233137" y="1138703"/>
                    <a:pt x="226787" y="1182095"/>
                  </a:cubicBezTo>
                  <a:cubicBezTo>
                    <a:pt x="220437" y="1225487"/>
                    <a:pt x="238429" y="1260412"/>
                    <a:pt x="245837" y="1283695"/>
                  </a:cubicBezTo>
                  <a:cubicBezTo>
                    <a:pt x="253245" y="1306978"/>
                    <a:pt x="270179" y="1308037"/>
                    <a:pt x="271237" y="1321795"/>
                  </a:cubicBezTo>
                  <a:cubicBezTo>
                    <a:pt x="272295" y="1335553"/>
                    <a:pt x="270179" y="1364128"/>
                    <a:pt x="252187" y="1366245"/>
                  </a:cubicBezTo>
                  <a:cubicBezTo>
                    <a:pt x="234195" y="1368362"/>
                    <a:pt x="186570" y="1364128"/>
                    <a:pt x="163287" y="1334495"/>
                  </a:cubicBezTo>
                  <a:cubicBezTo>
                    <a:pt x="140004" y="1304862"/>
                    <a:pt x="119895" y="1239245"/>
                    <a:pt x="112487" y="1188445"/>
                  </a:cubicBezTo>
                  <a:cubicBezTo>
                    <a:pt x="105079" y="1137645"/>
                    <a:pt x="105079" y="1105895"/>
                    <a:pt x="118837" y="1029695"/>
                  </a:cubicBezTo>
                  <a:cubicBezTo>
                    <a:pt x="132595" y="953495"/>
                    <a:pt x="185512" y="804270"/>
                    <a:pt x="195037" y="731245"/>
                  </a:cubicBezTo>
                  <a:cubicBezTo>
                    <a:pt x="204562" y="658220"/>
                    <a:pt x="184454" y="629645"/>
                    <a:pt x="175987" y="591545"/>
                  </a:cubicBezTo>
                  <a:cubicBezTo>
                    <a:pt x="167520" y="553445"/>
                    <a:pt x="171754" y="539687"/>
                    <a:pt x="144237" y="502645"/>
                  </a:cubicBezTo>
                  <a:cubicBezTo>
                    <a:pt x="116720" y="465603"/>
                    <a:pt x="33112" y="422212"/>
                    <a:pt x="10887" y="369295"/>
                  </a:cubicBezTo>
                  <a:cubicBezTo>
                    <a:pt x="-11338" y="316378"/>
                    <a:pt x="6654" y="227478"/>
                    <a:pt x="10887" y="185145"/>
                  </a:cubicBezTo>
                  <a:cubicBezTo>
                    <a:pt x="15120" y="142812"/>
                    <a:pt x="18295" y="141753"/>
                    <a:pt x="36287" y="115295"/>
                  </a:cubicBezTo>
                  <a:cubicBezTo>
                    <a:pt x="54279" y="88837"/>
                    <a:pt x="70154" y="9462"/>
                    <a:pt x="125187" y="9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1294944" y="639547"/>
              <a:ext cx="1489050" cy="1585070"/>
            </a:xfrm>
            <a:custGeom>
              <a:avLst/>
              <a:gdLst>
                <a:gd name="connsiteX0" fmla="*/ 456 w 1489050"/>
                <a:gd name="connsiteY0" fmla="*/ 512978 h 1585070"/>
                <a:gd name="connsiteX1" fmla="*/ 100469 w 1489050"/>
                <a:gd name="connsiteY1" fmla="*/ 651091 h 1585070"/>
                <a:gd name="connsiteX2" fmla="*/ 171906 w 1489050"/>
                <a:gd name="connsiteY2" fmla="*/ 832066 h 1585070"/>
                <a:gd name="connsiteX3" fmla="*/ 248106 w 1489050"/>
                <a:gd name="connsiteY3" fmla="*/ 1017803 h 1585070"/>
                <a:gd name="connsiteX4" fmla="*/ 419556 w 1489050"/>
                <a:gd name="connsiteY4" fmla="*/ 1170203 h 1585070"/>
                <a:gd name="connsiteX5" fmla="*/ 533856 w 1489050"/>
                <a:gd name="connsiteY5" fmla="*/ 1260691 h 1585070"/>
                <a:gd name="connsiteX6" fmla="*/ 581481 w 1489050"/>
                <a:gd name="connsiteY6" fmla="*/ 1351178 h 1585070"/>
                <a:gd name="connsiteX7" fmla="*/ 681494 w 1489050"/>
                <a:gd name="connsiteY7" fmla="*/ 1408328 h 1585070"/>
                <a:gd name="connsiteX8" fmla="*/ 833894 w 1489050"/>
                <a:gd name="connsiteY8" fmla="*/ 1451191 h 1585070"/>
                <a:gd name="connsiteX9" fmla="*/ 900569 w 1489050"/>
                <a:gd name="connsiteY9" fmla="*/ 1432141 h 1585070"/>
                <a:gd name="connsiteX10" fmla="*/ 1000581 w 1489050"/>
                <a:gd name="connsiteY10" fmla="*/ 1527391 h 1585070"/>
                <a:gd name="connsiteX11" fmla="*/ 1081544 w 1489050"/>
                <a:gd name="connsiteY11" fmla="*/ 1584541 h 1585070"/>
                <a:gd name="connsiteX12" fmla="*/ 1091069 w 1489050"/>
                <a:gd name="connsiteY12" fmla="*/ 1551203 h 1585070"/>
                <a:gd name="connsiteX13" fmla="*/ 1038681 w 1489050"/>
                <a:gd name="connsiteY13" fmla="*/ 1475003 h 1585070"/>
                <a:gd name="connsiteX14" fmla="*/ 957719 w 1489050"/>
                <a:gd name="connsiteY14" fmla="*/ 1417853 h 1585070"/>
                <a:gd name="connsiteX15" fmla="*/ 852944 w 1489050"/>
                <a:gd name="connsiteY15" fmla="*/ 1360703 h 1585070"/>
                <a:gd name="connsiteX16" fmla="*/ 748169 w 1489050"/>
                <a:gd name="connsiteY16" fmla="*/ 1313078 h 1585070"/>
                <a:gd name="connsiteX17" fmla="*/ 814844 w 1489050"/>
                <a:gd name="connsiteY17" fmla="*/ 1217828 h 1585070"/>
                <a:gd name="connsiteX18" fmla="*/ 933906 w 1489050"/>
                <a:gd name="connsiteY18" fmla="*/ 1174966 h 1585070"/>
                <a:gd name="connsiteX19" fmla="*/ 1033919 w 1489050"/>
                <a:gd name="connsiteY19" fmla="*/ 1208303 h 1585070"/>
                <a:gd name="connsiteX20" fmla="*/ 1100594 w 1489050"/>
                <a:gd name="connsiteY20" fmla="*/ 1260691 h 1585070"/>
                <a:gd name="connsiteX21" fmla="*/ 1100594 w 1489050"/>
                <a:gd name="connsiteY21" fmla="*/ 1103528 h 1585070"/>
                <a:gd name="connsiteX22" fmla="*/ 1143456 w 1489050"/>
                <a:gd name="connsiteY22" fmla="*/ 974941 h 1585070"/>
                <a:gd name="connsiteX23" fmla="*/ 1248231 w 1489050"/>
                <a:gd name="connsiteY23" fmla="*/ 865403 h 1585070"/>
                <a:gd name="connsiteX24" fmla="*/ 1386344 w 1489050"/>
                <a:gd name="connsiteY24" fmla="*/ 789203 h 1585070"/>
                <a:gd name="connsiteX25" fmla="*/ 1476831 w 1489050"/>
                <a:gd name="connsiteY25" fmla="*/ 660616 h 1585070"/>
                <a:gd name="connsiteX26" fmla="*/ 1476831 w 1489050"/>
                <a:gd name="connsiteY26" fmla="*/ 574891 h 1585070"/>
                <a:gd name="connsiteX27" fmla="*/ 1372056 w 1489050"/>
                <a:gd name="connsiteY27" fmla="*/ 493928 h 1585070"/>
                <a:gd name="connsiteX28" fmla="*/ 1229181 w 1489050"/>
                <a:gd name="connsiteY28" fmla="*/ 412966 h 1585070"/>
                <a:gd name="connsiteX29" fmla="*/ 1100594 w 1489050"/>
                <a:gd name="connsiteY29" fmla="*/ 432016 h 1585070"/>
                <a:gd name="connsiteX30" fmla="*/ 1091069 w 1489050"/>
                <a:gd name="connsiteY30" fmla="*/ 522503 h 1585070"/>
                <a:gd name="connsiteX31" fmla="*/ 1072019 w 1489050"/>
                <a:gd name="connsiteY31" fmla="*/ 598703 h 1585070"/>
                <a:gd name="connsiteX32" fmla="*/ 1019631 w 1489050"/>
                <a:gd name="connsiteY32" fmla="*/ 603466 h 1585070"/>
                <a:gd name="connsiteX33" fmla="*/ 857706 w 1489050"/>
                <a:gd name="connsiteY33" fmla="*/ 551078 h 1585070"/>
                <a:gd name="connsiteX34" fmla="*/ 781506 w 1489050"/>
                <a:gd name="connsiteY34" fmla="*/ 489166 h 1585070"/>
                <a:gd name="connsiteX35" fmla="*/ 824369 w 1489050"/>
                <a:gd name="connsiteY35" fmla="*/ 408203 h 1585070"/>
                <a:gd name="connsiteX36" fmla="*/ 905331 w 1489050"/>
                <a:gd name="connsiteY36" fmla="*/ 293903 h 1585070"/>
                <a:gd name="connsiteX37" fmla="*/ 933906 w 1489050"/>
                <a:gd name="connsiteY37" fmla="*/ 198653 h 1585070"/>
                <a:gd name="connsiteX38" fmla="*/ 805319 w 1489050"/>
                <a:gd name="connsiteY38" fmla="*/ 208178 h 1585070"/>
                <a:gd name="connsiteX39" fmla="*/ 638631 w 1489050"/>
                <a:gd name="connsiteY39" fmla="*/ 265328 h 1585070"/>
                <a:gd name="connsiteX40" fmla="*/ 519569 w 1489050"/>
                <a:gd name="connsiteY40" fmla="*/ 260566 h 1585070"/>
                <a:gd name="connsiteX41" fmla="*/ 500519 w 1489050"/>
                <a:gd name="connsiteY41" fmla="*/ 222466 h 1585070"/>
                <a:gd name="connsiteX42" fmla="*/ 586244 w 1489050"/>
                <a:gd name="connsiteY42" fmla="*/ 174841 h 1585070"/>
                <a:gd name="connsiteX43" fmla="*/ 752931 w 1489050"/>
                <a:gd name="connsiteY43" fmla="*/ 127216 h 1585070"/>
                <a:gd name="connsiteX44" fmla="*/ 867231 w 1489050"/>
                <a:gd name="connsiteY44" fmla="*/ 98641 h 1585070"/>
                <a:gd name="connsiteX45" fmla="*/ 1033919 w 1489050"/>
                <a:gd name="connsiteY45" fmla="*/ 108166 h 1585070"/>
                <a:gd name="connsiteX46" fmla="*/ 1152981 w 1489050"/>
                <a:gd name="connsiteY46" fmla="*/ 184366 h 1585070"/>
                <a:gd name="connsiteX47" fmla="*/ 1210131 w 1489050"/>
                <a:gd name="connsiteY47" fmla="*/ 289141 h 1585070"/>
                <a:gd name="connsiteX48" fmla="*/ 1300619 w 1489050"/>
                <a:gd name="connsiteY48" fmla="*/ 351053 h 1585070"/>
                <a:gd name="connsiteX49" fmla="*/ 1376819 w 1489050"/>
                <a:gd name="connsiteY49" fmla="*/ 308191 h 1585070"/>
                <a:gd name="connsiteX50" fmla="*/ 1372056 w 1489050"/>
                <a:gd name="connsiteY50" fmla="*/ 231991 h 1585070"/>
                <a:gd name="connsiteX51" fmla="*/ 1291094 w 1489050"/>
                <a:gd name="connsiteY51" fmla="*/ 170078 h 1585070"/>
                <a:gd name="connsiteX52" fmla="*/ 1219656 w 1489050"/>
                <a:gd name="connsiteY52" fmla="*/ 127216 h 1585070"/>
                <a:gd name="connsiteX53" fmla="*/ 1195844 w 1489050"/>
                <a:gd name="connsiteY53" fmla="*/ 84353 h 1585070"/>
                <a:gd name="connsiteX54" fmla="*/ 1167269 w 1489050"/>
                <a:gd name="connsiteY54" fmla="*/ 12916 h 1585070"/>
                <a:gd name="connsiteX55" fmla="*/ 967244 w 1489050"/>
                <a:gd name="connsiteY55" fmla="*/ 8153 h 1585070"/>
                <a:gd name="connsiteX56" fmla="*/ 581481 w 1489050"/>
                <a:gd name="connsiteY56" fmla="*/ 98641 h 1585070"/>
                <a:gd name="connsiteX57" fmla="*/ 305256 w 1489050"/>
                <a:gd name="connsiteY57" fmla="*/ 251041 h 1585070"/>
                <a:gd name="connsiteX58" fmla="*/ 143331 w 1489050"/>
                <a:gd name="connsiteY58" fmla="*/ 393916 h 1585070"/>
                <a:gd name="connsiteX59" fmla="*/ 456 w 1489050"/>
                <a:gd name="connsiteY59" fmla="*/ 512978 h 158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489050" h="1585070">
                  <a:moveTo>
                    <a:pt x="456" y="512978"/>
                  </a:moveTo>
                  <a:cubicBezTo>
                    <a:pt x="-6688" y="555841"/>
                    <a:pt x="71894" y="597910"/>
                    <a:pt x="100469" y="651091"/>
                  </a:cubicBezTo>
                  <a:cubicBezTo>
                    <a:pt x="129044" y="704272"/>
                    <a:pt x="147300" y="770947"/>
                    <a:pt x="171906" y="832066"/>
                  </a:cubicBezTo>
                  <a:cubicBezTo>
                    <a:pt x="196512" y="893185"/>
                    <a:pt x="206831" y="961447"/>
                    <a:pt x="248106" y="1017803"/>
                  </a:cubicBezTo>
                  <a:cubicBezTo>
                    <a:pt x="289381" y="1074159"/>
                    <a:pt x="371931" y="1129722"/>
                    <a:pt x="419556" y="1170203"/>
                  </a:cubicBezTo>
                  <a:cubicBezTo>
                    <a:pt x="467181" y="1210684"/>
                    <a:pt x="506869" y="1230529"/>
                    <a:pt x="533856" y="1260691"/>
                  </a:cubicBezTo>
                  <a:cubicBezTo>
                    <a:pt x="560844" y="1290854"/>
                    <a:pt x="556875" y="1326572"/>
                    <a:pt x="581481" y="1351178"/>
                  </a:cubicBezTo>
                  <a:cubicBezTo>
                    <a:pt x="606087" y="1375784"/>
                    <a:pt x="639425" y="1391659"/>
                    <a:pt x="681494" y="1408328"/>
                  </a:cubicBezTo>
                  <a:cubicBezTo>
                    <a:pt x="723563" y="1424997"/>
                    <a:pt x="797382" y="1447222"/>
                    <a:pt x="833894" y="1451191"/>
                  </a:cubicBezTo>
                  <a:cubicBezTo>
                    <a:pt x="870407" y="1455160"/>
                    <a:pt x="872788" y="1419441"/>
                    <a:pt x="900569" y="1432141"/>
                  </a:cubicBezTo>
                  <a:cubicBezTo>
                    <a:pt x="928350" y="1444841"/>
                    <a:pt x="970418" y="1501991"/>
                    <a:pt x="1000581" y="1527391"/>
                  </a:cubicBezTo>
                  <a:cubicBezTo>
                    <a:pt x="1030744" y="1552791"/>
                    <a:pt x="1066463" y="1580572"/>
                    <a:pt x="1081544" y="1584541"/>
                  </a:cubicBezTo>
                  <a:cubicBezTo>
                    <a:pt x="1096625" y="1588510"/>
                    <a:pt x="1098213" y="1569459"/>
                    <a:pt x="1091069" y="1551203"/>
                  </a:cubicBezTo>
                  <a:cubicBezTo>
                    <a:pt x="1083925" y="1532947"/>
                    <a:pt x="1060906" y="1497228"/>
                    <a:pt x="1038681" y="1475003"/>
                  </a:cubicBezTo>
                  <a:cubicBezTo>
                    <a:pt x="1016456" y="1452778"/>
                    <a:pt x="988675" y="1436903"/>
                    <a:pt x="957719" y="1417853"/>
                  </a:cubicBezTo>
                  <a:cubicBezTo>
                    <a:pt x="926763" y="1398803"/>
                    <a:pt x="887869" y="1378166"/>
                    <a:pt x="852944" y="1360703"/>
                  </a:cubicBezTo>
                  <a:cubicBezTo>
                    <a:pt x="818019" y="1343241"/>
                    <a:pt x="754519" y="1336890"/>
                    <a:pt x="748169" y="1313078"/>
                  </a:cubicBezTo>
                  <a:cubicBezTo>
                    <a:pt x="741819" y="1289266"/>
                    <a:pt x="783888" y="1240847"/>
                    <a:pt x="814844" y="1217828"/>
                  </a:cubicBezTo>
                  <a:cubicBezTo>
                    <a:pt x="845800" y="1194809"/>
                    <a:pt x="897394" y="1176553"/>
                    <a:pt x="933906" y="1174966"/>
                  </a:cubicBezTo>
                  <a:cubicBezTo>
                    <a:pt x="970418" y="1173379"/>
                    <a:pt x="1006138" y="1194015"/>
                    <a:pt x="1033919" y="1208303"/>
                  </a:cubicBezTo>
                  <a:cubicBezTo>
                    <a:pt x="1061700" y="1222591"/>
                    <a:pt x="1089482" y="1278153"/>
                    <a:pt x="1100594" y="1260691"/>
                  </a:cubicBezTo>
                  <a:cubicBezTo>
                    <a:pt x="1111706" y="1243229"/>
                    <a:pt x="1093450" y="1151153"/>
                    <a:pt x="1100594" y="1103528"/>
                  </a:cubicBezTo>
                  <a:cubicBezTo>
                    <a:pt x="1107738" y="1055903"/>
                    <a:pt x="1118850" y="1014628"/>
                    <a:pt x="1143456" y="974941"/>
                  </a:cubicBezTo>
                  <a:cubicBezTo>
                    <a:pt x="1168062" y="935254"/>
                    <a:pt x="1207750" y="896359"/>
                    <a:pt x="1248231" y="865403"/>
                  </a:cubicBezTo>
                  <a:cubicBezTo>
                    <a:pt x="1288712" y="834447"/>
                    <a:pt x="1348244" y="823334"/>
                    <a:pt x="1386344" y="789203"/>
                  </a:cubicBezTo>
                  <a:cubicBezTo>
                    <a:pt x="1424444" y="755072"/>
                    <a:pt x="1461750" y="696335"/>
                    <a:pt x="1476831" y="660616"/>
                  </a:cubicBezTo>
                  <a:cubicBezTo>
                    <a:pt x="1491912" y="624897"/>
                    <a:pt x="1494293" y="602672"/>
                    <a:pt x="1476831" y="574891"/>
                  </a:cubicBezTo>
                  <a:cubicBezTo>
                    <a:pt x="1459369" y="547110"/>
                    <a:pt x="1413331" y="520915"/>
                    <a:pt x="1372056" y="493928"/>
                  </a:cubicBezTo>
                  <a:cubicBezTo>
                    <a:pt x="1330781" y="466941"/>
                    <a:pt x="1274425" y="423285"/>
                    <a:pt x="1229181" y="412966"/>
                  </a:cubicBezTo>
                  <a:cubicBezTo>
                    <a:pt x="1183937" y="402647"/>
                    <a:pt x="1123613" y="413760"/>
                    <a:pt x="1100594" y="432016"/>
                  </a:cubicBezTo>
                  <a:cubicBezTo>
                    <a:pt x="1077575" y="450272"/>
                    <a:pt x="1095832" y="494722"/>
                    <a:pt x="1091069" y="522503"/>
                  </a:cubicBezTo>
                  <a:cubicBezTo>
                    <a:pt x="1086307" y="550284"/>
                    <a:pt x="1083925" y="585209"/>
                    <a:pt x="1072019" y="598703"/>
                  </a:cubicBezTo>
                  <a:cubicBezTo>
                    <a:pt x="1060113" y="612197"/>
                    <a:pt x="1055350" y="611403"/>
                    <a:pt x="1019631" y="603466"/>
                  </a:cubicBezTo>
                  <a:cubicBezTo>
                    <a:pt x="983912" y="595529"/>
                    <a:pt x="897394" y="570128"/>
                    <a:pt x="857706" y="551078"/>
                  </a:cubicBezTo>
                  <a:cubicBezTo>
                    <a:pt x="818018" y="532028"/>
                    <a:pt x="787062" y="512978"/>
                    <a:pt x="781506" y="489166"/>
                  </a:cubicBezTo>
                  <a:cubicBezTo>
                    <a:pt x="775950" y="465354"/>
                    <a:pt x="803732" y="440747"/>
                    <a:pt x="824369" y="408203"/>
                  </a:cubicBezTo>
                  <a:cubicBezTo>
                    <a:pt x="845006" y="375659"/>
                    <a:pt x="887075" y="328828"/>
                    <a:pt x="905331" y="293903"/>
                  </a:cubicBezTo>
                  <a:cubicBezTo>
                    <a:pt x="923587" y="258978"/>
                    <a:pt x="950575" y="212940"/>
                    <a:pt x="933906" y="198653"/>
                  </a:cubicBezTo>
                  <a:cubicBezTo>
                    <a:pt x="917237" y="184366"/>
                    <a:pt x="854531" y="197066"/>
                    <a:pt x="805319" y="208178"/>
                  </a:cubicBezTo>
                  <a:cubicBezTo>
                    <a:pt x="756107" y="219290"/>
                    <a:pt x="686256" y="256597"/>
                    <a:pt x="638631" y="265328"/>
                  </a:cubicBezTo>
                  <a:cubicBezTo>
                    <a:pt x="591006" y="274059"/>
                    <a:pt x="542588" y="267710"/>
                    <a:pt x="519569" y="260566"/>
                  </a:cubicBezTo>
                  <a:cubicBezTo>
                    <a:pt x="496550" y="253422"/>
                    <a:pt x="489407" y="236753"/>
                    <a:pt x="500519" y="222466"/>
                  </a:cubicBezTo>
                  <a:cubicBezTo>
                    <a:pt x="511632" y="208178"/>
                    <a:pt x="544175" y="190716"/>
                    <a:pt x="586244" y="174841"/>
                  </a:cubicBezTo>
                  <a:cubicBezTo>
                    <a:pt x="628313" y="158966"/>
                    <a:pt x="706100" y="139916"/>
                    <a:pt x="752931" y="127216"/>
                  </a:cubicBezTo>
                  <a:cubicBezTo>
                    <a:pt x="799762" y="114516"/>
                    <a:pt x="820400" y="101816"/>
                    <a:pt x="867231" y="98641"/>
                  </a:cubicBezTo>
                  <a:cubicBezTo>
                    <a:pt x="914062" y="95466"/>
                    <a:pt x="986294" y="93879"/>
                    <a:pt x="1033919" y="108166"/>
                  </a:cubicBezTo>
                  <a:cubicBezTo>
                    <a:pt x="1081544" y="122453"/>
                    <a:pt x="1123612" y="154204"/>
                    <a:pt x="1152981" y="184366"/>
                  </a:cubicBezTo>
                  <a:cubicBezTo>
                    <a:pt x="1182350" y="214528"/>
                    <a:pt x="1185525" y="261360"/>
                    <a:pt x="1210131" y="289141"/>
                  </a:cubicBezTo>
                  <a:cubicBezTo>
                    <a:pt x="1234737" y="316922"/>
                    <a:pt x="1272838" y="347878"/>
                    <a:pt x="1300619" y="351053"/>
                  </a:cubicBezTo>
                  <a:cubicBezTo>
                    <a:pt x="1328400" y="354228"/>
                    <a:pt x="1364913" y="328035"/>
                    <a:pt x="1376819" y="308191"/>
                  </a:cubicBezTo>
                  <a:cubicBezTo>
                    <a:pt x="1388725" y="288347"/>
                    <a:pt x="1386343" y="255010"/>
                    <a:pt x="1372056" y="231991"/>
                  </a:cubicBezTo>
                  <a:cubicBezTo>
                    <a:pt x="1357769" y="208972"/>
                    <a:pt x="1316494" y="187541"/>
                    <a:pt x="1291094" y="170078"/>
                  </a:cubicBezTo>
                  <a:cubicBezTo>
                    <a:pt x="1265694" y="152615"/>
                    <a:pt x="1235531" y="141503"/>
                    <a:pt x="1219656" y="127216"/>
                  </a:cubicBezTo>
                  <a:cubicBezTo>
                    <a:pt x="1203781" y="112928"/>
                    <a:pt x="1204575" y="103403"/>
                    <a:pt x="1195844" y="84353"/>
                  </a:cubicBezTo>
                  <a:cubicBezTo>
                    <a:pt x="1187113" y="65303"/>
                    <a:pt x="1205369" y="25616"/>
                    <a:pt x="1167269" y="12916"/>
                  </a:cubicBezTo>
                  <a:cubicBezTo>
                    <a:pt x="1129169" y="216"/>
                    <a:pt x="1064875" y="-6135"/>
                    <a:pt x="967244" y="8153"/>
                  </a:cubicBezTo>
                  <a:cubicBezTo>
                    <a:pt x="869613" y="22440"/>
                    <a:pt x="691812" y="58160"/>
                    <a:pt x="581481" y="98641"/>
                  </a:cubicBezTo>
                  <a:cubicBezTo>
                    <a:pt x="471150" y="139122"/>
                    <a:pt x="378281" y="201829"/>
                    <a:pt x="305256" y="251041"/>
                  </a:cubicBezTo>
                  <a:cubicBezTo>
                    <a:pt x="232231" y="300253"/>
                    <a:pt x="190162" y="345497"/>
                    <a:pt x="143331" y="393916"/>
                  </a:cubicBezTo>
                  <a:cubicBezTo>
                    <a:pt x="96500" y="442335"/>
                    <a:pt x="7600" y="470115"/>
                    <a:pt x="456" y="51297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2823961" y="663322"/>
              <a:ext cx="504867" cy="376427"/>
            </a:xfrm>
            <a:custGeom>
              <a:avLst/>
              <a:gdLst>
                <a:gd name="connsiteX0" fmla="*/ 33539 w 504867"/>
                <a:gd name="connsiteY0" fmla="*/ 3428 h 376427"/>
                <a:gd name="connsiteX1" fmla="*/ 202 w 504867"/>
                <a:gd name="connsiteY1" fmla="*/ 122491 h 376427"/>
                <a:gd name="connsiteX2" fmla="*/ 47827 w 504867"/>
                <a:gd name="connsiteY2" fmla="*/ 289178 h 376427"/>
                <a:gd name="connsiteX3" fmla="*/ 133552 w 504867"/>
                <a:gd name="connsiteY3" fmla="*/ 374903 h 376427"/>
                <a:gd name="connsiteX4" fmla="*/ 204989 w 504867"/>
                <a:gd name="connsiteY4" fmla="*/ 336803 h 376427"/>
                <a:gd name="connsiteX5" fmla="*/ 281189 w 504867"/>
                <a:gd name="connsiteY5" fmla="*/ 246316 h 376427"/>
                <a:gd name="connsiteX6" fmla="*/ 362152 w 504867"/>
                <a:gd name="connsiteY6" fmla="*/ 246316 h 376427"/>
                <a:gd name="connsiteX7" fmla="*/ 495502 w 504867"/>
                <a:gd name="connsiteY7" fmla="*/ 251078 h 376427"/>
                <a:gd name="connsiteX8" fmla="*/ 466927 w 504867"/>
                <a:gd name="connsiteY8" fmla="*/ 203453 h 376427"/>
                <a:gd name="connsiteX9" fmla="*/ 252614 w 504867"/>
                <a:gd name="connsiteY9" fmla="*/ 103441 h 376427"/>
                <a:gd name="connsiteX10" fmla="*/ 100214 w 504867"/>
                <a:gd name="connsiteY10" fmla="*/ 36766 h 376427"/>
                <a:gd name="connsiteX11" fmla="*/ 33539 w 504867"/>
                <a:gd name="connsiteY11" fmla="*/ 3428 h 37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4867" h="376427">
                  <a:moveTo>
                    <a:pt x="33539" y="3428"/>
                  </a:moveTo>
                  <a:cubicBezTo>
                    <a:pt x="16870" y="17715"/>
                    <a:pt x="-2179" y="74866"/>
                    <a:pt x="202" y="122491"/>
                  </a:cubicBezTo>
                  <a:cubicBezTo>
                    <a:pt x="2583" y="170116"/>
                    <a:pt x="25602" y="247109"/>
                    <a:pt x="47827" y="289178"/>
                  </a:cubicBezTo>
                  <a:cubicBezTo>
                    <a:pt x="70052" y="331247"/>
                    <a:pt x="107358" y="366966"/>
                    <a:pt x="133552" y="374903"/>
                  </a:cubicBezTo>
                  <a:cubicBezTo>
                    <a:pt x="159746" y="382840"/>
                    <a:pt x="180383" y="358234"/>
                    <a:pt x="204989" y="336803"/>
                  </a:cubicBezTo>
                  <a:cubicBezTo>
                    <a:pt x="229595" y="315372"/>
                    <a:pt x="254995" y="261397"/>
                    <a:pt x="281189" y="246316"/>
                  </a:cubicBezTo>
                  <a:cubicBezTo>
                    <a:pt x="307383" y="231235"/>
                    <a:pt x="326433" y="245522"/>
                    <a:pt x="362152" y="246316"/>
                  </a:cubicBezTo>
                  <a:cubicBezTo>
                    <a:pt x="397871" y="247110"/>
                    <a:pt x="478040" y="258222"/>
                    <a:pt x="495502" y="251078"/>
                  </a:cubicBezTo>
                  <a:cubicBezTo>
                    <a:pt x="512964" y="243934"/>
                    <a:pt x="507408" y="228059"/>
                    <a:pt x="466927" y="203453"/>
                  </a:cubicBezTo>
                  <a:cubicBezTo>
                    <a:pt x="426446" y="178847"/>
                    <a:pt x="313733" y="131222"/>
                    <a:pt x="252614" y="103441"/>
                  </a:cubicBezTo>
                  <a:cubicBezTo>
                    <a:pt x="191495" y="75660"/>
                    <a:pt x="140695" y="50260"/>
                    <a:pt x="100214" y="36766"/>
                  </a:cubicBezTo>
                  <a:cubicBezTo>
                    <a:pt x="59733" y="23272"/>
                    <a:pt x="50208" y="-10859"/>
                    <a:pt x="33539" y="342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3561779" y="1341928"/>
              <a:ext cx="421742" cy="872674"/>
            </a:xfrm>
            <a:custGeom>
              <a:avLst/>
              <a:gdLst>
                <a:gd name="connsiteX0" fmla="*/ 191071 w 421742"/>
                <a:gd name="connsiteY0" fmla="*/ 1097 h 872674"/>
                <a:gd name="connsiteX1" fmla="*/ 138684 w 421742"/>
                <a:gd name="connsiteY1" fmla="*/ 86822 h 872674"/>
                <a:gd name="connsiteX2" fmla="*/ 114871 w 421742"/>
                <a:gd name="connsiteY2" fmla="*/ 186835 h 872674"/>
                <a:gd name="connsiteX3" fmla="*/ 167259 w 421742"/>
                <a:gd name="connsiteY3" fmla="*/ 248747 h 872674"/>
                <a:gd name="connsiteX4" fmla="*/ 229171 w 421742"/>
                <a:gd name="connsiteY4" fmla="*/ 320185 h 872674"/>
                <a:gd name="connsiteX5" fmla="*/ 152971 w 421742"/>
                <a:gd name="connsiteY5" fmla="*/ 367810 h 872674"/>
                <a:gd name="connsiteX6" fmla="*/ 72009 w 421742"/>
                <a:gd name="connsiteY6" fmla="*/ 410672 h 872674"/>
                <a:gd name="connsiteX7" fmla="*/ 33909 w 421742"/>
                <a:gd name="connsiteY7" fmla="*/ 548785 h 872674"/>
                <a:gd name="connsiteX8" fmla="*/ 571 w 421742"/>
                <a:gd name="connsiteY8" fmla="*/ 672610 h 872674"/>
                <a:gd name="connsiteX9" fmla="*/ 62484 w 421742"/>
                <a:gd name="connsiteY9" fmla="*/ 834535 h 872674"/>
                <a:gd name="connsiteX10" fmla="*/ 186309 w 421742"/>
                <a:gd name="connsiteY10" fmla="*/ 872635 h 872674"/>
                <a:gd name="connsiteX11" fmla="*/ 400621 w 421742"/>
                <a:gd name="connsiteY11" fmla="*/ 839297 h 872674"/>
                <a:gd name="connsiteX12" fmla="*/ 414909 w 421742"/>
                <a:gd name="connsiteY12" fmla="*/ 734522 h 872674"/>
                <a:gd name="connsiteX13" fmla="*/ 410146 w 421742"/>
                <a:gd name="connsiteY13" fmla="*/ 548785 h 872674"/>
                <a:gd name="connsiteX14" fmla="*/ 343471 w 421742"/>
                <a:gd name="connsiteY14" fmla="*/ 324947 h 872674"/>
                <a:gd name="connsiteX15" fmla="*/ 276796 w 421742"/>
                <a:gd name="connsiteY15" fmla="*/ 148735 h 872674"/>
                <a:gd name="connsiteX16" fmla="*/ 191071 w 421742"/>
                <a:gd name="connsiteY16" fmla="*/ 1097 h 87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1742" h="872674">
                  <a:moveTo>
                    <a:pt x="191071" y="1097"/>
                  </a:moveTo>
                  <a:cubicBezTo>
                    <a:pt x="168052" y="-9222"/>
                    <a:pt x="151384" y="55866"/>
                    <a:pt x="138684" y="86822"/>
                  </a:cubicBezTo>
                  <a:cubicBezTo>
                    <a:pt x="125984" y="117778"/>
                    <a:pt x="110109" y="159848"/>
                    <a:pt x="114871" y="186835"/>
                  </a:cubicBezTo>
                  <a:cubicBezTo>
                    <a:pt x="119633" y="213822"/>
                    <a:pt x="148209" y="226522"/>
                    <a:pt x="167259" y="248747"/>
                  </a:cubicBezTo>
                  <a:cubicBezTo>
                    <a:pt x="186309" y="270972"/>
                    <a:pt x="231552" y="300341"/>
                    <a:pt x="229171" y="320185"/>
                  </a:cubicBezTo>
                  <a:cubicBezTo>
                    <a:pt x="226790" y="340029"/>
                    <a:pt x="179165" y="352729"/>
                    <a:pt x="152971" y="367810"/>
                  </a:cubicBezTo>
                  <a:cubicBezTo>
                    <a:pt x="126777" y="382891"/>
                    <a:pt x="91853" y="380510"/>
                    <a:pt x="72009" y="410672"/>
                  </a:cubicBezTo>
                  <a:cubicBezTo>
                    <a:pt x="52165" y="440834"/>
                    <a:pt x="45815" y="505129"/>
                    <a:pt x="33909" y="548785"/>
                  </a:cubicBezTo>
                  <a:cubicBezTo>
                    <a:pt x="22003" y="592441"/>
                    <a:pt x="-4191" y="624985"/>
                    <a:pt x="571" y="672610"/>
                  </a:cubicBezTo>
                  <a:cubicBezTo>
                    <a:pt x="5333" y="720235"/>
                    <a:pt x="31528" y="801198"/>
                    <a:pt x="62484" y="834535"/>
                  </a:cubicBezTo>
                  <a:cubicBezTo>
                    <a:pt x="93440" y="867872"/>
                    <a:pt x="129953" y="871841"/>
                    <a:pt x="186309" y="872635"/>
                  </a:cubicBezTo>
                  <a:cubicBezTo>
                    <a:pt x="242665" y="873429"/>
                    <a:pt x="362521" y="862316"/>
                    <a:pt x="400621" y="839297"/>
                  </a:cubicBezTo>
                  <a:cubicBezTo>
                    <a:pt x="438721" y="816278"/>
                    <a:pt x="413322" y="782941"/>
                    <a:pt x="414909" y="734522"/>
                  </a:cubicBezTo>
                  <a:cubicBezTo>
                    <a:pt x="416497" y="686103"/>
                    <a:pt x="422052" y="617048"/>
                    <a:pt x="410146" y="548785"/>
                  </a:cubicBezTo>
                  <a:cubicBezTo>
                    <a:pt x="398240" y="480523"/>
                    <a:pt x="365696" y="391622"/>
                    <a:pt x="343471" y="324947"/>
                  </a:cubicBezTo>
                  <a:cubicBezTo>
                    <a:pt x="321246" y="258272"/>
                    <a:pt x="302990" y="199535"/>
                    <a:pt x="276796" y="148735"/>
                  </a:cubicBezTo>
                  <a:cubicBezTo>
                    <a:pt x="250602" y="97935"/>
                    <a:pt x="214090" y="11416"/>
                    <a:pt x="191071" y="10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23" name="任意形状 23"/>
          <p:cNvSpPr/>
          <p:nvPr/>
        </p:nvSpPr>
        <p:spPr>
          <a:xfrm>
            <a:off x="723142" y="2276872"/>
            <a:ext cx="2854792" cy="2544954"/>
          </a:xfrm>
          <a:custGeom>
            <a:avLst/>
            <a:gdLst>
              <a:gd name="connsiteX0" fmla="*/ 1346076 w 1403123"/>
              <a:gd name="connsiteY0" fmla="*/ 182513 h 1224354"/>
              <a:gd name="connsiteX1" fmla="*/ 1300446 w 1403123"/>
              <a:gd name="connsiteY1" fmla="*/ 182513 h 1224354"/>
              <a:gd name="connsiteX2" fmla="*/ 1171162 w 1403123"/>
              <a:gd name="connsiteY2" fmla="*/ 102663 h 1224354"/>
              <a:gd name="connsiteX3" fmla="*/ 1091310 w 1403123"/>
              <a:gd name="connsiteY3" fmla="*/ 3802 h 1224354"/>
              <a:gd name="connsiteX4" fmla="*/ 1003853 w 1403123"/>
              <a:gd name="connsiteY4" fmla="*/ 0 h 1224354"/>
              <a:gd name="connsiteX5" fmla="*/ 977236 w 1403123"/>
              <a:gd name="connsiteY5" fmla="*/ 19012 h 1224354"/>
              <a:gd name="connsiteX6" fmla="*/ 1007656 w 1403123"/>
              <a:gd name="connsiteY6" fmla="*/ 91256 h 1224354"/>
              <a:gd name="connsiteX7" fmla="*/ 992446 w 1403123"/>
              <a:gd name="connsiteY7" fmla="*/ 148291 h 1224354"/>
              <a:gd name="connsiteX8" fmla="*/ 939211 w 1403123"/>
              <a:gd name="connsiteY8" fmla="*/ 171106 h 1224354"/>
              <a:gd name="connsiteX9" fmla="*/ 927804 w 1403123"/>
              <a:gd name="connsiteY9" fmla="*/ 235745 h 1224354"/>
              <a:gd name="connsiteX10" fmla="*/ 962026 w 1403123"/>
              <a:gd name="connsiteY10" fmla="*/ 239548 h 1224354"/>
              <a:gd name="connsiteX11" fmla="*/ 1011458 w 1403123"/>
              <a:gd name="connsiteY11" fmla="*/ 220536 h 1224354"/>
              <a:gd name="connsiteX12" fmla="*/ 1049483 w 1403123"/>
              <a:gd name="connsiteY12" fmla="*/ 262362 h 1224354"/>
              <a:gd name="connsiteX13" fmla="*/ 1011458 w 1403123"/>
              <a:gd name="connsiteY13" fmla="*/ 273769 h 1224354"/>
              <a:gd name="connsiteX14" fmla="*/ 981039 w 1403123"/>
              <a:gd name="connsiteY14" fmla="*/ 334606 h 1224354"/>
              <a:gd name="connsiteX15" fmla="*/ 939211 w 1403123"/>
              <a:gd name="connsiteY15" fmla="*/ 334606 h 1224354"/>
              <a:gd name="connsiteX16" fmla="*/ 855557 w 1403123"/>
              <a:gd name="connsiteY16" fmla="*/ 456281 h 1224354"/>
              <a:gd name="connsiteX17" fmla="*/ 745285 w 1403123"/>
              <a:gd name="connsiteY17" fmla="*/ 505712 h 1224354"/>
              <a:gd name="connsiteX18" fmla="*/ 684446 w 1403123"/>
              <a:gd name="connsiteY18" fmla="*/ 501909 h 1224354"/>
              <a:gd name="connsiteX19" fmla="*/ 646421 w 1403123"/>
              <a:gd name="connsiteY19" fmla="*/ 471491 h 1224354"/>
              <a:gd name="connsiteX20" fmla="*/ 574174 w 1403123"/>
              <a:gd name="connsiteY20" fmla="*/ 509514 h 1224354"/>
              <a:gd name="connsiteX21" fmla="*/ 513334 w 1403123"/>
              <a:gd name="connsiteY21" fmla="*/ 482898 h 1224354"/>
              <a:gd name="connsiteX22" fmla="*/ 498124 w 1403123"/>
              <a:gd name="connsiteY22" fmla="*/ 437270 h 1224354"/>
              <a:gd name="connsiteX23" fmla="*/ 380248 w 1403123"/>
              <a:gd name="connsiteY23" fmla="*/ 433467 h 1224354"/>
              <a:gd name="connsiteX24" fmla="*/ 327013 w 1403123"/>
              <a:gd name="connsiteY24" fmla="*/ 327002 h 1224354"/>
              <a:gd name="connsiteX25" fmla="*/ 277581 w 1403123"/>
              <a:gd name="connsiteY25" fmla="*/ 330804 h 1224354"/>
              <a:gd name="connsiteX26" fmla="*/ 258568 w 1403123"/>
              <a:gd name="connsiteY26" fmla="*/ 292781 h 1224354"/>
              <a:gd name="connsiteX27" fmla="*/ 220544 w 1403123"/>
              <a:gd name="connsiteY27" fmla="*/ 296583 h 1224354"/>
              <a:gd name="connsiteX28" fmla="*/ 190124 w 1403123"/>
              <a:gd name="connsiteY28" fmla="*/ 365025 h 1224354"/>
              <a:gd name="connsiteX29" fmla="*/ 152099 w 1403123"/>
              <a:gd name="connsiteY29" fmla="*/ 361223 h 1224354"/>
              <a:gd name="connsiteX30" fmla="*/ 98865 w 1403123"/>
              <a:gd name="connsiteY30" fmla="*/ 475293 h 1224354"/>
              <a:gd name="connsiteX31" fmla="*/ 148297 w 1403123"/>
              <a:gd name="connsiteY31" fmla="*/ 543735 h 1224354"/>
              <a:gd name="connsiteX32" fmla="*/ 64642 w 1403123"/>
              <a:gd name="connsiteY32" fmla="*/ 646398 h 1224354"/>
              <a:gd name="connsiteX33" fmla="*/ 19013 w 1403123"/>
              <a:gd name="connsiteY33" fmla="*/ 634991 h 1224354"/>
              <a:gd name="connsiteX34" fmla="*/ 0 w 1403123"/>
              <a:gd name="connsiteY34" fmla="*/ 665410 h 1224354"/>
              <a:gd name="connsiteX35" fmla="*/ 0 w 1403123"/>
              <a:gd name="connsiteY35" fmla="*/ 688224 h 1224354"/>
              <a:gd name="connsiteX36" fmla="*/ 49432 w 1403123"/>
              <a:gd name="connsiteY36" fmla="*/ 699631 h 1224354"/>
              <a:gd name="connsiteX37" fmla="*/ 64642 w 1403123"/>
              <a:gd name="connsiteY37" fmla="*/ 749062 h 1224354"/>
              <a:gd name="connsiteX38" fmla="*/ 64642 w 1403123"/>
              <a:gd name="connsiteY38" fmla="*/ 749062 h 1224354"/>
              <a:gd name="connsiteX39" fmla="*/ 186321 w 1403123"/>
              <a:gd name="connsiteY39" fmla="*/ 893551 h 1224354"/>
              <a:gd name="connsiteX40" fmla="*/ 174914 w 1403123"/>
              <a:gd name="connsiteY40" fmla="*/ 958190 h 1224354"/>
              <a:gd name="connsiteX41" fmla="*/ 250964 w 1403123"/>
              <a:gd name="connsiteY41" fmla="*/ 984807 h 1224354"/>
              <a:gd name="connsiteX42" fmla="*/ 308001 w 1403123"/>
              <a:gd name="connsiteY42" fmla="*/ 965795 h 1224354"/>
              <a:gd name="connsiteX43" fmla="*/ 372643 w 1403123"/>
              <a:gd name="connsiteY43" fmla="*/ 1019028 h 1224354"/>
              <a:gd name="connsiteX44" fmla="*/ 467705 w 1403123"/>
              <a:gd name="connsiteY44" fmla="*/ 1034237 h 1224354"/>
              <a:gd name="connsiteX45" fmla="*/ 551359 w 1403123"/>
              <a:gd name="connsiteY45" fmla="*/ 1011423 h 1224354"/>
              <a:gd name="connsiteX46" fmla="*/ 646421 w 1403123"/>
              <a:gd name="connsiteY46" fmla="*/ 958190 h 1224354"/>
              <a:gd name="connsiteX47" fmla="*/ 688248 w 1403123"/>
              <a:gd name="connsiteY47" fmla="*/ 1000016 h 1224354"/>
              <a:gd name="connsiteX48" fmla="*/ 737680 w 1403123"/>
              <a:gd name="connsiteY48" fmla="*/ 1022830 h 1224354"/>
              <a:gd name="connsiteX49" fmla="*/ 752890 w 1403123"/>
              <a:gd name="connsiteY49" fmla="*/ 1060854 h 1224354"/>
              <a:gd name="connsiteX50" fmla="*/ 707260 w 1403123"/>
              <a:gd name="connsiteY50" fmla="*/ 1121691 h 1224354"/>
              <a:gd name="connsiteX51" fmla="*/ 745285 w 1403123"/>
              <a:gd name="connsiteY51" fmla="*/ 1152110 h 1224354"/>
              <a:gd name="connsiteX52" fmla="*/ 771903 w 1403123"/>
              <a:gd name="connsiteY52" fmla="*/ 1171122 h 1224354"/>
              <a:gd name="connsiteX53" fmla="*/ 779507 w 1403123"/>
              <a:gd name="connsiteY53" fmla="*/ 1201540 h 1224354"/>
              <a:gd name="connsiteX54" fmla="*/ 836545 w 1403123"/>
              <a:gd name="connsiteY54" fmla="*/ 1216750 h 1224354"/>
              <a:gd name="connsiteX55" fmla="*/ 866964 w 1403123"/>
              <a:gd name="connsiteY55" fmla="*/ 1186331 h 1224354"/>
              <a:gd name="connsiteX56" fmla="*/ 920199 w 1403123"/>
              <a:gd name="connsiteY56" fmla="*/ 1152110 h 1224354"/>
              <a:gd name="connsiteX57" fmla="*/ 965829 w 1403123"/>
              <a:gd name="connsiteY57" fmla="*/ 1159715 h 1224354"/>
              <a:gd name="connsiteX58" fmla="*/ 996248 w 1403123"/>
              <a:gd name="connsiteY58" fmla="*/ 1212947 h 1224354"/>
              <a:gd name="connsiteX59" fmla="*/ 1060891 w 1403123"/>
              <a:gd name="connsiteY59" fmla="*/ 1193936 h 1224354"/>
              <a:gd name="connsiteX60" fmla="*/ 1079903 w 1403123"/>
              <a:gd name="connsiteY60" fmla="*/ 1224354 h 1224354"/>
              <a:gd name="connsiteX61" fmla="*/ 1079903 w 1403123"/>
              <a:gd name="connsiteY61" fmla="*/ 1224354 h 1224354"/>
              <a:gd name="connsiteX62" fmla="*/ 1121730 w 1403123"/>
              <a:gd name="connsiteY62" fmla="*/ 1190133 h 1224354"/>
              <a:gd name="connsiteX63" fmla="*/ 1224397 w 1403123"/>
              <a:gd name="connsiteY63" fmla="*/ 1152110 h 1224354"/>
              <a:gd name="connsiteX64" fmla="*/ 1296644 w 1403123"/>
              <a:gd name="connsiteY64" fmla="*/ 1053249 h 1224354"/>
              <a:gd name="connsiteX65" fmla="*/ 1334669 w 1403123"/>
              <a:gd name="connsiteY65" fmla="*/ 912562 h 1224354"/>
              <a:gd name="connsiteX66" fmla="*/ 1334669 w 1403123"/>
              <a:gd name="connsiteY66" fmla="*/ 870737 h 1224354"/>
              <a:gd name="connsiteX67" fmla="*/ 1289039 w 1403123"/>
              <a:gd name="connsiteY67" fmla="*/ 870737 h 1224354"/>
              <a:gd name="connsiteX68" fmla="*/ 1319459 w 1403123"/>
              <a:gd name="connsiteY68" fmla="*/ 825108 h 1224354"/>
              <a:gd name="connsiteX69" fmla="*/ 1292841 w 1403123"/>
              <a:gd name="connsiteY69" fmla="*/ 783283 h 1224354"/>
              <a:gd name="connsiteX70" fmla="*/ 1209187 w 1403123"/>
              <a:gd name="connsiteY70" fmla="*/ 730050 h 1224354"/>
              <a:gd name="connsiteX71" fmla="*/ 1205385 w 1403123"/>
              <a:gd name="connsiteY71" fmla="*/ 680619 h 1224354"/>
              <a:gd name="connsiteX72" fmla="*/ 1243409 w 1403123"/>
              <a:gd name="connsiteY72" fmla="*/ 638794 h 1224354"/>
              <a:gd name="connsiteX73" fmla="*/ 1285237 w 1403123"/>
              <a:gd name="connsiteY73" fmla="*/ 631189 h 1224354"/>
              <a:gd name="connsiteX74" fmla="*/ 1270027 w 1403123"/>
              <a:gd name="connsiteY74" fmla="*/ 596968 h 1224354"/>
              <a:gd name="connsiteX75" fmla="*/ 1220594 w 1403123"/>
              <a:gd name="connsiteY75" fmla="*/ 593166 h 1224354"/>
              <a:gd name="connsiteX76" fmla="*/ 1182570 w 1403123"/>
              <a:gd name="connsiteY76" fmla="*/ 596968 h 1224354"/>
              <a:gd name="connsiteX77" fmla="*/ 1178767 w 1403123"/>
              <a:gd name="connsiteY77" fmla="*/ 638794 h 1224354"/>
              <a:gd name="connsiteX78" fmla="*/ 1140743 w 1403123"/>
              <a:gd name="connsiteY78" fmla="*/ 642596 h 1224354"/>
              <a:gd name="connsiteX79" fmla="*/ 1129335 w 1403123"/>
              <a:gd name="connsiteY79" fmla="*/ 612177 h 1224354"/>
              <a:gd name="connsiteX80" fmla="*/ 1114125 w 1403123"/>
              <a:gd name="connsiteY80" fmla="*/ 593166 h 1224354"/>
              <a:gd name="connsiteX81" fmla="*/ 1117928 w 1403123"/>
              <a:gd name="connsiteY81" fmla="*/ 547537 h 1224354"/>
              <a:gd name="connsiteX82" fmla="*/ 1121730 w 1403123"/>
              <a:gd name="connsiteY82" fmla="*/ 536130 h 1224354"/>
              <a:gd name="connsiteX83" fmla="*/ 1133138 w 1403123"/>
              <a:gd name="connsiteY83" fmla="*/ 524723 h 1224354"/>
              <a:gd name="connsiteX84" fmla="*/ 1144545 w 1403123"/>
              <a:gd name="connsiteY84" fmla="*/ 517119 h 1224354"/>
              <a:gd name="connsiteX85" fmla="*/ 1155952 w 1403123"/>
              <a:gd name="connsiteY85" fmla="*/ 501909 h 1224354"/>
              <a:gd name="connsiteX86" fmla="*/ 1163557 w 1403123"/>
              <a:gd name="connsiteY86" fmla="*/ 490502 h 1224354"/>
              <a:gd name="connsiteX87" fmla="*/ 1174965 w 1403123"/>
              <a:gd name="connsiteY87" fmla="*/ 486700 h 1224354"/>
              <a:gd name="connsiteX88" fmla="*/ 1201582 w 1403123"/>
              <a:gd name="connsiteY88" fmla="*/ 490502 h 1224354"/>
              <a:gd name="connsiteX89" fmla="*/ 1209187 w 1403123"/>
              <a:gd name="connsiteY89" fmla="*/ 501909 h 1224354"/>
              <a:gd name="connsiteX90" fmla="*/ 1212990 w 1403123"/>
              <a:gd name="connsiteY90" fmla="*/ 539933 h 1224354"/>
              <a:gd name="connsiteX91" fmla="*/ 1224397 w 1403123"/>
              <a:gd name="connsiteY91" fmla="*/ 543735 h 1224354"/>
              <a:gd name="connsiteX92" fmla="*/ 1266224 w 1403123"/>
              <a:gd name="connsiteY92" fmla="*/ 528526 h 1224354"/>
              <a:gd name="connsiteX93" fmla="*/ 1270027 w 1403123"/>
              <a:gd name="connsiteY93" fmla="*/ 524723 h 1224354"/>
              <a:gd name="connsiteX94" fmla="*/ 1270027 w 1403123"/>
              <a:gd name="connsiteY94" fmla="*/ 524723 h 1224354"/>
              <a:gd name="connsiteX95" fmla="*/ 1289039 w 1403123"/>
              <a:gd name="connsiteY95" fmla="*/ 467688 h 1224354"/>
              <a:gd name="connsiteX96" fmla="*/ 1327064 w 1403123"/>
              <a:gd name="connsiteY96" fmla="*/ 444874 h 1224354"/>
              <a:gd name="connsiteX97" fmla="*/ 1365088 w 1403123"/>
              <a:gd name="connsiteY97" fmla="*/ 406851 h 1224354"/>
              <a:gd name="connsiteX98" fmla="*/ 1387903 w 1403123"/>
              <a:gd name="connsiteY98" fmla="*/ 391641 h 1224354"/>
              <a:gd name="connsiteX99" fmla="*/ 1387903 w 1403123"/>
              <a:gd name="connsiteY99" fmla="*/ 342211 h 1224354"/>
              <a:gd name="connsiteX100" fmla="*/ 1372693 w 1403123"/>
              <a:gd name="connsiteY100" fmla="*/ 319397 h 1224354"/>
              <a:gd name="connsiteX101" fmla="*/ 1365088 w 1403123"/>
              <a:gd name="connsiteY101" fmla="*/ 307990 h 1224354"/>
              <a:gd name="connsiteX102" fmla="*/ 1361286 w 1403123"/>
              <a:gd name="connsiteY102" fmla="*/ 296583 h 1224354"/>
              <a:gd name="connsiteX103" fmla="*/ 1365088 w 1403123"/>
              <a:gd name="connsiteY103" fmla="*/ 273769 h 1224354"/>
              <a:gd name="connsiteX104" fmla="*/ 1387903 w 1403123"/>
              <a:gd name="connsiteY104" fmla="*/ 262362 h 1224354"/>
              <a:gd name="connsiteX105" fmla="*/ 1403113 w 1403123"/>
              <a:gd name="connsiteY105" fmla="*/ 239548 h 1224354"/>
              <a:gd name="connsiteX106" fmla="*/ 1399311 w 1403123"/>
              <a:gd name="connsiteY106" fmla="*/ 148291 h 1224354"/>
              <a:gd name="connsiteX107" fmla="*/ 1395508 w 1403123"/>
              <a:gd name="connsiteY107" fmla="*/ 136884 h 1224354"/>
              <a:gd name="connsiteX108" fmla="*/ 1387903 w 1403123"/>
              <a:gd name="connsiteY108" fmla="*/ 129280 h 1224354"/>
              <a:gd name="connsiteX109" fmla="*/ 1346076 w 1403123"/>
              <a:gd name="connsiteY109" fmla="*/ 182513 h 122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403123" h="1224354">
                <a:moveTo>
                  <a:pt x="1346076" y="182513"/>
                </a:moveTo>
                <a:lnTo>
                  <a:pt x="1300446" y="182513"/>
                </a:lnTo>
                <a:lnTo>
                  <a:pt x="1171162" y="102663"/>
                </a:lnTo>
                <a:lnTo>
                  <a:pt x="1091310" y="3802"/>
                </a:lnTo>
                <a:lnTo>
                  <a:pt x="1003853" y="0"/>
                </a:lnTo>
                <a:lnTo>
                  <a:pt x="977236" y="19012"/>
                </a:lnTo>
                <a:lnTo>
                  <a:pt x="1007656" y="91256"/>
                </a:lnTo>
                <a:lnTo>
                  <a:pt x="992446" y="148291"/>
                </a:lnTo>
                <a:lnTo>
                  <a:pt x="939211" y="171106"/>
                </a:lnTo>
                <a:lnTo>
                  <a:pt x="927804" y="235745"/>
                </a:lnTo>
                <a:lnTo>
                  <a:pt x="962026" y="239548"/>
                </a:lnTo>
                <a:lnTo>
                  <a:pt x="1011458" y="220536"/>
                </a:lnTo>
                <a:lnTo>
                  <a:pt x="1049483" y="262362"/>
                </a:lnTo>
                <a:lnTo>
                  <a:pt x="1011458" y="273769"/>
                </a:lnTo>
                <a:lnTo>
                  <a:pt x="981039" y="334606"/>
                </a:lnTo>
                <a:lnTo>
                  <a:pt x="939211" y="334606"/>
                </a:lnTo>
                <a:lnTo>
                  <a:pt x="855557" y="456281"/>
                </a:lnTo>
                <a:lnTo>
                  <a:pt x="745285" y="505712"/>
                </a:lnTo>
                <a:lnTo>
                  <a:pt x="684446" y="501909"/>
                </a:lnTo>
                <a:lnTo>
                  <a:pt x="646421" y="471491"/>
                </a:lnTo>
                <a:lnTo>
                  <a:pt x="574174" y="509514"/>
                </a:lnTo>
                <a:lnTo>
                  <a:pt x="513334" y="482898"/>
                </a:lnTo>
                <a:lnTo>
                  <a:pt x="498124" y="437270"/>
                </a:lnTo>
                <a:lnTo>
                  <a:pt x="380248" y="433467"/>
                </a:lnTo>
                <a:lnTo>
                  <a:pt x="327013" y="327002"/>
                </a:lnTo>
                <a:lnTo>
                  <a:pt x="277581" y="330804"/>
                </a:lnTo>
                <a:lnTo>
                  <a:pt x="258568" y="292781"/>
                </a:lnTo>
                <a:lnTo>
                  <a:pt x="220544" y="296583"/>
                </a:lnTo>
                <a:lnTo>
                  <a:pt x="190124" y="365025"/>
                </a:lnTo>
                <a:lnTo>
                  <a:pt x="152099" y="361223"/>
                </a:lnTo>
                <a:lnTo>
                  <a:pt x="98865" y="475293"/>
                </a:lnTo>
                <a:lnTo>
                  <a:pt x="148297" y="543735"/>
                </a:lnTo>
                <a:lnTo>
                  <a:pt x="64642" y="646398"/>
                </a:lnTo>
                <a:lnTo>
                  <a:pt x="19013" y="634991"/>
                </a:lnTo>
                <a:lnTo>
                  <a:pt x="0" y="665410"/>
                </a:lnTo>
                <a:lnTo>
                  <a:pt x="0" y="688224"/>
                </a:lnTo>
                <a:lnTo>
                  <a:pt x="49432" y="699631"/>
                </a:lnTo>
                <a:lnTo>
                  <a:pt x="64642" y="749062"/>
                </a:lnTo>
                <a:lnTo>
                  <a:pt x="64642" y="749062"/>
                </a:lnTo>
                <a:lnTo>
                  <a:pt x="186321" y="893551"/>
                </a:lnTo>
                <a:lnTo>
                  <a:pt x="174914" y="958190"/>
                </a:lnTo>
                <a:lnTo>
                  <a:pt x="250964" y="984807"/>
                </a:lnTo>
                <a:lnTo>
                  <a:pt x="308001" y="965795"/>
                </a:lnTo>
                <a:lnTo>
                  <a:pt x="372643" y="1019028"/>
                </a:lnTo>
                <a:lnTo>
                  <a:pt x="467705" y="1034237"/>
                </a:lnTo>
                <a:lnTo>
                  <a:pt x="551359" y="1011423"/>
                </a:lnTo>
                <a:lnTo>
                  <a:pt x="646421" y="958190"/>
                </a:lnTo>
                <a:lnTo>
                  <a:pt x="688248" y="1000016"/>
                </a:lnTo>
                <a:lnTo>
                  <a:pt x="737680" y="1022830"/>
                </a:lnTo>
                <a:lnTo>
                  <a:pt x="752890" y="1060854"/>
                </a:lnTo>
                <a:lnTo>
                  <a:pt x="707260" y="1121691"/>
                </a:lnTo>
                <a:lnTo>
                  <a:pt x="745285" y="1152110"/>
                </a:lnTo>
                <a:lnTo>
                  <a:pt x="771903" y="1171122"/>
                </a:lnTo>
                <a:lnTo>
                  <a:pt x="779507" y="1201540"/>
                </a:lnTo>
                <a:lnTo>
                  <a:pt x="836545" y="1216750"/>
                </a:lnTo>
                <a:lnTo>
                  <a:pt x="866964" y="1186331"/>
                </a:lnTo>
                <a:lnTo>
                  <a:pt x="920199" y="1152110"/>
                </a:lnTo>
                <a:lnTo>
                  <a:pt x="965829" y="1159715"/>
                </a:lnTo>
                <a:lnTo>
                  <a:pt x="996248" y="1212947"/>
                </a:lnTo>
                <a:lnTo>
                  <a:pt x="1060891" y="1193936"/>
                </a:lnTo>
                <a:lnTo>
                  <a:pt x="1079903" y="1224354"/>
                </a:lnTo>
                <a:lnTo>
                  <a:pt x="1079903" y="1224354"/>
                </a:lnTo>
                <a:lnTo>
                  <a:pt x="1121730" y="1190133"/>
                </a:lnTo>
                <a:lnTo>
                  <a:pt x="1224397" y="1152110"/>
                </a:lnTo>
                <a:lnTo>
                  <a:pt x="1296644" y="1053249"/>
                </a:lnTo>
                <a:lnTo>
                  <a:pt x="1334669" y="912562"/>
                </a:lnTo>
                <a:lnTo>
                  <a:pt x="1334669" y="870737"/>
                </a:lnTo>
                <a:lnTo>
                  <a:pt x="1289039" y="870737"/>
                </a:lnTo>
                <a:lnTo>
                  <a:pt x="1319459" y="825108"/>
                </a:lnTo>
                <a:lnTo>
                  <a:pt x="1292841" y="783283"/>
                </a:lnTo>
                <a:lnTo>
                  <a:pt x="1209187" y="730050"/>
                </a:lnTo>
                <a:lnTo>
                  <a:pt x="1205385" y="680619"/>
                </a:lnTo>
                <a:lnTo>
                  <a:pt x="1243409" y="638794"/>
                </a:lnTo>
                <a:lnTo>
                  <a:pt x="1285237" y="631189"/>
                </a:lnTo>
                <a:lnTo>
                  <a:pt x="1270027" y="596968"/>
                </a:lnTo>
                <a:lnTo>
                  <a:pt x="1220594" y="593166"/>
                </a:lnTo>
                <a:lnTo>
                  <a:pt x="1182570" y="596968"/>
                </a:lnTo>
                <a:lnTo>
                  <a:pt x="1178767" y="638794"/>
                </a:lnTo>
                <a:lnTo>
                  <a:pt x="1140743" y="642596"/>
                </a:lnTo>
                <a:lnTo>
                  <a:pt x="1129335" y="612177"/>
                </a:lnTo>
                <a:lnTo>
                  <a:pt x="1114125" y="593166"/>
                </a:lnTo>
                <a:cubicBezTo>
                  <a:pt x="1115393" y="577956"/>
                  <a:pt x="1115911" y="562666"/>
                  <a:pt x="1117928" y="547537"/>
                </a:cubicBezTo>
                <a:cubicBezTo>
                  <a:pt x="1118458" y="543564"/>
                  <a:pt x="1119507" y="539465"/>
                  <a:pt x="1121730" y="536130"/>
                </a:cubicBezTo>
                <a:cubicBezTo>
                  <a:pt x="1124713" y="531656"/>
                  <a:pt x="1129007" y="528165"/>
                  <a:pt x="1133138" y="524723"/>
                </a:cubicBezTo>
                <a:cubicBezTo>
                  <a:pt x="1136649" y="521798"/>
                  <a:pt x="1140743" y="519654"/>
                  <a:pt x="1144545" y="517119"/>
                </a:cubicBezTo>
                <a:cubicBezTo>
                  <a:pt x="1148347" y="512049"/>
                  <a:pt x="1152268" y="507066"/>
                  <a:pt x="1155952" y="501909"/>
                </a:cubicBezTo>
                <a:cubicBezTo>
                  <a:pt x="1158608" y="498190"/>
                  <a:pt x="1159988" y="493357"/>
                  <a:pt x="1163557" y="490502"/>
                </a:cubicBezTo>
                <a:cubicBezTo>
                  <a:pt x="1166687" y="487998"/>
                  <a:pt x="1171162" y="487967"/>
                  <a:pt x="1174965" y="486700"/>
                </a:cubicBezTo>
                <a:cubicBezTo>
                  <a:pt x="1183837" y="487967"/>
                  <a:pt x="1193392" y="486862"/>
                  <a:pt x="1201582" y="490502"/>
                </a:cubicBezTo>
                <a:cubicBezTo>
                  <a:pt x="1205758" y="492358"/>
                  <a:pt x="1208159" y="497456"/>
                  <a:pt x="1209187" y="501909"/>
                </a:cubicBezTo>
                <a:cubicBezTo>
                  <a:pt x="1212051" y="514321"/>
                  <a:pt x="1208637" y="527962"/>
                  <a:pt x="1212990" y="539933"/>
                </a:cubicBezTo>
                <a:cubicBezTo>
                  <a:pt x="1214360" y="543700"/>
                  <a:pt x="1220595" y="542468"/>
                  <a:pt x="1224397" y="543735"/>
                </a:cubicBezTo>
                <a:cubicBezTo>
                  <a:pt x="1260153" y="539266"/>
                  <a:pt x="1247591" y="547159"/>
                  <a:pt x="1266224" y="528526"/>
                </a:cubicBezTo>
                <a:lnTo>
                  <a:pt x="1270027" y="524723"/>
                </a:lnTo>
                <a:lnTo>
                  <a:pt x="1270027" y="524723"/>
                </a:lnTo>
                <a:lnTo>
                  <a:pt x="1289039" y="467688"/>
                </a:lnTo>
                <a:lnTo>
                  <a:pt x="1327064" y="444874"/>
                </a:lnTo>
                <a:cubicBezTo>
                  <a:pt x="1396562" y="429432"/>
                  <a:pt x="1337712" y="453781"/>
                  <a:pt x="1365088" y="406851"/>
                </a:cubicBezTo>
                <a:cubicBezTo>
                  <a:pt x="1369693" y="398956"/>
                  <a:pt x="1387903" y="391641"/>
                  <a:pt x="1387903" y="391641"/>
                </a:cubicBezTo>
                <a:cubicBezTo>
                  <a:pt x="1392781" y="372133"/>
                  <a:pt x="1396037" y="366612"/>
                  <a:pt x="1387903" y="342211"/>
                </a:cubicBezTo>
                <a:cubicBezTo>
                  <a:pt x="1385013" y="333540"/>
                  <a:pt x="1377763" y="327002"/>
                  <a:pt x="1372693" y="319397"/>
                </a:cubicBezTo>
                <a:lnTo>
                  <a:pt x="1365088" y="307990"/>
                </a:lnTo>
                <a:cubicBezTo>
                  <a:pt x="1363821" y="304188"/>
                  <a:pt x="1361286" y="300591"/>
                  <a:pt x="1361286" y="296583"/>
                </a:cubicBezTo>
                <a:cubicBezTo>
                  <a:pt x="1361286" y="288873"/>
                  <a:pt x="1361640" y="280665"/>
                  <a:pt x="1365088" y="273769"/>
                </a:cubicBezTo>
                <a:cubicBezTo>
                  <a:pt x="1368037" y="267872"/>
                  <a:pt x="1382504" y="264162"/>
                  <a:pt x="1387903" y="262362"/>
                </a:cubicBezTo>
                <a:cubicBezTo>
                  <a:pt x="1392973" y="254757"/>
                  <a:pt x="1403493" y="248680"/>
                  <a:pt x="1403113" y="239548"/>
                </a:cubicBezTo>
                <a:cubicBezTo>
                  <a:pt x="1401846" y="209129"/>
                  <a:pt x="1401560" y="178653"/>
                  <a:pt x="1399311" y="148291"/>
                </a:cubicBezTo>
                <a:cubicBezTo>
                  <a:pt x="1399015" y="144294"/>
                  <a:pt x="1397570" y="140321"/>
                  <a:pt x="1395508" y="136884"/>
                </a:cubicBezTo>
                <a:cubicBezTo>
                  <a:pt x="1393663" y="133810"/>
                  <a:pt x="1390438" y="131815"/>
                  <a:pt x="1387903" y="129280"/>
                </a:cubicBezTo>
                <a:lnTo>
                  <a:pt x="1346076" y="182513"/>
                </a:lnTo>
                <a:close/>
              </a:path>
            </a:pathLst>
          </a:custGeom>
          <a:solidFill>
            <a:srgbClr val="E4696C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Oval 17"/>
          <p:cNvSpPr/>
          <p:nvPr/>
        </p:nvSpPr>
        <p:spPr>
          <a:xfrm>
            <a:off x="4571999" y="3851541"/>
            <a:ext cx="36000" cy="36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6" name="Oval 125"/>
          <p:cNvSpPr/>
          <p:nvPr/>
        </p:nvSpPr>
        <p:spPr>
          <a:xfrm>
            <a:off x="4553999" y="3132000"/>
            <a:ext cx="36000" cy="36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/>
          <p:cNvSpPr/>
          <p:nvPr/>
        </p:nvSpPr>
        <p:spPr>
          <a:xfrm>
            <a:off x="4177731" y="3282964"/>
            <a:ext cx="36000" cy="36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8" name="Oval 127"/>
          <p:cNvSpPr/>
          <p:nvPr/>
        </p:nvSpPr>
        <p:spPr>
          <a:xfrm>
            <a:off x="5292080" y="3569138"/>
            <a:ext cx="36000" cy="36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9" name="Oval 128"/>
          <p:cNvSpPr/>
          <p:nvPr/>
        </p:nvSpPr>
        <p:spPr>
          <a:xfrm>
            <a:off x="3851920" y="3068960"/>
            <a:ext cx="36000" cy="36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0" name="Oval 129"/>
          <p:cNvSpPr/>
          <p:nvPr/>
        </p:nvSpPr>
        <p:spPr>
          <a:xfrm>
            <a:off x="4730524" y="4221088"/>
            <a:ext cx="36000" cy="36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31" name="Group 2066"/>
          <p:cNvGrpSpPr/>
          <p:nvPr/>
        </p:nvGrpSpPr>
        <p:grpSpPr>
          <a:xfrm>
            <a:off x="4432448" y="1717277"/>
            <a:ext cx="1344132" cy="1344132"/>
            <a:chOff x="1718874" y="3031301"/>
            <a:chExt cx="3240000" cy="3240000"/>
          </a:xfrm>
        </p:grpSpPr>
        <p:sp>
          <p:nvSpPr>
            <p:cNvPr id="132" name="Oval 2057"/>
            <p:cNvSpPr/>
            <p:nvPr/>
          </p:nvSpPr>
          <p:spPr>
            <a:xfrm>
              <a:off x="1718874" y="3031301"/>
              <a:ext cx="3240000" cy="3240000"/>
            </a:xfrm>
            <a:prstGeom prst="ellipse">
              <a:avLst/>
            </a:prstGeom>
            <a:solidFill>
              <a:srgbClr val="FF4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33" name="Group 2065"/>
            <p:cNvGrpSpPr/>
            <p:nvPr/>
          </p:nvGrpSpPr>
          <p:grpSpPr>
            <a:xfrm>
              <a:off x="2305387" y="3538543"/>
              <a:ext cx="2139582" cy="2312347"/>
              <a:chOff x="2305387" y="3538543"/>
              <a:chExt cx="2139582" cy="2312347"/>
            </a:xfrm>
          </p:grpSpPr>
          <p:grpSp>
            <p:nvGrpSpPr>
              <p:cNvPr id="134" name="Group 2063"/>
              <p:cNvGrpSpPr/>
              <p:nvPr/>
            </p:nvGrpSpPr>
            <p:grpSpPr>
              <a:xfrm>
                <a:off x="2305387" y="3538543"/>
                <a:ext cx="2139582" cy="2312347"/>
                <a:chOff x="2305387" y="3538544"/>
                <a:chExt cx="2012156" cy="2174632"/>
              </a:xfrm>
            </p:grpSpPr>
            <p:sp>
              <p:nvSpPr>
                <p:cNvPr id="152" name="Rectangle 2051"/>
                <p:cNvSpPr/>
                <p:nvPr/>
              </p:nvSpPr>
              <p:spPr>
                <a:xfrm>
                  <a:off x="2446685" y="3884080"/>
                  <a:ext cx="1728192" cy="11332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153" name="Group 2056"/>
                <p:cNvGrpSpPr/>
                <p:nvPr/>
              </p:nvGrpSpPr>
              <p:grpSpPr>
                <a:xfrm>
                  <a:off x="2305387" y="3538544"/>
                  <a:ext cx="2012156" cy="1643056"/>
                  <a:chOff x="2290763" y="3538544"/>
                  <a:chExt cx="2012156" cy="1643056"/>
                </a:xfrm>
              </p:grpSpPr>
              <p:grpSp>
                <p:nvGrpSpPr>
                  <p:cNvPr id="164" name="Group 2052"/>
                  <p:cNvGrpSpPr/>
                  <p:nvPr/>
                </p:nvGrpSpPr>
                <p:grpSpPr>
                  <a:xfrm>
                    <a:off x="2480071" y="4171285"/>
                    <a:ext cx="1583531" cy="840582"/>
                    <a:chOff x="4891088" y="3850481"/>
                    <a:chExt cx="1583531" cy="840582"/>
                  </a:xfrm>
                </p:grpSpPr>
                <p:sp>
                  <p:nvSpPr>
                    <p:cNvPr id="180" name="Freeform 20"/>
                    <p:cNvSpPr/>
                    <p:nvPr/>
                  </p:nvSpPr>
                  <p:spPr>
                    <a:xfrm>
                      <a:off x="4891088" y="3850481"/>
                      <a:ext cx="1583531" cy="840582"/>
                    </a:xfrm>
                    <a:custGeom>
                      <a:avLst/>
                      <a:gdLst>
                        <a:gd name="connsiteX0" fmla="*/ 0 w 1504950"/>
                        <a:gd name="connsiteY0" fmla="*/ 773907 h 773907"/>
                        <a:gd name="connsiteX1" fmla="*/ 354806 w 1504950"/>
                        <a:gd name="connsiteY1" fmla="*/ 423863 h 773907"/>
                        <a:gd name="connsiteX2" fmla="*/ 571500 w 1504950"/>
                        <a:gd name="connsiteY2" fmla="*/ 657225 h 773907"/>
                        <a:gd name="connsiteX3" fmla="*/ 995362 w 1504950"/>
                        <a:gd name="connsiteY3" fmla="*/ 221457 h 773907"/>
                        <a:gd name="connsiteX4" fmla="*/ 1143000 w 1504950"/>
                        <a:gd name="connsiteY4" fmla="*/ 378619 h 773907"/>
                        <a:gd name="connsiteX5" fmla="*/ 1504950 w 1504950"/>
                        <a:gd name="connsiteY5" fmla="*/ 0 h 773907"/>
                        <a:gd name="connsiteX0" fmla="*/ 0 w 1597819"/>
                        <a:gd name="connsiteY0" fmla="*/ 840582 h 840582"/>
                        <a:gd name="connsiteX1" fmla="*/ 354806 w 1597819"/>
                        <a:gd name="connsiteY1" fmla="*/ 490538 h 840582"/>
                        <a:gd name="connsiteX2" fmla="*/ 571500 w 1597819"/>
                        <a:gd name="connsiteY2" fmla="*/ 723900 h 840582"/>
                        <a:gd name="connsiteX3" fmla="*/ 995362 w 1597819"/>
                        <a:gd name="connsiteY3" fmla="*/ 288132 h 840582"/>
                        <a:gd name="connsiteX4" fmla="*/ 1143000 w 1597819"/>
                        <a:gd name="connsiteY4" fmla="*/ 445294 h 840582"/>
                        <a:gd name="connsiteX5" fmla="*/ 1597819 w 1597819"/>
                        <a:gd name="connsiteY5" fmla="*/ 0 h 840582"/>
                        <a:gd name="connsiteX0" fmla="*/ 0 w 1583531"/>
                        <a:gd name="connsiteY0" fmla="*/ 840582 h 840582"/>
                        <a:gd name="connsiteX1" fmla="*/ 354806 w 1583531"/>
                        <a:gd name="connsiteY1" fmla="*/ 490538 h 840582"/>
                        <a:gd name="connsiteX2" fmla="*/ 571500 w 1583531"/>
                        <a:gd name="connsiteY2" fmla="*/ 723900 h 840582"/>
                        <a:gd name="connsiteX3" fmla="*/ 995362 w 1583531"/>
                        <a:gd name="connsiteY3" fmla="*/ 288132 h 840582"/>
                        <a:gd name="connsiteX4" fmla="*/ 1143000 w 1583531"/>
                        <a:gd name="connsiteY4" fmla="*/ 445294 h 840582"/>
                        <a:gd name="connsiteX5" fmla="*/ 1583531 w 1583531"/>
                        <a:gd name="connsiteY5" fmla="*/ 0 h 8405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83531" h="840582">
                          <a:moveTo>
                            <a:pt x="0" y="840582"/>
                          </a:moveTo>
                          <a:lnTo>
                            <a:pt x="354806" y="490538"/>
                          </a:lnTo>
                          <a:lnTo>
                            <a:pt x="571500" y="723900"/>
                          </a:lnTo>
                          <a:lnTo>
                            <a:pt x="995362" y="288132"/>
                          </a:lnTo>
                          <a:lnTo>
                            <a:pt x="1143000" y="445294"/>
                          </a:lnTo>
                          <a:lnTo>
                            <a:pt x="1583531" y="0"/>
                          </a:lnTo>
                        </a:path>
                      </a:pathLst>
                    </a:custGeom>
                    <a:ln w="57150">
                      <a:solidFill>
                        <a:schemeClr val="tx2">
                          <a:lumMod val="50000"/>
                        </a:schemeClr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81" name="Oval 59"/>
                    <p:cNvSpPr/>
                    <p:nvPr/>
                  </p:nvSpPr>
                  <p:spPr>
                    <a:xfrm>
                      <a:off x="5148064" y="4264378"/>
                      <a:ext cx="160297" cy="16031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F2B8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82" name="Oval 22"/>
                    <p:cNvSpPr/>
                    <p:nvPr/>
                  </p:nvSpPr>
                  <p:spPr>
                    <a:xfrm>
                      <a:off x="5809592" y="4064870"/>
                      <a:ext cx="160297" cy="16031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57150">
                      <a:solidFill>
                        <a:srgbClr val="F2B8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</p:grpSp>
              <p:grpSp>
                <p:nvGrpSpPr>
                  <p:cNvPr id="165" name="Group 47"/>
                  <p:cNvGrpSpPr/>
                  <p:nvPr/>
                </p:nvGrpSpPr>
                <p:grpSpPr>
                  <a:xfrm>
                    <a:off x="2290763" y="3719513"/>
                    <a:ext cx="2012156" cy="173831"/>
                    <a:chOff x="2290763" y="3719513"/>
                    <a:chExt cx="2012156" cy="173831"/>
                  </a:xfrm>
                </p:grpSpPr>
                <p:sp>
                  <p:nvSpPr>
                    <p:cNvPr id="177" name="Freeform 36"/>
                    <p:cNvSpPr/>
                    <p:nvPr/>
                  </p:nvSpPr>
                  <p:spPr>
                    <a:xfrm>
                      <a:off x="2297906" y="3719513"/>
                      <a:ext cx="1945482" cy="107156"/>
                    </a:xfrm>
                    <a:custGeom>
                      <a:avLst/>
                      <a:gdLst>
                        <a:gd name="connsiteX0" fmla="*/ 0 w 1945482"/>
                        <a:gd name="connsiteY0" fmla="*/ 0 h 107156"/>
                        <a:gd name="connsiteX1" fmla="*/ 0 w 1945482"/>
                        <a:gd name="connsiteY1" fmla="*/ 0 h 107156"/>
                        <a:gd name="connsiteX2" fmla="*/ 1943100 w 1945482"/>
                        <a:gd name="connsiteY2" fmla="*/ 2381 h 107156"/>
                        <a:gd name="connsiteX3" fmla="*/ 1945482 w 1945482"/>
                        <a:gd name="connsiteY3" fmla="*/ 107156 h 107156"/>
                        <a:gd name="connsiteX4" fmla="*/ 7144 w 1945482"/>
                        <a:gd name="connsiteY4" fmla="*/ 107156 h 107156"/>
                        <a:gd name="connsiteX5" fmla="*/ 0 w 1945482"/>
                        <a:gd name="connsiteY5" fmla="*/ 0 h 1071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945482" h="107156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1943100" y="2381"/>
                          </a:lnTo>
                          <a:lnTo>
                            <a:pt x="1945482" y="107156"/>
                          </a:lnTo>
                          <a:lnTo>
                            <a:pt x="7144" y="10715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CC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78" name="Freeform 37"/>
                    <p:cNvSpPr/>
                    <p:nvPr/>
                  </p:nvSpPr>
                  <p:spPr>
                    <a:xfrm>
                      <a:off x="2290763" y="3821906"/>
                      <a:ext cx="2012156" cy="71438"/>
                    </a:xfrm>
                    <a:custGeom>
                      <a:avLst/>
                      <a:gdLst>
                        <a:gd name="connsiteX0" fmla="*/ 0 w 2012156"/>
                        <a:gd name="connsiteY0" fmla="*/ 0 h 71438"/>
                        <a:gd name="connsiteX1" fmla="*/ 1957387 w 2012156"/>
                        <a:gd name="connsiteY1" fmla="*/ 9525 h 71438"/>
                        <a:gd name="connsiteX2" fmla="*/ 2012156 w 2012156"/>
                        <a:gd name="connsiteY2" fmla="*/ 66675 h 71438"/>
                        <a:gd name="connsiteX3" fmla="*/ 59531 w 2012156"/>
                        <a:gd name="connsiteY3" fmla="*/ 71438 h 71438"/>
                        <a:gd name="connsiteX4" fmla="*/ 0 w 2012156"/>
                        <a:gd name="connsiteY4" fmla="*/ 0 h 714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2156" h="71438">
                          <a:moveTo>
                            <a:pt x="0" y="0"/>
                          </a:moveTo>
                          <a:lnTo>
                            <a:pt x="1957387" y="9525"/>
                          </a:lnTo>
                          <a:lnTo>
                            <a:pt x="2012156" y="66675"/>
                          </a:lnTo>
                          <a:lnTo>
                            <a:pt x="59531" y="7143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A27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79" name="Freeform 46"/>
                    <p:cNvSpPr/>
                    <p:nvPr/>
                  </p:nvSpPr>
                  <p:spPr>
                    <a:xfrm>
                      <a:off x="4238625" y="3719513"/>
                      <a:ext cx="59531" cy="169068"/>
                    </a:xfrm>
                    <a:custGeom>
                      <a:avLst/>
                      <a:gdLst>
                        <a:gd name="connsiteX0" fmla="*/ 0 w 59531"/>
                        <a:gd name="connsiteY0" fmla="*/ 0 h 169068"/>
                        <a:gd name="connsiteX1" fmla="*/ 59531 w 59531"/>
                        <a:gd name="connsiteY1" fmla="*/ 54768 h 169068"/>
                        <a:gd name="connsiteX2" fmla="*/ 59531 w 59531"/>
                        <a:gd name="connsiteY2" fmla="*/ 169068 h 169068"/>
                        <a:gd name="connsiteX3" fmla="*/ 9525 w 59531"/>
                        <a:gd name="connsiteY3" fmla="*/ 114300 h 169068"/>
                        <a:gd name="connsiteX4" fmla="*/ 0 w 59531"/>
                        <a:gd name="connsiteY4" fmla="*/ 0 h 169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531" h="169068">
                          <a:moveTo>
                            <a:pt x="0" y="0"/>
                          </a:moveTo>
                          <a:lnTo>
                            <a:pt x="59531" y="54768"/>
                          </a:lnTo>
                          <a:lnTo>
                            <a:pt x="59531" y="169068"/>
                          </a:lnTo>
                          <a:lnTo>
                            <a:pt x="9525" y="1143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A27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</p:grpSp>
              <p:sp>
                <p:nvSpPr>
                  <p:cNvPr id="166" name="Freeform 48"/>
                  <p:cNvSpPr/>
                  <p:nvPr/>
                </p:nvSpPr>
                <p:spPr>
                  <a:xfrm>
                    <a:off x="2293144" y="5010150"/>
                    <a:ext cx="0" cy="0"/>
                  </a:xfrm>
                  <a:custGeom>
                    <a:avLst/>
                    <a:gdLst>
                      <a:gd name="connsiteX0" fmla="*/ 0 w 0"/>
                      <a:gd name="connsiteY0" fmla="*/ 0 h 0"/>
                      <a:gd name="connsiteX1" fmla="*/ 0 w 0"/>
                      <a:gd name="connsiteY1" fmla="*/ 0 h 0"/>
                      <a:gd name="connsiteX2" fmla="*/ 0 w 0"/>
                      <a:gd name="connsiteY2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grpSp>
                <p:nvGrpSpPr>
                  <p:cNvPr id="167" name="Group 2048"/>
                  <p:cNvGrpSpPr/>
                  <p:nvPr/>
                </p:nvGrpSpPr>
                <p:grpSpPr>
                  <a:xfrm>
                    <a:off x="2293144" y="5017294"/>
                    <a:ext cx="2009775" cy="164306"/>
                    <a:chOff x="2293144" y="5017294"/>
                    <a:chExt cx="2009775" cy="164306"/>
                  </a:xfrm>
                </p:grpSpPr>
                <p:sp>
                  <p:nvSpPr>
                    <p:cNvPr id="174" name="Freeform 2047"/>
                    <p:cNvSpPr/>
                    <p:nvPr/>
                  </p:nvSpPr>
                  <p:spPr>
                    <a:xfrm>
                      <a:off x="4243388" y="5017294"/>
                      <a:ext cx="57150" cy="164306"/>
                    </a:xfrm>
                    <a:custGeom>
                      <a:avLst/>
                      <a:gdLst>
                        <a:gd name="connsiteX0" fmla="*/ 0 w 57150"/>
                        <a:gd name="connsiteY0" fmla="*/ 0 h 164306"/>
                        <a:gd name="connsiteX1" fmla="*/ 57150 w 57150"/>
                        <a:gd name="connsiteY1" fmla="*/ 64294 h 164306"/>
                        <a:gd name="connsiteX2" fmla="*/ 54768 w 57150"/>
                        <a:gd name="connsiteY2" fmla="*/ 164306 h 164306"/>
                        <a:gd name="connsiteX3" fmla="*/ 4762 w 57150"/>
                        <a:gd name="connsiteY3" fmla="*/ 109537 h 164306"/>
                        <a:gd name="connsiteX4" fmla="*/ 0 w 57150"/>
                        <a:gd name="connsiteY4" fmla="*/ 0 h 16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150" h="164306">
                          <a:moveTo>
                            <a:pt x="0" y="0"/>
                          </a:moveTo>
                          <a:lnTo>
                            <a:pt x="57150" y="64294"/>
                          </a:lnTo>
                          <a:lnTo>
                            <a:pt x="54768" y="164306"/>
                          </a:lnTo>
                          <a:lnTo>
                            <a:pt x="4762" y="1095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B8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75" name="Freeform 174"/>
                    <p:cNvSpPr/>
                    <p:nvPr/>
                  </p:nvSpPr>
                  <p:spPr>
                    <a:xfrm>
                      <a:off x="2293144" y="5017294"/>
                      <a:ext cx="1957387" cy="116682"/>
                    </a:xfrm>
                    <a:custGeom>
                      <a:avLst/>
                      <a:gdLst>
                        <a:gd name="connsiteX0" fmla="*/ 0 w 1957387"/>
                        <a:gd name="connsiteY0" fmla="*/ 0 h 116682"/>
                        <a:gd name="connsiteX1" fmla="*/ 1947862 w 1957387"/>
                        <a:gd name="connsiteY1" fmla="*/ 0 h 116682"/>
                        <a:gd name="connsiteX2" fmla="*/ 1957387 w 1957387"/>
                        <a:gd name="connsiteY2" fmla="*/ 114300 h 116682"/>
                        <a:gd name="connsiteX3" fmla="*/ 2381 w 1957387"/>
                        <a:gd name="connsiteY3" fmla="*/ 116682 h 116682"/>
                        <a:gd name="connsiteX4" fmla="*/ 0 w 1957387"/>
                        <a:gd name="connsiteY4" fmla="*/ 0 h 1166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7387" h="116682">
                          <a:moveTo>
                            <a:pt x="0" y="0"/>
                          </a:moveTo>
                          <a:lnTo>
                            <a:pt x="1947862" y="0"/>
                          </a:lnTo>
                          <a:lnTo>
                            <a:pt x="1957387" y="114300"/>
                          </a:lnTo>
                          <a:lnTo>
                            <a:pt x="2381" y="116682"/>
                          </a:lnTo>
                          <a:cubicBezTo>
                            <a:pt x="1587" y="77788"/>
                            <a:pt x="794" y="38894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00CC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76" name="Freeform 60"/>
                    <p:cNvSpPr/>
                    <p:nvPr/>
                  </p:nvSpPr>
                  <p:spPr>
                    <a:xfrm>
                      <a:off x="2293144" y="5106991"/>
                      <a:ext cx="2009775" cy="71437"/>
                    </a:xfrm>
                    <a:custGeom>
                      <a:avLst/>
                      <a:gdLst>
                        <a:gd name="connsiteX0" fmla="*/ 0 w 2009775"/>
                        <a:gd name="connsiteY0" fmla="*/ 11906 h 71437"/>
                        <a:gd name="connsiteX1" fmla="*/ 1943100 w 2009775"/>
                        <a:gd name="connsiteY1" fmla="*/ 0 h 71437"/>
                        <a:gd name="connsiteX2" fmla="*/ 2009775 w 2009775"/>
                        <a:gd name="connsiteY2" fmla="*/ 71437 h 71437"/>
                        <a:gd name="connsiteX3" fmla="*/ 57150 w 2009775"/>
                        <a:gd name="connsiteY3" fmla="*/ 71437 h 71437"/>
                        <a:gd name="connsiteX4" fmla="*/ 0 w 2009775"/>
                        <a:gd name="connsiteY4" fmla="*/ 11906 h 714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9775" h="71437">
                          <a:moveTo>
                            <a:pt x="0" y="11906"/>
                          </a:moveTo>
                          <a:lnTo>
                            <a:pt x="1943100" y="0"/>
                          </a:lnTo>
                          <a:lnTo>
                            <a:pt x="2009775" y="71437"/>
                          </a:lnTo>
                          <a:lnTo>
                            <a:pt x="57150" y="71437"/>
                          </a:lnTo>
                          <a:lnTo>
                            <a:pt x="0" y="11906"/>
                          </a:lnTo>
                          <a:close/>
                        </a:path>
                      </a:pathLst>
                    </a:custGeom>
                    <a:solidFill>
                      <a:srgbClr val="00A27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</p:grpSp>
              <p:sp>
                <p:nvSpPr>
                  <p:cNvPr id="168" name="Rectangle 2053"/>
                  <p:cNvSpPr/>
                  <p:nvPr/>
                </p:nvSpPr>
                <p:spPr>
                  <a:xfrm>
                    <a:off x="2608176" y="4345560"/>
                    <a:ext cx="216024" cy="457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69" name="Rectangle 82"/>
                  <p:cNvSpPr/>
                  <p:nvPr/>
                </p:nvSpPr>
                <p:spPr>
                  <a:xfrm>
                    <a:off x="2687432" y="4448685"/>
                    <a:ext cx="136768" cy="457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70" name="Rectangle 86"/>
                  <p:cNvSpPr/>
                  <p:nvPr/>
                </p:nvSpPr>
                <p:spPr>
                  <a:xfrm>
                    <a:off x="3262699" y="4158465"/>
                    <a:ext cx="216024" cy="457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71" name="Rectangle 87"/>
                  <p:cNvSpPr/>
                  <p:nvPr/>
                </p:nvSpPr>
                <p:spPr>
                  <a:xfrm>
                    <a:off x="3341955" y="4261590"/>
                    <a:ext cx="136768" cy="457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72" name="Rectangle 88"/>
                  <p:cNvSpPr/>
                  <p:nvPr/>
                </p:nvSpPr>
                <p:spPr>
                  <a:xfrm>
                    <a:off x="3341955" y="4097265"/>
                    <a:ext cx="136768" cy="457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73" name="Rectangle 2054"/>
                  <p:cNvSpPr/>
                  <p:nvPr/>
                </p:nvSpPr>
                <p:spPr>
                  <a:xfrm>
                    <a:off x="3232209" y="3538544"/>
                    <a:ext cx="79256" cy="176302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grpSp>
              <p:nvGrpSpPr>
                <p:cNvPr id="154" name="Group 97"/>
                <p:cNvGrpSpPr/>
                <p:nvPr/>
              </p:nvGrpSpPr>
              <p:grpSpPr>
                <a:xfrm>
                  <a:off x="3246833" y="5178428"/>
                  <a:ext cx="130074" cy="534748"/>
                  <a:chOff x="1835696" y="2686140"/>
                  <a:chExt cx="260148" cy="940555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162" name="Rectangle 98"/>
                  <p:cNvSpPr/>
                  <p:nvPr/>
                </p:nvSpPr>
                <p:spPr>
                  <a:xfrm>
                    <a:off x="1835696" y="2686140"/>
                    <a:ext cx="260148" cy="81486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63" name="Oval 99"/>
                  <p:cNvSpPr/>
                  <p:nvPr/>
                </p:nvSpPr>
                <p:spPr>
                  <a:xfrm>
                    <a:off x="1835696" y="3356992"/>
                    <a:ext cx="260148" cy="26970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grpSp>
              <p:nvGrpSpPr>
                <p:cNvPr id="155" name="Group 100"/>
                <p:cNvGrpSpPr/>
                <p:nvPr/>
              </p:nvGrpSpPr>
              <p:grpSpPr>
                <a:xfrm rot="2833695">
                  <a:off x="3000619" y="5134665"/>
                  <a:ext cx="130074" cy="630598"/>
                  <a:chOff x="1835696" y="2686140"/>
                  <a:chExt cx="260148" cy="940555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160" name="Rectangle 101"/>
                  <p:cNvSpPr/>
                  <p:nvPr/>
                </p:nvSpPr>
                <p:spPr>
                  <a:xfrm>
                    <a:off x="1835696" y="2686140"/>
                    <a:ext cx="260148" cy="81486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61" name="Oval 102"/>
                  <p:cNvSpPr/>
                  <p:nvPr/>
                </p:nvSpPr>
                <p:spPr>
                  <a:xfrm>
                    <a:off x="1835696" y="3356992"/>
                    <a:ext cx="260148" cy="26970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grpSp>
              <p:nvGrpSpPr>
                <p:cNvPr id="156" name="Group 103"/>
                <p:cNvGrpSpPr/>
                <p:nvPr/>
              </p:nvGrpSpPr>
              <p:grpSpPr>
                <a:xfrm rot="18771550">
                  <a:off x="3495885" y="5139208"/>
                  <a:ext cx="130074" cy="603982"/>
                  <a:chOff x="1835696" y="2686140"/>
                  <a:chExt cx="260148" cy="940555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158" name="Rectangle 104"/>
                  <p:cNvSpPr/>
                  <p:nvPr/>
                </p:nvSpPr>
                <p:spPr>
                  <a:xfrm>
                    <a:off x="1835696" y="2686140"/>
                    <a:ext cx="260148" cy="81486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59" name="Oval 105"/>
                  <p:cNvSpPr/>
                  <p:nvPr/>
                </p:nvSpPr>
                <p:spPr>
                  <a:xfrm>
                    <a:off x="1835696" y="3356992"/>
                    <a:ext cx="260148" cy="269703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sp>
              <p:nvSpPr>
                <p:cNvPr id="157" name="Oval 2062"/>
                <p:cNvSpPr/>
                <p:nvPr/>
              </p:nvSpPr>
              <p:spPr>
                <a:xfrm>
                  <a:off x="3198256" y="5125014"/>
                  <a:ext cx="214943" cy="227168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135" name="Group 108"/>
              <p:cNvGrpSpPr/>
              <p:nvPr/>
            </p:nvGrpSpPr>
            <p:grpSpPr>
              <a:xfrm>
                <a:off x="4016388" y="4658261"/>
                <a:ext cx="216739" cy="409388"/>
                <a:chOff x="5222082" y="6299833"/>
                <a:chExt cx="1527659" cy="3235325"/>
              </a:xfrm>
            </p:grpSpPr>
            <p:sp>
              <p:nvSpPr>
                <p:cNvPr id="136" name="Rounded Rectangle 109"/>
                <p:cNvSpPr/>
                <p:nvPr/>
              </p:nvSpPr>
              <p:spPr>
                <a:xfrm>
                  <a:off x="5237538" y="6309358"/>
                  <a:ext cx="1512203" cy="3225800"/>
                </a:xfrm>
                <a:prstGeom prst="roundRect">
                  <a:avLst>
                    <a:gd name="adj" fmla="val 15585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137" name="Group 110"/>
                <p:cNvGrpSpPr/>
                <p:nvPr/>
              </p:nvGrpSpPr>
              <p:grpSpPr>
                <a:xfrm>
                  <a:off x="5222082" y="6299833"/>
                  <a:ext cx="1277502" cy="3130393"/>
                  <a:chOff x="5222082" y="6299833"/>
                  <a:chExt cx="1277502" cy="3130393"/>
                </a:xfrm>
              </p:grpSpPr>
              <p:grpSp>
                <p:nvGrpSpPr>
                  <p:cNvPr id="139" name="Group 112"/>
                  <p:cNvGrpSpPr/>
                  <p:nvPr/>
                </p:nvGrpSpPr>
                <p:grpSpPr>
                  <a:xfrm>
                    <a:off x="5222082" y="6299833"/>
                    <a:ext cx="1277502" cy="1150421"/>
                    <a:chOff x="5222082" y="6299833"/>
                    <a:chExt cx="1277502" cy="1150421"/>
                  </a:xfrm>
                </p:grpSpPr>
                <p:sp>
                  <p:nvSpPr>
                    <p:cNvPr id="143" name="Oval 116"/>
                    <p:cNvSpPr/>
                    <p:nvPr/>
                  </p:nvSpPr>
                  <p:spPr>
                    <a:xfrm>
                      <a:off x="5964437" y="6448335"/>
                      <a:ext cx="58406" cy="52891"/>
                    </a:xfrm>
                    <a:prstGeom prst="ellips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grpSp>
                  <p:nvGrpSpPr>
                    <p:cNvPr id="144" name="Group 117"/>
                    <p:cNvGrpSpPr/>
                    <p:nvPr/>
                  </p:nvGrpSpPr>
                  <p:grpSpPr>
                    <a:xfrm>
                      <a:off x="5864206" y="6566627"/>
                      <a:ext cx="275906" cy="58687"/>
                      <a:chOff x="5864206" y="6566627"/>
                      <a:chExt cx="275906" cy="58687"/>
                    </a:xfrm>
                    <a:solidFill>
                      <a:schemeClr val="bg2">
                        <a:lumMod val="50000"/>
                      </a:schemeClr>
                    </a:solidFill>
                  </p:grpSpPr>
                  <p:sp>
                    <p:nvSpPr>
                      <p:cNvPr id="149" name="Rounded Rectangle 122"/>
                      <p:cNvSpPr/>
                      <p:nvPr/>
                    </p:nvSpPr>
                    <p:spPr>
                      <a:xfrm>
                        <a:off x="5893594" y="6566627"/>
                        <a:ext cx="214313" cy="58687"/>
                      </a:xfrm>
                      <a:prstGeom prst="roundRect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SG"/>
                      </a:p>
                    </p:txBody>
                  </p:sp>
                  <p:sp>
                    <p:nvSpPr>
                      <p:cNvPr id="150" name="Oval 123"/>
                      <p:cNvSpPr/>
                      <p:nvPr/>
                    </p:nvSpPr>
                    <p:spPr>
                      <a:xfrm>
                        <a:off x="6075700" y="6566627"/>
                        <a:ext cx="64412" cy="5833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SG"/>
                      </a:p>
                    </p:txBody>
                  </p:sp>
                  <p:sp>
                    <p:nvSpPr>
                      <p:cNvPr id="151" name="Oval 124"/>
                      <p:cNvSpPr/>
                      <p:nvPr/>
                    </p:nvSpPr>
                    <p:spPr>
                      <a:xfrm>
                        <a:off x="5864206" y="6566627"/>
                        <a:ext cx="64412" cy="58330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SG"/>
                      </a:p>
                    </p:txBody>
                  </p:sp>
                </p:grpSp>
                <p:sp>
                  <p:nvSpPr>
                    <p:cNvPr id="145" name="Rectangle 118"/>
                    <p:cNvSpPr/>
                    <p:nvPr/>
                  </p:nvSpPr>
                  <p:spPr>
                    <a:xfrm>
                      <a:off x="5222082" y="6769893"/>
                      <a:ext cx="18288" cy="137160"/>
                    </a:xfrm>
                    <a:prstGeom prst="rect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46" name="Rectangle 119"/>
                    <p:cNvSpPr/>
                    <p:nvPr/>
                  </p:nvSpPr>
                  <p:spPr>
                    <a:xfrm>
                      <a:off x="5222082" y="7060405"/>
                      <a:ext cx="18288" cy="137160"/>
                    </a:xfrm>
                    <a:prstGeom prst="rect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47" name="Rectangle 120"/>
                    <p:cNvSpPr/>
                    <p:nvPr/>
                  </p:nvSpPr>
                  <p:spPr>
                    <a:xfrm>
                      <a:off x="5222082" y="7313094"/>
                      <a:ext cx="18288" cy="137160"/>
                    </a:xfrm>
                    <a:prstGeom prst="rect">
                      <a:avLst/>
                    </a:pr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48" name="Rectangle 121"/>
                    <p:cNvSpPr/>
                    <p:nvPr/>
                  </p:nvSpPr>
                  <p:spPr>
                    <a:xfrm rot="5400000">
                      <a:off x="6376140" y="6194677"/>
                      <a:ext cx="18288" cy="228600"/>
                    </a:xfrm>
                    <a:prstGeom prst="rect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</p:grpSp>
              <p:grpSp>
                <p:nvGrpSpPr>
                  <p:cNvPr id="140" name="Group 113"/>
                  <p:cNvGrpSpPr/>
                  <p:nvPr/>
                </p:nvGrpSpPr>
                <p:grpSpPr>
                  <a:xfrm>
                    <a:off x="5884068" y="9201626"/>
                    <a:ext cx="233363" cy="228600"/>
                    <a:chOff x="5884068" y="9201626"/>
                    <a:chExt cx="233363" cy="228600"/>
                  </a:xfrm>
                </p:grpSpPr>
                <p:sp>
                  <p:nvSpPr>
                    <p:cNvPr id="141" name="Oval 114"/>
                    <p:cNvSpPr/>
                    <p:nvPr/>
                  </p:nvSpPr>
                  <p:spPr>
                    <a:xfrm>
                      <a:off x="5884068" y="9201626"/>
                      <a:ext cx="233363" cy="228600"/>
                    </a:xfrm>
                    <a:prstGeom prst="ellipse">
                      <a:avLst/>
                    </a:prstGeom>
                    <a:noFill/>
                    <a:ln w="6350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42" name="Flowchart: Alternate Process 115"/>
                    <p:cNvSpPr/>
                    <p:nvPr/>
                  </p:nvSpPr>
                  <p:spPr>
                    <a:xfrm>
                      <a:off x="5956550" y="9272588"/>
                      <a:ext cx="92901" cy="91439"/>
                    </a:xfrm>
                    <a:prstGeom prst="flowChartAlternateProcess">
                      <a:avLst/>
                    </a:prstGeom>
                    <a:noFill/>
                    <a:ln w="6350">
                      <a:solidFill>
                        <a:schemeClr val="bg2">
                          <a:lumMod val="9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</p:grpSp>
            </p:grpSp>
            <p:sp>
              <p:nvSpPr>
                <p:cNvPr id="138" name="Rectangle 111"/>
                <p:cNvSpPr/>
                <p:nvPr/>
              </p:nvSpPr>
              <p:spPr>
                <a:xfrm>
                  <a:off x="5355999" y="6736860"/>
                  <a:ext cx="1289500" cy="2351745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</p:grpSp>
      <p:sp>
        <p:nvSpPr>
          <p:cNvPr id="183" name="TextBox 225"/>
          <p:cNvSpPr txBox="1"/>
          <p:nvPr/>
        </p:nvSpPr>
        <p:spPr>
          <a:xfrm>
            <a:off x="5879607" y="1916832"/>
            <a:ext cx="1847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000" b="1" dirty="0">
                <a:latin typeface="Helvetica" pitchFamily="2" charset="0"/>
                <a:cs typeface="Helvetica Neue"/>
              </a:rPr>
              <a:t>Increasing smartphone </a:t>
            </a:r>
            <a:r>
              <a:rPr kumimoji="1" lang="en-US" sz="2000" b="1" dirty="0" smtClean="0">
                <a:latin typeface="Helvetica" pitchFamily="2" charset="0"/>
                <a:cs typeface="Helvetica Neue"/>
              </a:rPr>
              <a:t>penetration</a:t>
            </a:r>
            <a:endParaRPr kumimoji="1" lang="en-SG" sz="2000" b="1" dirty="0">
              <a:latin typeface="Helvetica" pitchFamily="2" charset="0"/>
              <a:cs typeface="Helvetica Neue"/>
            </a:endParaRPr>
          </a:p>
        </p:txBody>
      </p:sp>
      <p:grpSp>
        <p:nvGrpSpPr>
          <p:cNvPr id="184" name="Group 68"/>
          <p:cNvGrpSpPr/>
          <p:nvPr/>
        </p:nvGrpSpPr>
        <p:grpSpPr>
          <a:xfrm>
            <a:off x="4412750" y="3291456"/>
            <a:ext cx="1383529" cy="1383529"/>
            <a:chOff x="6173473" y="3059361"/>
            <a:chExt cx="3240000" cy="3240000"/>
          </a:xfrm>
        </p:grpSpPr>
        <p:sp>
          <p:nvSpPr>
            <p:cNvPr id="185" name="Oval 223"/>
            <p:cNvSpPr/>
            <p:nvPr/>
          </p:nvSpPr>
          <p:spPr>
            <a:xfrm>
              <a:off x="6173473" y="3059361"/>
              <a:ext cx="3240000" cy="324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86" name="Group 67"/>
            <p:cNvGrpSpPr/>
            <p:nvPr/>
          </p:nvGrpSpPr>
          <p:grpSpPr>
            <a:xfrm>
              <a:off x="6599321" y="3905830"/>
              <a:ext cx="2388304" cy="1576055"/>
              <a:chOff x="5153021" y="3203143"/>
              <a:chExt cx="3717582" cy="2453253"/>
            </a:xfrm>
          </p:grpSpPr>
          <p:grpSp>
            <p:nvGrpSpPr>
              <p:cNvPr id="187" name="Group 65"/>
              <p:cNvGrpSpPr/>
              <p:nvPr/>
            </p:nvGrpSpPr>
            <p:grpSpPr>
              <a:xfrm>
                <a:off x="5153021" y="3203143"/>
                <a:ext cx="3717582" cy="2453253"/>
                <a:chOff x="4958874" y="3076408"/>
                <a:chExt cx="3837719" cy="2532532"/>
              </a:xfrm>
            </p:grpSpPr>
            <p:grpSp>
              <p:nvGrpSpPr>
                <p:cNvPr id="200" name="Group 64"/>
                <p:cNvGrpSpPr/>
                <p:nvPr/>
              </p:nvGrpSpPr>
              <p:grpSpPr>
                <a:xfrm>
                  <a:off x="4958874" y="3076408"/>
                  <a:ext cx="3837719" cy="2532532"/>
                  <a:chOff x="4958874" y="3076407"/>
                  <a:chExt cx="3985151" cy="2629823"/>
                </a:xfrm>
              </p:grpSpPr>
              <p:sp>
                <p:nvSpPr>
                  <p:cNvPr id="202" name="Rounded Rectangle 2071"/>
                  <p:cNvSpPr/>
                  <p:nvPr/>
                </p:nvSpPr>
                <p:spPr>
                  <a:xfrm>
                    <a:off x="4958874" y="3076407"/>
                    <a:ext cx="3985151" cy="2629823"/>
                  </a:xfrm>
                  <a:prstGeom prst="roundRect">
                    <a:avLst>
                      <a:gd name="adj" fmla="val 7009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203" name="Rectangle 2072"/>
                  <p:cNvSpPr/>
                  <p:nvPr/>
                </p:nvSpPr>
                <p:spPr>
                  <a:xfrm>
                    <a:off x="5170164" y="3382548"/>
                    <a:ext cx="3560948" cy="203974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  <p:sp>
              <p:nvSpPr>
                <p:cNvPr id="201" name="Oval 2073"/>
                <p:cNvSpPr/>
                <p:nvPr/>
              </p:nvSpPr>
              <p:spPr>
                <a:xfrm>
                  <a:off x="6874680" y="3209814"/>
                  <a:ext cx="54000" cy="5400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5554017" y="3820859"/>
                <a:ext cx="1256944" cy="1252630"/>
                <a:chOff x="5577360" y="3587295"/>
                <a:chExt cx="1736308" cy="1730348"/>
              </a:xfrm>
            </p:grpSpPr>
            <p:grpSp>
              <p:nvGrpSpPr>
                <p:cNvPr id="196" name="Group 2078"/>
                <p:cNvGrpSpPr/>
                <p:nvPr/>
              </p:nvGrpSpPr>
              <p:grpSpPr>
                <a:xfrm>
                  <a:off x="5577360" y="3587295"/>
                  <a:ext cx="1736308" cy="1730348"/>
                  <a:chOff x="5577360" y="3587295"/>
                  <a:chExt cx="1736308" cy="1730348"/>
                </a:xfrm>
              </p:grpSpPr>
              <p:sp>
                <p:nvSpPr>
                  <p:cNvPr id="198" name="Pie 140"/>
                  <p:cNvSpPr/>
                  <p:nvPr/>
                </p:nvSpPr>
                <p:spPr>
                  <a:xfrm rot="17210528">
                    <a:off x="5577360" y="3589643"/>
                    <a:ext cx="1728000" cy="1728000"/>
                  </a:xfrm>
                  <a:prstGeom prst="pie">
                    <a:avLst>
                      <a:gd name="adj1" fmla="val 1904934"/>
                      <a:gd name="adj2" fmla="val 11884732"/>
                    </a:avLst>
                  </a:prstGeom>
                  <a:solidFill>
                    <a:srgbClr val="FF4B4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Pie 141"/>
                  <p:cNvSpPr/>
                  <p:nvPr/>
                </p:nvSpPr>
                <p:spPr>
                  <a:xfrm rot="13717532">
                    <a:off x="5585668" y="3587295"/>
                    <a:ext cx="1728000" cy="1728000"/>
                  </a:xfrm>
                  <a:prstGeom prst="pie">
                    <a:avLst>
                      <a:gd name="adj1" fmla="val 1822566"/>
                      <a:gd name="adj2" fmla="val 5390045"/>
                    </a:avLst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7" name="Pie 142"/>
                <p:cNvSpPr/>
                <p:nvPr/>
              </p:nvSpPr>
              <p:spPr>
                <a:xfrm>
                  <a:off x="5585668" y="3587295"/>
                  <a:ext cx="1728000" cy="1728000"/>
                </a:xfrm>
                <a:prstGeom prst="pie">
                  <a:avLst>
                    <a:gd name="adj1" fmla="val 7427393"/>
                    <a:gd name="adj2" fmla="val 1557278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9" name="Group 161"/>
              <p:cNvGrpSpPr/>
              <p:nvPr/>
            </p:nvGrpSpPr>
            <p:grpSpPr>
              <a:xfrm>
                <a:off x="7097561" y="3824977"/>
                <a:ext cx="1256944" cy="1252630"/>
                <a:chOff x="5577360" y="3587295"/>
                <a:chExt cx="1736308" cy="1730348"/>
              </a:xfrm>
            </p:grpSpPr>
            <p:grpSp>
              <p:nvGrpSpPr>
                <p:cNvPr id="192" name="Group 162"/>
                <p:cNvGrpSpPr/>
                <p:nvPr/>
              </p:nvGrpSpPr>
              <p:grpSpPr>
                <a:xfrm>
                  <a:off x="5577360" y="3587295"/>
                  <a:ext cx="1736308" cy="1730348"/>
                  <a:chOff x="5577360" y="3587295"/>
                  <a:chExt cx="1736308" cy="1730348"/>
                </a:xfrm>
              </p:grpSpPr>
              <p:sp>
                <p:nvSpPr>
                  <p:cNvPr id="194" name="Pie 164"/>
                  <p:cNvSpPr/>
                  <p:nvPr/>
                </p:nvSpPr>
                <p:spPr>
                  <a:xfrm rot="17210528">
                    <a:off x="5577360" y="3589643"/>
                    <a:ext cx="1728000" cy="1728000"/>
                  </a:xfrm>
                  <a:prstGeom prst="pie">
                    <a:avLst>
                      <a:gd name="adj1" fmla="val 1904934"/>
                      <a:gd name="adj2" fmla="val 11884732"/>
                    </a:avLst>
                  </a:prstGeom>
                  <a:solidFill>
                    <a:srgbClr val="FF4B4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Pie 165"/>
                  <p:cNvSpPr/>
                  <p:nvPr/>
                </p:nvSpPr>
                <p:spPr>
                  <a:xfrm rot="13717532">
                    <a:off x="5585668" y="3587295"/>
                    <a:ext cx="1728000" cy="1728000"/>
                  </a:xfrm>
                  <a:prstGeom prst="pie">
                    <a:avLst>
                      <a:gd name="adj1" fmla="val 1822566"/>
                      <a:gd name="adj2" fmla="val 5390045"/>
                    </a:avLst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93" name="Pie 163"/>
                <p:cNvSpPr/>
                <p:nvPr/>
              </p:nvSpPr>
              <p:spPr>
                <a:xfrm>
                  <a:off x="5585668" y="3587295"/>
                  <a:ext cx="1728000" cy="1728000"/>
                </a:xfrm>
                <a:prstGeom prst="pie">
                  <a:avLst>
                    <a:gd name="adj1" fmla="val 2309414"/>
                    <a:gd name="adj2" fmla="val 15572783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0" name="Rectangle 66"/>
              <p:cNvSpPr/>
              <p:nvPr/>
            </p:nvSpPr>
            <p:spPr>
              <a:xfrm>
                <a:off x="5560031" y="3632276"/>
                <a:ext cx="504056" cy="9373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Rectangle 169"/>
              <p:cNvSpPr/>
              <p:nvPr/>
            </p:nvSpPr>
            <p:spPr>
              <a:xfrm>
                <a:off x="7179745" y="3632276"/>
                <a:ext cx="665156" cy="1005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204" name="TextBox 226"/>
          <p:cNvSpPr txBox="1"/>
          <p:nvPr/>
        </p:nvSpPr>
        <p:spPr>
          <a:xfrm>
            <a:off x="6042553" y="3501008"/>
            <a:ext cx="15217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sz="2000" b="1" dirty="0">
                <a:latin typeface="Helvetica" pitchFamily="2" charset="0"/>
                <a:cs typeface="Helvetica Neue"/>
              </a:rPr>
              <a:t>Huge student population</a:t>
            </a:r>
            <a:endParaRPr kumimoji="1" lang="en-SG" sz="2000" b="1" dirty="0">
              <a:latin typeface="Helvetica" pitchFamily="2" charset="0"/>
              <a:cs typeface="Helvetica Neue"/>
            </a:endParaRPr>
          </a:p>
        </p:txBody>
      </p:sp>
      <p:sp>
        <p:nvSpPr>
          <p:cNvPr id="102" name="标题 1"/>
          <p:cNvSpPr>
            <a:spLocks noGrp="1"/>
          </p:cNvSpPr>
          <p:nvPr>
            <p:ph type="title"/>
          </p:nvPr>
        </p:nvSpPr>
        <p:spPr>
          <a:xfrm>
            <a:off x="493199" y="209336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Internationalization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3" name="图片 102" descr="treas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59" y="4836767"/>
            <a:ext cx="1367760" cy="1368000"/>
          </a:xfrm>
          <a:prstGeom prst="rect">
            <a:avLst/>
          </a:prstGeom>
        </p:spPr>
      </p:pic>
      <p:sp>
        <p:nvSpPr>
          <p:cNvPr id="117" name="TextBox 226"/>
          <p:cNvSpPr txBox="1"/>
          <p:nvPr/>
        </p:nvSpPr>
        <p:spPr>
          <a:xfrm>
            <a:off x="6042553" y="5229200"/>
            <a:ext cx="1521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SG" sz="2000" b="1" dirty="0">
                <a:latin typeface="Helvetica" pitchFamily="2" charset="0"/>
                <a:cs typeface="Helvetica Neue"/>
              </a:rPr>
              <a:t>Niche market</a:t>
            </a:r>
          </a:p>
        </p:txBody>
      </p:sp>
      <p:grpSp>
        <p:nvGrpSpPr>
          <p:cNvPr id="116" name="组 115"/>
          <p:cNvGrpSpPr/>
          <p:nvPr/>
        </p:nvGrpSpPr>
        <p:grpSpPr>
          <a:xfrm>
            <a:off x="0" y="6516370"/>
            <a:ext cx="9144000" cy="361168"/>
            <a:chOff x="0" y="5869308"/>
            <a:chExt cx="9144000" cy="361168"/>
          </a:xfrm>
        </p:grpSpPr>
        <p:grpSp>
          <p:nvGrpSpPr>
            <p:cNvPr id="121" name="组 120"/>
            <p:cNvGrpSpPr/>
            <p:nvPr/>
          </p:nvGrpSpPr>
          <p:grpSpPr>
            <a:xfrm>
              <a:off x="0" y="5869308"/>
              <a:ext cx="9144000" cy="359989"/>
              <a:chOff x="0" y="6525344"/>
              <a:chExt cx="9144000" cy="359989"/>
            </a:xfrm>
          </p:grpSpPr>
          <p:grpSp>
            <p:nvGrpSpPr>
              <p:cNvPr id="207" name="组 206"/>
              <p:cNvGrpSpPr/>
              <p:nvPr/>
            </p:nvGrpSpPr>
            <p:grpSpPr>
              <a:xfrm>
                <a:off x="0" y="6525344"/>
                <a:ext cx="9144000" cy="359989"/>
                <a:chOff x="0" y="6516370"/>
                <a:chExt cx="9144000" cy="359989"/>
              </a:xfrm>
            </p:grpSpPr>
            <p:sp>
              <p:nvSpPr>
                <p:cNvPr id="209" name="矩形 208"/>
                <p:cNvSpPr/>
                <p:nvPr/>
              </p:nvSpPr>
              <p:spPr>
                <a:xfrm>
                  <a:off x="0" y="6516370"/>
                  <a:ext cx="9144000" cy="341630"/>
                </a:xfrm>
                <a:prstGeom prst="rect">
                  <a:avLst/>
                </a:prstGeom>
                <a:solidFill>
                  <a:srgbClr val="536075"/>
                </a:solidFill>
                <a:ln>
                  <a:solidFill>
                    <a:srgbClr val="53607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800">
                    <a:solidFill>
                      <a:srgbClr val="FFFFCE"/>
                    </a:solidFill>
                  </a:endParaRPr>
                </a:p>
              </p:txBody>
            </p:sp>
            <p:sp>
              <p:nvSpPr>
                <p:cNvPr id="210" name="文本框 209"/>
                <p:cNvSpPr txBox="1"/>
                <p:nvPr/>
              </p:nvSpPr>
              <p:spPr>
                <a:xfrm>
                  <a:off x="612588" y="6597352"/>
                  <a:ext cx="10824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92A9C0"/>
                      </a:solidFill>
                      <a:latin typeface="Helvetica"/>
                      <a:cs typeface="Helvetica"/>
                    </a:rPr>
                    <a:t>Innovation</a:t>
                  </a:r>
                  <a:endParaRPr kumimoji="1" lang="zh-CN" altLang="en-US" sz="1200" dirty="0">
                    <a:solidFill>
                      <a:srgbClr val="92A9C0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11" name="文本框 210"/>
                <p:cNvSpPr txBox="1"/>
                <p:nvPr/>
              </p:nvSpPr>
              <p:spPr>
                <a:xfrm>
                  <a:off x="4941028" y="6599360"/>
                  <a:ext cx="12406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Financials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12" name="文本框 211"/>
                <p:cNvSpPr txBox="1"/>
                <p:nvPr/>
              </p:nvSpPr>
              <p:spPr>
                <a:xfrm>
                  <a:off x="2394692" y="6597352"/>
                  <a:ext cx="17667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Customer Acquisition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</p:grpSp>
          <p:pic>
            <p:nvPicPr>
              <p:cNvPr id="208" name="图片 207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osiaicBubbl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874917" y="6525414"/>
                <a:ext cx="108000" cy="168197"/>
              </a:xfrm>
              <a:prstGeom prst="rect">
                <a:avLst/>
              </a:prstGeom>
            </p:spPr>
          </p:pic>
        </p:grpSp>
        <p:sp>
          <p:nvSpPr>
            <p:cNvPr id="122" name="文本框 121"/>
            <p:cNvSpPr txBox="1"/>
            <p:nvPr/>
          </p:nvSpPr>
          <p:spPr>
            <a:xfrm>
              <a:off x="7016205" y="5953477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419737"/>
      </p:ext>
    </p:extLst>
  </p:cSld>
  <p:clrMapOvr>
    <a:masterClrMapping/>
  </p:clrMapOvr>
  <p:transition xmlns:p14="http://schemas.microsoft.com/office/powerpoint/2010/main"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 p14:presetBounceEnd="100000">
                                      <p:stCondLst>
                                        <p:cond delay="1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9" dur="1000" fill="hold"/>
                                            <p:tgtEl>
                                              <p:spTgt spid="126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 p14:presetBounceEnd="100000">
                                      <p:stCondLst>
                                        <p:cond delay="2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3" dur="1000" fill="hold"/>
                                            <p:tgtEl>
                                              <p:spTgt spid="12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1" nodeType="withEffect" p14:presetBounceEnd="100000">
                                      <p:stCondLst>
                                        <p:cond delay="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7" dur="1000" fill="hold"/>
                                            <p:tgtEl>
                                              <p:spTgt spid="128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 p14:presetBounceEnd="100000">
                                      <p:stCondLst>
                                        <p:cond delay="4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1" dur="1000" fill="hold"/>
                                            <p:tgtEl>
                                              <p:spTgt spid="1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grpId="1" nodeType="withEffect" p14:presetBounceEnd="10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35" dur="1000" fill="hold"/>
                                            <p:tgtEl>
                                              <p:spTgt spid="130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6" presetClass="emph" presetSubtype="0" decel="10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999000" y="99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9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5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6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6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7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75" dur="1000" fill="hold"/>
                                            <p:tgtEl>
                                              <p:spTgt spid="13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84" dur="1000" fill="hold"/>
                                            <p:tgtEl>
                                              <p:spTgt spid="18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6" presetClass="emph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500" fill="hold"/>
                                            <p:tgtEl>
                                              <p:spTgt spid="1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0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3012 -0.00186 " pathEditMode="relative" ptsTypes="AA">
                                          <p:cBhvr>
                                            <p:cTn id="100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2" dur="300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300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6" dur="300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300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0" dur="3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3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0" grpId="0" animBg="1"/>
          <p:bldP spid="110" grpId="1" animBg="1"/>
          <p:bldP spid="110" grpId="2" animBg="1"/>
          <p:bldP spid="123" grpId="1" animBg="1"/>
          <p:bldP spid="123" grpId="2" animBg="1"/>
          <p:bldP spid="123" grpId="3" animBg="1"/>
          <p:bldP spid="18" grpId="0" animBg="1"/>
          <p:bldP spid="18" grpId="1" animBg="1"/>
          <p:bldP spid="18" grpId="2" animBg="1"/>
          <p:bldP spid="126" grpId="0" animBg="1"/>
          <p:bldP spid="126" grpId="1" animBg="1"/>
          <p:bldP spid="126" grpId="2" animBg="1"/>
          <p:bldP spid="127" grpId="0" animBg="1"/>
          <p:bldP spid="127" grpId="1" animBg="1"/>
          <p:bldP spid="127" grpId="2" animBg="1"/>
          <p:bldP spid="128" grpId="0" animBg="1"/>
          <p:bldP spid="128" grpId="1" animBg="1"/>
          <p:bldP spid="128" grpId="2" animBg="1"/>
          <p:bldP spid="129" grpId="0" animBg="1"/>
          <p:bldP spid="129" grpId="1" animBg="1"/>
          <p:bldP spid="129" grpId="2" animBg="1"/>
          <p:bldP spid="130" grpId="0" animBg="1"/>
          <p:bldP spid="130" grpId="1" animBg="1"/>
          <p:bldP spid="130" grpId="2" animBg="1"/>
          <p:bldP spid="183" grpId="0"/>
          <p:bldP spid="183" grpId="1"/>
          <p:bldP spid="204" grpId="0"/>
          <p:bldP spid="204" grpId="1"/>
          <p:bldP spid="117" grpId="0"/>
          <p:bldP spid="117" grpId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0" fill="hold"/>
                                            <p:tgtEl>
                                              <p:spTgt spid="126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1000" fill="hold"/>
                                            <p:tgtEl>
                                              <p:spTgt spid="12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0" fill="hold"/>
                                            <p:tgtEl>
                                              <p:spTgt spid="128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1000" fill="hold"/>
                                            <p:tgtEl>
                                              <p:spTgt spid="12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0" fill="hold"/>
                                            <p:tgtEl>
                                              <p:spTgt spid="130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6" presetClass="emph" presetSubtype="0" decel="10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" fill="hold"/>
                                            <p:tgtEl>
                                              <p:spTgt spid="110"/>
                                            </p:tgtEl>
                                          </p:cBhvr>
                                          <p:by x="999000" y="999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9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5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60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6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7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000" fill="hold"/>
                                            <p:tgtEl>
                                              <p:spTgt spid="13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4" dur="1000" fill="hold"/>
                                            <p:tgtEl>
                                              <p:spTgt spid="18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6" presetClass="emph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500" fill="hold"/>
                                            <p:tgtEl>
                                              <p:spTgt spid="1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0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3012 -0.00186 " pathEditMode="relative" ptsTypes="AA">
                                          <p:cBhvr>
                                            <p:cTn id="100" dur="1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1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2" dur="300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300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6" dur="300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300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0" dur="3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3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4" dur="500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0" grpId="0" animBg="1"/>
          <p:bldP spid="110" grpId="1" animBg="1"/>
          <p:bldP spid="110" grpId="2" animBg="1"/>
          <p:bldP spid="123" grpId="1" animBg="1"/>
          <p:bldP spid="123" grpId="2" animBg="1"/>
          <p:bldP spid="123" grpId="3" animBg="1"/>
          <p:bldP spid="18" grpId="0" animBg="1"/>
          <p:bldP spid="18" grpId="1" animBg="1"/>
          <p:bldP spid="18" grpId="2" animBg="1"/>
          <p:bldP spid="126" grpId="0" animBg="1"/>
          <p:bldP spid="126" grpId="1" animBg="1"/>
          <p:bldP spid="126" grpId="2" animBg="1"/>
          <p:bldP spid="127" grpId="0" animBg="1"/>
          <p:bldP spid="127" grpId="1" animBg="1"/>
          <p:bldP spid="127" grpId="2" animBg="1"/>
          <p:bldP spid="128" grpId="0" animBg="1"/>
          <p:bldP spid="128" grpId="1" animBg="1"/>
          <p:bldP spid="128" grpId="2" animBg="1"/>
          <p:bldP spid="129" grpId="0" animBg="1"/>
          <p:bldP spid="129" grpId="1" animBg="1"/>
          <p:bldP spid="129" grpId="2" animBg="1"/>
          <p:bldP spid="130" grpId="0" animBg="1"/>
          <p:bldP spid="130" grpId="1" animBg="1"/>
          <p:bldP spid="130" grpId="2" animBg="1"/>
          <p:bldP spid="183" grpId="0"/>
          <p:bldP spid="183" grpId="1"/>
          <p:bldP spid="204" grpId="0"/>
          <p:bldP spid="204" grpId="1"/>
          <p:bldP spid="117" grpId="0"/>
          <p:bldP spid="117" grpId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Market Analysis of China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148" y="6511873"/>
            <a:ext cx="108000" cy="168197"/>
          </a:xfrm>
          <a:prstGeom prst="rect">
            <a:avLst/>
          </a:prstGeom>
        </p:spPr>
      </p:pic>
      <p:sp>
        <p:nvSpPr>
          <p:cNvPr id="13" name="Block Arc 15"/>
          <p:cNvSpPr/>
          <p:nvPr/>
        </p:nvSpPr>
        <p:spPr>
          <a:xfrm>
            <a:off x="3914864" y="1234042"/>
            <a:ext cx="1224136" cy="819472"/>
          </a:xfrm>
          <a:prstGeom prst="blockArc">
            <a:avLst>
              <a:gd name="adj1" fmla="val 10800000"/>
              <a:gd name="adj2" fmla="val 21599999"/>
              <a:gd name="adj3" fmla="val 12550"/>
            </a:avLst>
          </a:prstGeom>
          <a:solidFill>
            <a:srgbClr val="B4D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2947031" y="1974696"/>
            <a:ext cx="3097030" cy="699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ounded Rectangle 22"/>
          <p:cNvSpPr/>
          <p:nvPr/>
        </p:nvSpPr>
        <p:spPr>
          <a:xfrm>
            <a:off x="1811107" y="1765482"/>
            <a:ext cx="5516585" cy="4231039"/>
          </a:xfrm>
          <a:prstGeom prst="roundRect">
            <a:avLst>
              <a:gd name="adj" fmla="val 10591"/>
            </a:avLst>
          </a:prstGeom>
          <a:solidFill>
            <a:srgbClr val="2B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24"/>
          <p:cNvSpPr/>
          <p:nvPr/>
        </p:nvSpPr>
        <p:spPr>
          <a:xfrm>
            <a:off x="2274499" y="2098137"/>
            <a:ext cx="4596643" cy="3544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Group 26"/>
          <p:cNvGrpSpPr/>
          <p:nvPr/>
        </p:nvGrpSpPr>
        <p:grpSpPr>
          <a:xfrm>
            <a:off x="3219537" y="1522074"/>
            <a:ext cx="2613119" cy="1224136"/>
            <a:chOff x="3638014" y="908720"/>
            <a:chExt cx="1944216" cy="1049261"/>
          </a:xfrm>
        </p:grpSpPr>
        <p:sp>
          <p:nvSpPr>
            <p:cNvPr id="18" name="Oval 11"/>
            <p:cNvSpPr/>
            <p:nvPr/>
          </p:nvSpPr>
          <p:spPr>
            <a:xfrm>
              <a:off x="3638014" y="908722"/>
              <a:ext cx="571828" cy="1049259"/>
            </a:xfrm>
            <a:prstGeom prst="ellipse">
              <a:avLst/>
            </a:prstGeom>
            <a:solidFill>
              <a:srgbClr val="B4D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ctangle 12"/>
            <p:cNvSpPr/>
            <p:nvPr/>
          </p:nvSpPr>
          <p:spPr>
            <a:xfrm>
              <a:off x="3923928" y="908720"/>
              <a:ext cx="1372388" cy="1049259"/>
            </a:xfrm>
            <a:prstGeom prst="rect">
              <a:avLst/>
            </a:prstGeom>
            <a:solidFill>
              <a:srgbClr val="B4D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Oval 13"/>
            <p:cNvSpPr/>
            <p:nvPr/>
          </p:nvSpPr>
          <p:spPr>
            <a:xfrm>
              <a:off x="5010402" y="908722"/>
              <a:ext cx="571828" cy="1049259"/>
            </a:xfrm>
            <a:prstGeom prst="ellipse">
              <a:avLst/>
            </a:prstGeom>
            <a:solidFill>
              <a:srgbClr val="B4D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Rounded Rectangle 27"/>
          <p:cNvSpPr/>
          <p:nvPr/>
        </p:nvSpPr>
        <p:spPr>
          <a:xfrm>
            <a:off x="2853275" y="2170146"/>
            <a:ext cx="3290595" cy="20162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lowchart: Alternate Process 28"/>
          <p:cNvSpPr/>
          <p:nvPr/>
        </p:nvSpPr>
        <p:spPr>
          <a:xfrm>
            <a:off x="2820657" y="2170146"/>
            <a:ext cx="3580941" cy="93610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 20"/>
          <p:cNvGrpSpPr/>
          <p:nvPr/>
        </p:nvGrpSpPr>
        <p:grpSpPr>
          <a:xfrm>
            <a:off x="0" y="6516370"/>
            <a:ext cx="9144000" cy="361168"/>
            <a:chOff x="0" y="5869308"/>
            <a:chExt cx="9144000" cy="361168"/>
          </a:xfrm>
        </p:grpSpPr>
        <p:grpSp>
          <p:nvGrpSpPr>
            <p:cNvPr id="22" name="组 21"/>
            <p:cNvGrpSpPr/>
            <p:nvPr/>
          </p:nvGrpSpPr>
          <p:grpSpPr>
            <a:xfrm>
              <a:off x="0" y="5869308"/>
              <a:ext cx="9144000" cy="359989"/>
              <a:chOff x="0" y="6525344"/>
              <a:chExt cx="9144000" cy="359989"/>
            </a:xfrm>
          </p:grpSpPr>
          <p:grpSp>
            <p:nvGrpSpPr>
              <p:cNvPr id="25" name="组 24"/>
              <p:cNvGrpSpPr/>
              <p:nvPr/>
            </p:nvGrpSpPr>
            <p:grpSpPr>
              <a:xfrm>
                <a:off x="0" y="6525344"/>
                <a:ext cx="9144000" cy="359989"/>
                <a:chOff x="0" y="6516370"/>
                <a:chExt cx="9144000" cy="359989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0" y="6516370"/>
                  <a:ext cx="9144000" cy="341630"/>
                </a:xfrm>
                <a:prstGeom prst="rect">
                  <a:avLst/>
                </a:prstGeom>
                <a:solidFill>
                  <a:srgbClr val="536075"/>
                </a:solidFill>
                <a:ln>
                  <a:solidFill>
                    <a:srgbClr val="53607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800">
                    <a:solidFill>
                      <a:srgbClr val="FFFFCE"/>
                    </a:solidFill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612588" y="6597352"/>
                  <a:ext cx="10824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92A9C0"/>
                      </a:solidFill>
                      <a:latin typeface="Helvetica"/>
                      <a:cs typeface="Helvetica"/>
                    </a:rPr>
                    <a:t>Innovation</a:t>
                  </a:r>
                  <a:endParaRPr kumimoji="1" lang="zh-CN" altLang="en-US" sz="1200" dirty="0">
                    <a:solidFill>
                      <a:srgbClr val="92A9C0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941028" y="6599360"/>
                  <a:ext cx="12406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Financials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394692" y="6597352"/>
                  <a:ext cx="17667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Customer Acquisition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</p:grp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MosiaicBubbl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874917" y="6525414"/>
                <a:ext cx="108000" cy="168197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/>
            <p:nvPr/>
          </p:nvSpPr>
          <p:spPr>
            <a:xfrm>
              <a:off x="7016205" y="5953477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584103" y="2436087"/>
            <a:ext cx="399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Helvetica Neue Light"/>
                <a:cs typeface="Helvetica Neue Light"/>
              </a:rPr>
              <a:t>How much time do you think has been wasted in organizing group activity? </a:t>
            </a:r>
            <a:endParaRPr kumimoji="1" lang="zh-CN" altLang="en-US" dirty="0">
              <a:latin typeface="Helvetica Neue Light"/>
              <a:cs typeface="Helvetica Neue Light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685792298"/>
              </p:ext>
            </p:extLst>
          </p:nvPr>
        </p:nvGraphicFramePr>
        <p:xfrm>
          <a:off x="1918160" y="3082418"/>
          <a:ext cx="5366611" cy="249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1723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Competitive Position in China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0" y="6525344"/>
            <a:ext cx="9144000" cy="357981"/>
            <a:chOff x="0" y="6516370"/>
            <a:chExt cx="9144000" cy="357981"/>
          </a:xfrm>
        </p:grpSpPr>
        <p:sp>
          <p:nvSpPr>
            <p:cNvPr id="29" name="矩形 28"/>
            <p:cNvSpPr/>
            <p:nvPr/>
          </p:nvSpPr>
          <p:spPr>
            <a:xfrm>
              <a:off x="0" y="6516370"/>
              <a:ext cx="9144000" cy="341630"/>
            </a:xfrm>
            <a:prstGeom prst="rect">
              <a:avLst/>
            </a:prstGeom>
            <a:solidFill>
              <a:srgbClr val="536075"/>
            </a:solidFill>
            <a:ln>
              <a:solidFill>
                <a:srgbClr val="5360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>
                <a:solidFill>
                  <a:srgbClr val="FFFFCE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2588" y="6597352"/>
              <a:ext cx="10824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92A9C0"/>
                  </a:solidFill>
                  <a:latin typeface="Helvetica"/>
                  <a:cs typeface="Helvetica"/>
                </a:rPr>
                <a:t>Our product</a:t>
              </a:r>
              <a:endParaRPr kumimoji="1" lang="zh-CN" altLang="en-US" sz="1200" dirty="0">
                <a:solidFill>
                  <a:srgbClr val="92A9C0"/>
                </a:solidFill>
                <a:latin typeface="Helvetica"/>
                <a:cs typeface="Helvetic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470851" y="6597352"/>
              <a:ext cx="1240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92A9C0"/>
                  </a:solidFill>
                  <a:latin typeface="Helvetica"/>
                  <a:cs typeface="Helvetica"/>
                </a:rPr>
                <a:t>Financials</a:t>
              </a:r>
              <a:endParaRPr kumimoji="1" lang="zh-CN" altLang="en-US" sz="1200" dirty="0">
                <a:solidFill>
                  <a:srgbClr val="92A9C0"/>
                </a:solidFill>
                <a:latin typeface="Helvetica"/>
                <a:cs typeface="Helvetic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487351" y="6597352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8098B3"/>
                  </a:solidFill>
                  <a:latin typeface="Helvetica"/>
                  <a:cs typeface="Helvetica"/>
                </a:rPr>
                <a:t>Customer Acquisition</a:t>
              </a:r>
              <a:endParaRPr kumimoji="1" lang="zh-CN" altLang="en-US" sz="1200" dirty="0">
                <a:solidFill>
                  <a:srgbClr val="8098B3"/>
                </a:solidFill>
                <a:latin typeface="Helvetica"/>
                <a:cs typeface="Helvetic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029878" y="6597352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148" y="6511873"/>
            <a:ext cx="108000" cy="168197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2470082" y="1417638"/>
            <a:ext cx="2165380" cy="1820268"/>
            <a:chOff x="2024281" y="4190983"/>
            <a:chExt cx="2165380" cy="1820268"/>
          </a:xfrm>
        </p:grpSpPr>
        <p:pic>
          <p:nvPicPr>
            <p:cNvPr id="5" name="图片 4" descr="37d12f2eb9389b502189c1838735e5dde6116ee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971" y="4190983"/>
              <a:ext cx="1260000" cy="12600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24281" y="5611141"/>
              <a:ext cx="2165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smtClean="0">
                  <a:latin typeface="Helvetica Neue Thin"/>
                  <a:cs typeface="Helvetica Neue Thin"/>
                </a:rPr>
                <a:t>Friday</a:t>
              </a:r>
              <a:endParaRPr kumimoji="1" lang="zh-CN" altLang="en-US" sz="2000" dirty="0">
                <a:latin typeface="Helvetica Neue Thin"/>
                <a:cs typeface="Helvetica Neue Thin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4864498" y="1417638"/>
            <a:ext cx="2165380" cy="1820268"/>
            <a:chOff x="5091992" y="4210825"/>
            <a:chExt cx="2165380" cy="1820268"/>
          </a:xfrm>
        </p:grpSpPr>
        <p:pic>
          <p:nvPicPr>
            <p:cNvPr id="3" name="图片 2" descr="91ef76c6a7efce1ba07eb20eae51f3deb58f6598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682" y="4210825"/>
              <a:ext cx="1260000" cy="12600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091992" y="5630983"/>
              <a:ext cx="2165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err="1" smtClean="0">
                  <a:latin typeface="Helvetica Neue Thin"/>
                  <a:cs typeface="Helvetica Neue Thin"/>
                </a:rPr>
                <a:t>ClassBox</a:t>
              </a:r>
              <a:endParaRPr kumimoji="1" lang="zh-CN" altLang="en-US" sz="2000" dirty="0">
                <a:latin typeface="Helvetica Neue Thin"/>
                <a:cs typeface="Helvetica Neue Thin"/>
              </a:endParaRP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457102" y="3118959"/>
            <a:ext cx="2165380" cy="1471610"/>
            <a:chOff x="457102" y="3118959"/>
            <a:chExt cx="2165380" cy="1471610"/>
          </a:xfrm>
        </p:grpSpPr>
        <p:pic>
          <p:nvPicPr>
            <p:cNvPr id="10" name="图片 9" descr="stock-vector-set-of-book-icons-in-flat-design-style-209340796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6914" b="88131" l="11098" r="44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3" t="53012" r="51775" b="7967"/>
            <a:stretch/>
          </p:blipFill>
          <p:spPr>
            <a:xfrm>
              <a:off x="909792" y="3118959"/>
              <a:ext cx="1260000" cy="1244819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457102" y="4190459"/>
              <a:ext cx="2165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smtClean="0">
                  <a:latin typeface="Helvetica Neue Thin"/>
                  <a:cs typeface="Helvetica Neue Thin"/>
                </a:rPr>
                <a:t>Academics</a:t>
              </a:r>
              <a:endParaRPr kumimoji="1" lang="zh-CN" altLang="en-US" sz="2000" dirty="0">
                <a:latin typeface="Helvetica Neue Thin"/>
                <a:cs typeface="Helvetica Neue Thin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57200" y="4726686"/>
            <a:ext cx="2165380" cy="1503813"/>
            <a:chOff x="457200" y="4726686"/>
            <a:chExt cx="2165380" cy="1503813"/>
          </a:xfrm>
        </p:grpSpPr>
        <p:grpSp>
          <p:nvGrpSpPr>
            <p:cNvPr id="12" name="组 11"/>
            <p:cNvGrpSpPr/>
            <p:nvPr/>
          </p:nvGrpSpPr>
          <p:grpSpPr>
            <a:xfrm>
              <a:off x="763387" y="4726686"/>
              <a:ext cx="1553007" cy="1081296"/>
              <a:chOff x="710103" y="4523926"/>
              <a:chExt cx="1553007" cy="1081296"/>
            </a:xfrm>
          </p:grpSpPr>
          <p:pic>
            <p:nvPicPr>
              <p:cNvPr id="23" name="图片 22" descr="28384981-illustration-of-colorful-flat-design-people-icon-Stock-Vector-avatar-icon.jpg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6192" b="24731" l="0" r="17577">
                            <a14:foregroundMark x1="6500" y1="20423" x2="6500" y2="20423"/>
                            <a14:foregroundMark x1="8231" y1="18923" x2="8231" y2="18923"/>
                            <a14:foregroundMark x1="7308" y1="19115" x2="7308" y2="19115"/>
                            <a14:foregroundMark x1="9808" y1="19192" x2="9808" y2="19192"/>
                            <a14:foregroundMark x1="11731" y1="21500" x2="11731" y2="215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40" r="82795" b="75347"/>
              <a:stretch/>
            </p:blipFill>
            <p:spPr>
              <a:xfrm>
                <a:off x="710103" y="4541688"/>
                <a:ext cx="681726" cy="725646"/>
              </a:xfrm>
              <a:prstGeom prst="rect">
                <a:avLst/>
              </a:prstGeom>
            </p:spPr>
          </p:pic>
          <p:pic>
            <p:nvPicPr>
              <p:cNvPr id="24" name="图片 23" descr="28384981-illustration-of-colorful-flat-design-people-icon-Stock-Vector-avatar-icon.jp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4842" b="22614" l="17658" r="3244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10" t="2621" r="65711" b="75164"/>
              <a:stretch/>
            </p:blipFill>
            <p:spPr>
              <a:xfrm>
                <a:off x="1120451" y="4724992"/>
                <a:ext cx="732228" cy="880230"/>
              </a:xfrm>
              <a:prstGeom prst="rect">
                <a:avLst/>
              </a:prstGeom>
            </p:spPr>
          </p:pic>
          <p:pic>
            <p:nvPicPr>
              <p:cNvPr id="25" name="图片 24" descr="28384981-illustration-of-colorful-flat-design-people-icon-Stock-Vector-avatar-icon.jpg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56423" b="72500" l="67423" r="8165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863" t="54595" r="16792" b="27091"/>
              <a:stretch/>
            </p:blipFill>
            <p:spPr>
              <a:xfrm>
                <a:off x="1655087" y="4523926"/>
                <a:ext cx="608023" cy="725646"/>
              </a:xfrm>
              <a:prstGeom prst="rect">
                <a:avLst/>
              </a:prstGeom>
            </p:spPr>
          </p:pic>
        </p:grpSp>
        <p:sp>
          <p:nvSpPr>
            <p:cNvPr id="34" name="文本框 33"/>
            <p:cNvSpPr txBox="1"/>
            <p:nvPr/>
          </p:nvSpPr>
          <p:spPr>
            <a:xfrm>
              <a:off x="457200" y="5830389"/>
              <a:ext cx="2165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smtClean="0">
                  <a:latin typeface="Helvetica Neue Thin"/>
                  <a:cs typeface="Helvetica Neue Thin"/>
                </a:rPr>
                <a:t>Activities</a:t>
              </a:r>
              <a:endParaRPr kumimoji="1" lang="zh-CN" altLang="en-US" sz="2000" dirty="0">
                <a:latin typeface="Helvetica Neue Thin"/>
                <a:cs typeface="Helvetica Neue Thin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667290" y="1417125"/>
            <a:ext cx="2165380" cy="1821294"/>
            <a:chOff x="3781808" y="1518367"/>
            <a:chExt cx="2165380" cy="1821294"/>
          </a:xfrm>
        </p:grpSpPr>
        <p:grpSp>
          <p:nvGrpSpPr>
            <p:cNvPr id="35" name="组 34"/>
            <p:cNvGrpSpPr>
              <a:grpSpLocks noChangeAspect="1"/>
            </p:cNvGrpSpPr>
            <p:nvPr/>
          </p:nvGrpSpPr>
          <p:grpSpPr>
            <a:xfrm>
              <a:off x="4182772" y="1518367"/>
              <a:ext cx="1260000" cy="1260000"/>
              <a:chOff x="5732915" y="415455"/>
              <a:chExt cx="2416645" cy="2416645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5732915" y="415455"/>
                <a:ext cx="2416645" cy="2416645"/>
              </a:xfrm>
              <a:prstGeom prst="roundRect">
                <a:avLst/>
              </a:prstGeom>
              <a:solidFill>
                <a:srgbClr val="F7F8FE"/>
              </a:solidFill>
              <a:ln>
                <a:solidFill>
                  <a:srgbClr val="53607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6085710" y="740929"/>
                <a:ext cx="1711192" cy="1711192"/>
              </a:xfrm>
              <a:prstGeom prst="ellipse">
                <a:avLst/>
              </a:prstGeom>
              <a:blipFill rotWithShape="1">
                <a:blip r:embed="rId14"/>
                <a:srcRect/>
                <a:stretch>
                  <a:fillRect b="-22206"/>
                </a:stretch>
              </a:blip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6509064" y="1181957"/>
                <a:ext cx="864347" cy="86434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16200000">
                <a:off x="6632475" y="1023840"/>
                <a:ext cx="1746474" cy="1110087"/>
              </a:xfrm>
              <a:prstGeom prst="triangle">
                <a:avLst/>
              </a:prstGeom>
              <a:solidFill>
                <a:srgbClr val="F7F8FE"/>
              </a:solidFill>
              <a:ln>
                <a:solidFill>
                  <a:srgbClr val="F7F8F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3781808" y="2939551"/>
              <a:ext cx="2165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err="1">
                  <a:latin typeface="Helvetica Neue Light"/>
                  <a:cs typeface="Helvetica Neue Light"/>
                </a:rPr>
                <a:t>Clan°dar</a:t>
              </a:r>
              <a:r>
                <a:rPr lang="en-SG" altLang="zh-CN" sz="2000" dirty="0">
                  <a:latin typeface="Helvetica Neue Light"/>
                  <a:cs typeface="Helvetica Neue Light"/>
                </a:rPr>
                <a:t> </a:t>
              </a:r>
              <a:endParaRPr lang="zh-CN" altLang="en-US" sz="2000" dirty="0">
                <a:latin typeface="Helvetica Neue Light"/>
                <a:cs typeface="Helvetica Neue Light"/>
              </a:endParaRPr>
            </a:p>
          </p:txBody>
        </p:sp>
      </p:grpSp>
      <p:pic>
        <p:nvPicPr>
          <p:cNvPr id="19" name="图片 18" descr="social1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26" y="3506271"/>
            <a:ext cx="657908" cy="657908"/>
          </a:xfrm>
          <a:prstGeom prst="rect">
            <a:avLst/>
          </a:prstGeom>
        </p:spPr>
      </p:pic>
      <p:pic>
        <p:nvPicPr>
          <p:cNvPr id="20" name="图片 19" descr="thumb1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26" y="4836005"/>
            <a:ext cx="684000" cy="684000"/>
          </a:xfrm>
          <a:prstGeom prst="rect">
            <a:avLst/>
          </a:prstGeom>
        </p:spPr>
      </p:pic>
      <p:pic>
        <p:nvPicPr>
          <p:cNvPr id="42" name="图片 41" descr="social1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16" y="3506271"/>
            <a:ext cx="657908" cy="657908"/>
          </a:xfrm>
          <a:prstGeom prst="rect">
            <a:avLst/>
          </a:prstGeom>
        </p:spPr>
      </p:pic>
      <p:pic>
        <p:nvPicPr>
          <p:cNvPr id="43" name="图片 42" descr="thumb1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66" y="4836005"/>
            <a:ext cx="684000" cy="684000"/>
          </a:xfrm>
          <a:prstGeom prst="rect">
            <a:avLst/>
          </a:prstGeom>
        </p:spPr>
      </p:pic>
      <p:pic>
        <p:nvPicPr>
          <p:cNvPr id="44" name="图片 43" descr="social1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71" y="3506271"/>
            <a:ext cx="657908" cy="657908"/>
          </a:xfrm>
          <a:prstGeom prst="rect">
            <a:avLst/>
          </a:prstGeom>
        </p:spPr>
      </p:pic>
      <p:pic>
        <p:nvPicPr>
          <p:cNvPr id="45" name="图片 44" descr="social16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92" y="4849051"/>
            <a:ext cx="657908" cy="65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997 0.00278 " pathEditMode="relative" ptsTypes="AA"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997 0.00278 " pathEditMode="relative" ptsTypes="AA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students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22" y="3075104"/>
            <a:ext cx="1440000" cy="1440000"/>
          </a:xfrm>
          <a:prstGeom prst="rect">
            <a:avLst/>
          </a:prstGeom>
        </p:spPr>
      </p:pic>
      <p:grpSp>
        <p:nvGrpSpPr>
          <p:cNvPr id="28" name="组 27"/>
          <p:cNvGrpSpPr/>
          <p:nvPr/>
        </p:nvGrpSpPr>
        <p:grpSpPr>
          <a:xfrm>
            <a:off x="0" y="6520971"/>
            <a:ext cx="9144000" cy="357981"/>
            <a:chOff x="0" y="6516370"/>
            <a:chExt cx="9144000" cy="357981"/>
          </a:xfrm>
        </p:grpSpPr>
        <p:sp>
          <p:nvSpPr>
            <p:cNvPr id="29" name="矩形 28"/>
            <p:cNvSpPr/>
            <p:nvPr/>
          </p:nvSpPr>
          <p:spPr>
            <a:xfrm>
              <a:off x="0" y="6516370"/>
              <a:ext cx="9144000" cy="341630"/>
            </a:xfrm>
            <a:prstGeom prst="rect">
              <a:avLst/>
            </a:prstGeom>
            <a:solidFill>
              <a:srgbClr val="536075"/>
            </a:solidFill>
            <a:ln>
              <a:solidFill>
                <a:srgbClr val="5360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>
                <a:solidFill>
                  <a:srgbClr val="FFFFCE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69107" y="6597352"/>
              <a:ext cx="586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FFFFFF"/>
                  </a:solidFill>
                  <a:latin typeface="Helvetica"/>
                  <a:cs typeface="Helvetica"/>
                </a:rPr>
                <a:t>Pain</a:t>
              </a:r>
              <a:endParaRPr kumimoji="1" lang="zh-CN" altLang="en-US" sz="12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412590" y="6597352"/>
              <a:ext cx="1240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92A9C0"/>
                  </a:solidFill>
                  <a:latin typeface="Helvetica"/>
                  <a:cs typeface="Helvetica"/>
                </a:rPr>
                <a:t>Solution</a:t>
              </a:r>
              <a:endParaRPr kumimoji="1" lang="zh-CN" altLang="en-US" sz="1200" dirty="0">
                <a:solidFill>
                  <a:srgbClr val="92A9C0"/>
                </a:solidFill>
                <a:latin typeface="Helvetica"/>
                <a:cs typeface="Helvetic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22503" y="6597352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8098B3"/>
                  </a:solidFill>
                  <a:latin typeface="Helvetica"/>
                  <a:cs typeface="Helvetica"/>
                </a:rPr>
                <a:t>Differentiation </a:t>
              </a:r>
              <a:endParaRPr kumimoji="1" lang="zh-CN" altLang="en-US" sz="1200" dirty="0">
                <a:solidFill>
                  <a:srgbClr val="8098B3"/>
                </a:solidFill>
                <a:latin typeface="Helvetica"/>
                <a:cs typeface="Helvetic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029878" y="6597352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92A9C0"/>
                  </a:solidFill>
                  <a:latin typeface="Helvetica"/>
                  <a:cs typeface="Helvetica"/>
                </a:rPr>
                <a:t>Scalability</a:t>
              </a:r>
              <a:endParaRPr kumimoji="1" lang="zh-CN" altLang="en-US" sz="1200" dirty="0">
                <a:solidFill>
                  <a:srgbClr val="92A9C0"/>
                </a:solidFill>
                <a:latin typeface="Helvetica"/>
                <a:cs typeface="Helvetica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osiaicBubbl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5616" y="6525344"/>
              <a:ext cx="108000" cy="168197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9962123" y="1392136"/>
            <a:ext cx="3147398" cy="4307986"/>
          </a:xfrm>
          <a:prstGeom prst="rect">
            <a:avLst/>
          </a:prstGeom>
          <a:solidFill>
            <a:srgbClr val="F7F8FE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 descr="students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23" y="4760469"/>
            <a:ext cx="1440000" cy="1440000"/>
          </a:xfrm>
          <a:prstGeom prst="rect">
            <a:avLst/>
          </a:prstGeom>
        </p:spPr>
      </p:pic>
      <p:pic>
        <p:nvPicPr>
          <p:cNvPr id="26" name="图片 25" descr="students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82" y="4760469"/>
            <a:ext cx="1440000" cy="1440000"/>
          </a:xfrm>
          <a:prstGeom prst="rect">
            <a:avLst/>
          </a:prstGeom>
        </p:spPr>
      </p:pic>
      <p:pic>
        <p:nvPicPr>
          <p:cNvPr id="27" name="图片 26" descr="students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40" y="4760469"/>
            <a:ext cx="1440000" cy="1440000"/>
          </a:xfrm>
          <a:prstGeom prst="rect">
            <a:avLst/>
          </a:prstGeom>
        </p:spPr>
      </p:pic>
      <p:pic>
        <p:nvPicPr>
          <p:cNvPr id="34" name="图片 33" descr="students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53" y="4760469"/>
            <a:ext cx="1440000" cy="1440000"/>
          </a:xfrm>
          <a:prstGeom prst="rect">
            <a:avLst/>
          </a:prstGeom>
        </p:spPr>
      </p:pic>
      <p:pic>
        <p:nvPicPr>
          <p:cNvPr id="35" name="图片 34" descr="students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70" y="4760469"/>
            <a:ext cx="1440000" cy="1440000"/>
          </a:xfrm>
          <a:prstGeom prst="rect">
            <a:avLst/>
          </a:prstGeom>
        </p:spPr>
      </p:pic>
      <p:pic>
        <p:nvPicPr>
          <p:cNvPr id="37" name="图片 36" descr="students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93" y="3075104"/>
            <a:ext cx="1440000" cy="1440000"/>
          </a:xfrm>
          <a:prstGeom prst="rect">
            <a:avLst/>
          </a:prstGeom>
        </p:spPr>
      </p:pic>
      <p:pic>
        <p:nvPicPr>
          <p:cNvPr id="38" name="图片 37" descr="students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51" y="3075104"/>
            <a:ext cx="1440000" cy="1440000"/>
          </a:xfrm>
          <a:prstGeom prst="rect">
            <a:avLst/>
          </a:prstGeom>
        </p:spPr>
      </p:pic>
      <p:pic>
        <p:nvPicPr>
          <p:cNvPr id="39" name="图片 38" descr="students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34" y="1389739"/>
            <a:ext cx="1440000" cy="144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97288" y="3772179"/>
            <a:ext cx="7216589" cy="1957295"/>
          </a:xfrm>
          <a:prstGeom prst="rect">
            <a:avLst/>
          </a:prstGeom>
          <a:solidFill>
            <a:srgbClr val="F7F8FE">
              <a:alpha val="7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200" dirty="0" smtClean="0">
                <a:solidFill>
                  <a:srgbClr val="262C35"/>
                </a:solidFill>
                <a:latin typeface="Helvetica Neue Bold Condensed"/>
                <a:cs typeface="Helvetica Neue Bold Condensed"/>
              </a:rPr>
              <a:t>24,7</a:t>
            </a:r>
            <a:r>
              <a:rPr kumimoji="1" lang="en-US" altLang="zh-CN" sz="7200" dirty="0" smtClean="0">
                <a:solidFill>
                  <a:srgbClr val="262C35"/>
                </a:solidFill>
                <a:latin typeface="Helvetica Neue Bold Condensed"/>
                <a:cs typeface="Helvetica Neue Bold Condensed"/>
              </a:rPr>
              <a:t>00,000</a:t>
            </a:r>
            <a:endParaRPr kumimoji="1" lang="zh-CN" altLang="en-US" sz="7200" dirty="0">
              <a:solidFill>
                <a:srgbClr val="262C35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526332" y="2604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Market Analysis of China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96275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7516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Market Analysis of China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148" y="6511873"/>
            <a:ext cx="108000" cy="168197"/>
          </a:xfrm>
          <a:prstGeom prst="rect">
            <a:avLst/>
          </a:prstGeom>
        </p:spPr>
      </p:pic>
      <p:sp>
        <p:nvSpPr>
          <p:cNvPr id="13" name="Block Arc 15"/>
          <p:cNvSpPr/>
          <p:nvPr/>
        </p:nvSpPr>
        <p:spPr>
          <a:xfrm>
            <a:off x="3914864" y="1234042"/>
            <a:ext cx="1224136" cy="819472"/>
          </a:xfrm>
          <a:prstGeom prst="blockArc">
            <a:avLst>
              <a:gd name="adj1" fmla="val 10800000"/>
              <a:gd name="adj2" fmla="val 21599999"/>
              <a:gd name="adj3" fmla="val 12550"/>
            </a:avLst>
          </a:prstGeom>
          <a:solidFill>
            <a:srgbClr val="B4D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Rectangle 20"/>
          <p:cNvSpPr/>
          <p:nvPr/>
        </p:nvSpPr>
        <p:spPr>
          <a:xfrm>
            <a:off x="2947031" y="1974696"/>
            <a:ext cx="3097030" cy="699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ounded Rectangle 22"/>
          <p:cNvSpPr/>
          <p:nvPr/>
        </p:nvSpPr>
        <p:spPr>
          <a:xfrm>
            <a:off x="1811107" y="1765482"/>
            <a:ext cx="5516585" cy="4231039"/>
          </a:xfrm>
          <a:prstGeom prst="roundRect">
            <a:avLst>
              <a:gd name="adj" fmla="val 10591"/>
            </a:avLst>
          </a:prstGeom>
          <a:solidFill>
            <a:srgbClr val="2B72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24"/>
          <p:cNvSpPr/>
          <p:nvPr/>
        </p:nvSpPr>
        <p:spPr>
          <a:xfrm>
            <a:off x="2274499" y="2098137"/>
            <a:ext cx="4596643" cy="3544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Group 26"/>
          <p:cNvGrpSpPr/>
          <p:nvPr/>
        </p:nvGrpSpPr>
        <p:grpSpPr>
          <a:xfrm>
            <a:off x="3219537" y="1522074"/>
            <a:ext cx="2613119" cy="1224136"/>
            <a:chOff x="3638014" y="908720"/>
            <a:chExt cx="1944216" cy="1049261"/>
          </a:xfrm>
        </p:grpSpPr>
        <p:sp>
          <p:nvSpPr>
            <p:cNvPr id="18" name="Oval 11"/>
            <p:cNvSpPr/>
            <p:nvPr/>
          </p:nvSpPr>
          <p:spPr>
            <a:xfrm>
              <a:off x="3638014" y="908722"/>
              <a:ext cx="571828" cy="1049259"/>
            </a:xfrm>
            <a:prstGeom prst="ellipse">
              <a:avLst/>
            </a:prstGeom>
            <a:solidFill>
              <a:srgbClr val="B4D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ctangle 12"/>
            <p:cNvSpPr/>
            <p:nvPr/>
          </p:nvSpPr>
          <p:spPr>
            <a:xfrm>
              <a:off x="3923928" y="908720"/>
              <a:ext cx="1372388" cy="1049259"/>
            </a:xfrm>
            <a:prstGeom prst="rect">
              <a:avLst/>
            </a:prstGeom>
            <a:solidFill>
              <a:srgbClr val="B4D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Oval 13"/>
            <p:cNvSpPr/>
            <p:nvPr/>
          </p:nvSpPr>
          <p:spPr>
            <a:xfrm>
              <a:off x="5010402" y="908722"/>
              <a:ext cx="571828" cy="1049259"/>
            </a:xfrm>
            <a:prstGeom prst="ellipse">
              <a:avLst/>
            </a:prstGeom>
            <a:solidFill>
              <a:srgbClr val="B4D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Rounded Rectangle 27"/>
          <p:cNvSpPr/>
          <p:nvPr/>
        </p:nvSpPr>
        <p:spPr>
          <a:xfrm>
            <a:off x="2853275" y="2170146"/>
            <a:ext cx="3290595" cy="20162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lowchart: Alternate Process 28"/>
          <p:cNvSpPr/>
          <p:nvPr/>
        </p:nvSpPr>
        <p:spPr>
          <a:xfrm>
            <a:off x="2820657" y="2170146"/>
            <a:ext cx="3580941" cy="93610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 20"/>
          <p:cNvGrpSpPr/>
          <p:nvPr/>
        </p:nvGrpSpPr>
        <p:grpSpPr>
          <a:xfrm>
            <a:off x="0" y="6516370"/>
            <a:ext cx="9144000" cy="361168"/>
            <a:chOff x="0" y="5869308"/>
            <a:chExt cx="9144000" cy="361168"/>
          </a:xfrm>
        </p:grpSpPr>
        <p:grpSp>
          <p:nvGrpSpPr>
            <p:cNvPr id="22" name="组 21"/>
            <p:cNvGrpSpPr/>
            <p:nvPr/>
          </p:nvGrpSpPr>
          <p:grpSpPr>
            <a:xfrm>
              <a:off x="0" y="5869308"/>
              <a:ext cx="9144000" cy="359989"/>
              <a:chOff x="0" y="6525344"/>
              <a:chExt cx="9144000" cy="359989"/>
            </a:xfrm>
          </p:grpSpPr>
          <p:grpSp>
            <p:nvGrpSpPr>
              <p:cNvPr id="25" name="组 24"/>
              <p:cNvGrpSpPr/>
              <p:nvPr/>
            </p:nvGrpSpPr>
            <p:grpSpPr>
              <a:xfrm>
                <a:off x="0" y="6525344"/>
                <a:ext cx="9144000" cy="359989"/>
                <a:chOff x="0" y="6516370"/>
                <a:chExt cx="9144000" cy="359989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0" y="6516370"/>
                  <a:ext cx="9144000" cy="341630"/>
                </a:xfrm>
                <a:prstGeom prst="rect">
                  <a:avLst/>
                </a:prstGeom>
                <a:solidFill>
                  <a:srgbClr val="536075"/>
                </a:solidFill>
                <a:ln>
                  <a:solidFill>
                    <a:srgbClr val="53607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800">
                    <a:solidFill>
                      <a:srgbClr val="FFFFCE"/>
                    </a:solidFill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612588" y="6597352"/>
                  <a:ext cx="10824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92A9C0"/>
                      </a:solidFill>
                      <a:latin typeface="Helvetica"/>
                      <a:cs typeface="Helvetica"/>
                    </a:rPr>
                    <a:t>Innovation</a:t>
                  </a:r>
                  <a:endParaRPr kumimoji="1" lang="zh-CN" altLang="en-US" sz="1200" dirty="0">
                    <a:solidFill>
                      <a:srgbClr val="92A9C0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941028" y="6599360"/>
                  <a:ext cx="12406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Financials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394692" y="6597352"/>
                  <a:ext cx="17667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Customer Acquisition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</p:grp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MosiaicBubbl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874917" y="6525414"/>
                <a:ext cx="108000" cy="168197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/>
            <p:nvPr/>
          </p:nvSpPr>
          <p:spPr>
            <a:xfrm>
              <a:off x="7016205" y="5953477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503470" y="2436087"/>
            <a:ext cx="428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Helvetica Neue Light"/>
                <a:cs typeface="Helvetica Neue Light"/>
              </a:rPr>
              <a:t>How much would you like to pay for an app that solves all above problems?</a:t>
            </a:r>
            <a:endParaRPr kumimoji="1" lang="zh-CN" altLang="en-US" dirty="0">
              <a:latin typeface="Helvetica Neue Light"/>
              <a:cs typeface="Helvetica Neue Light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45882615"/>
              </p:ext>
            </p:extLst>
          </p:nvPr>
        </p:nvGraphicFramePr>
        <p:xfrm>
          <a:off x="1918160" y="3082418"/>
          <a:ext cx="5366611" cy="249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3286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Operational Plan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5148" y="6511873"/>
            <a:ext cx="108000" cy="168197"/>
          </a:xfrm>
          <a:prstGeom prst="rect">
            <a:avLst/>
          </a:prstGeom>
        </p:spPr>
      </p:pic>
      <p:grpSp>
        <p:nvGrpSpPr>
          <p:cNvPr id="21" name="组 20"/>
          <p:cNvGrpSpPr/>
          <p:nvPr/>
        </p:nvGrpSpPr>
        <p:grpSpPr>
          <a:xfrm>
            <a:off x="0" y="6516370"/>
            <a:ext cx="9144000" cy="361168"/>
            <a:chOff x="0" y="5869308"/>
            <a:chExt cx="9144000" cy="361168"/>
          </a:xfrm>
        </p:grpSpPr>
        <p:grpSp>
          <p:nvGrpSpPr>
            <p:cNvPr id="22" name="组 21"/>
            <p:cNvGrpSpPr/>
            <p:nvPr/>
          </p:nvGrpSpPr>
          <p:grpSpPr>
            <a:xfrm>
              <a:off x="0" y="5869308"/>
              <a:ext cx="9144000" cy="359989"/>
              <a:chOff x="0" y="6525344"/>
              <a:chExt cx="9144000" cy="359989"/>
            </a:xfrm>
          </p:grpSpPr>
          <p:grpSp>
            <p:nvGrpSpPr>
              <p:cNvPr id="25" name="组 24"/>
              <p:cNvGrpSpPr/>
              <p:nvPr/>
            </p:nvGrpSpPr>
            <p:grpSpPr>
              <a:xfrm>
                <a:off x="0" y="6525344"/>
                <a:ext cx="9144000" cy="359989"/>
                <a:chOff x="0" y="6516370"/>
                <a:chExt cx="9144000" cy="359989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0" y="6516370"/>
                  <a:ext cx="9144000" cy="341630"/>
                </a:xfrm>
                <a:prstGeom prst="rect">
                  <a:avLst/>
                </a:prstGeom>
                <a:solidFill>
                  <a:srgbClr val="536075"/>
                </a:solidFill>
                <a:ln>
                  <a:solidFill>
                    <a:srgbClr val="53607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800">
                    <a:solidFill>
                      <a:srgbClr val="FFFFCE"/>
                    </a:solidFill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612588" y="6597352"/>
                  <a:ext cx="10824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92A9C0"/>
                      </a:solidFill>
                      <a:latin typeface="Helvetica"/>
                      <a:cs typeface="Helvetica"/>
                    </a:rPr>
                    <a:t>Innovation</a:t>
                  </a:r>
                  <a:endParaRPr kumimoji="1" lang="zh-CN" altLang="en-US" sz="1200" dirty="0">
                    <a:solidFill>
                      <a:srgbClr val="92A9C0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941028" y="6599360"/>
                  <a:ext cx="12406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Financials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394692" y="6597352"/>
                  <a:ext cx="17667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Customer Acquisition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</p:grp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MosiaicBubbl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874917" y="6525414"/>
                <a:ext cx="108000" cy="168197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/>
            <p:nvPr/>
          </p:nvSpPr>
          <p:spPr>
            <a:xfrm>
              <a:off x="7016205" y="5953477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</p:grp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56217915"/>
              </p:ext>
            </p:extLst>
          </p:nvPr>
        </p:nvGraphicFramePr>
        <p:xfrm>
          <a:off x="987401" y="951745"/>
          <a:ext cx="7258920" cy="6187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4" name="Group 507"/>
          <p:cNvGrpSpPr/>
          <p:nvPr/>
        </p:nvGrpSpPr>
        <p:grpSpPr>
          <a:xfrm>
            <a:off x="1990163" y="2329423"/>
            <a:ext cx="1050954" cy="1036937"/>
            <a:chOff x="1430299" y="1243471"/>
            <a:chExt cx="4451867" cy="4392488"/>
          </a:xfrm>
        </p:grpSpPr>
        <p:sp>
          <p:nvSpPr>
            <p:cNvPr id="15" name="Oval 508"/>
            <p:cNvSpPr/>
            <p:nvPr/>
          </p:nvSpPr>
          <p:spPr>
            <a:xfrm>
              <a:off x="1430299" y="1243471"/>
              <a:ext cx="4451867" cy="4392488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6" name="Group 509"/>
            <p:cNvGrpSpPr/>
            <p:nvPr/>
          </p:nvGrpSpPr>
          <p:grpSpPr>
            <a:xfrm>
              <a:off x="2185254" y="2053705"/>
              <a:ext cx="2825058" cy="2788689"/>
              <a:chOff x="2829047" y="991448"/>
              <a:chExt cx="2825058" cy="2788689"/>
            </a:xfrm>
          </p:grpSpPr>
          <p:sp>
            <p:nvSpPr>
              <p:cNvPr id="28" name="Oval 516"/>
              <p:cNvSpPr/>
              <p:nvPr/>
            </p:nvSpPr>
            <p:spPr>
              <a:xfrm>
                <a:off x="2829047" y="991448"/>
                <a:ext cx="1224136" cy="11604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29" name="Group 517"/>
              <p:cNvGrpSpPr/>
              <p:nvPr/>
            </p:nvGrpSpPr>
            <p:grpSpPr>
              <a:xfrm>
                <a:off x="3441115" y="2420889"/>
                <a:ext cx="2212990" cy="1359248"/>
                <a:chOff x="3428563" y="2431930"/>
                <a:chExt cx="2167053" cy="1331033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2" name="Rectangle 520"/>
                <p:cNvSpPr/>
                <p:nvPr/>
              </p:nvSpPr>
              <p:spPr>
                <a:xfrm rot="2692326">
                  <a:off x="3428563" y="2431930"/>
                  <a:ext cx="2167053" cy="5697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33" name="Pie 521"/>
                <p:cNvSpPr/>
                <p:nvPr/>
              </p:nvSpPr>
              <p:spPr>
                <a:xfrm rot="18890529">
                  <a:off x="4991973" y="3197928"/>
                  <a:ext cx="568370" cy="561699"/>
                </a:xfrm>
                <a:prstGeom prst="pie">
                  <a:avLst>
                    <a:gd name="adj1" fmla="val 0"/>
                    <a:gd name="adj2" fmla="val 1080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Rectangle 518"/>
              <p:cNvSpPr/>
              <p:nvPr/>
            </p:nvSpPr>
            <p:spPr>
              <a:xfrm rot="2726306">
                <a:off x="2890550" y="1142693"/>
                <a:ext cx="633718" cy="37907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" name="Rectangle 519"/>
              <p:cNvSpPr/>
              <p:nvPr/>
            </p:nvSpPr>
            <p:spPr>
              <a:xfrm rot="2677843">
                <a:off x="3381467" y="2322035"/>
                <a:ext cx="1966535" cy="4143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7" name="Group 510"/>
            <p:cNvGrpSpPr/>
            <p:nvPr/>
          </p:nvGrpSpPr>
          <p:grpSpPr>
            <a:xfrm>
              <a:off x="2312194" y="2222736"/>
              <a:ext cx="2798880" cy="2593104"/>
              <a:chOff x="2312194" y="2222736"/>
              <a:chExt cx="2798880" cy="2593104"/>
            </a:xfrm>
          </p:grpSpPr>
          <p:sp>
            <p:nvSpPr>
              <p:cNvPr id="19" name="Freeform 512"/>
              <p:cNvSpPr/>
              <p:nvPr/>
            </p:nvSpPr>
            <p:spPr>
              <a:xfrm>
                <a:off x="2312194" y="3448050"/>
                <a:ext cx="1375886" cy="1367790"/>
              </a:xfrm>
              <a:custGeom>
                <a:avLst/>
                <a:gdLst>
                  <a:gd name="connsiteX0" fmla="*/ 1371600 w 1371600"/>
                  <a:gd name="connsiteY0" fmla="*/ 91440 h 1348740"/>
                  <a:gd name="connsiteX1" fmla="*/ 396240 w 1371600"/>
                  <a:gd name="connsiteY1" fmla="*/ 1059180 h 1348740"/>
                  <a:gd name="connsiteX2" fmla="*/ 358140 w 1371600"/>
                  <a:gd name="connsiteY2" fmla="*/ 1188720 h 1348740"/>
                  <a:gd name="connsiteX3" fmla="*/ 144780 w 1371600"/>
                  <a:gd name="connsiteY3" fmla="*/ 1348740 h 1348740"/>
                  <a:gd name="connsiteX4" fmla="*/ 0 w 1371600"/>
                  <a:gd name="connsiteY4" fmla="*/ 1249680 h 1348740"/>
                  <a:gd name="connsiteX5" fmla="*/ 121920 w 1371600"/>
                  <a:gd name="connsiteY5" fmla="*/ 1013460 h 1348740"/>
                  <a:gd name="connsiteX6" fmla="*/ 304800 w 1371600"/>
                  <a:gd name="connsiteY6" fmla="*/ 967740 h 1348740"/>
                  <a:gd name="connsiteX7" fmla="*/ 1242060 w 1371600"/>
                  <a:gd name="connsiteY7" fmla="*/ 0 h 1348740"/>
                  <a:gd name="connsiteX8" fmla="*/ 1371600 w 1371600"/>
                  <a:gd name="connsiteY8" fmla="*/ 91440 h 1348740"/>
                  <a:gd name="connsiteX0" fmla="*/ 1375886 w 1375886"/>
                  <a:gd name="connsiteY0" fmla="*/ 91440 h 1348740"/>
                  <a:gd name="connsiteX1" fmla="*/ 400526 w 1375886"/>
                  <a:gd name="connsiteY1" fmla="*/ 1059180 h 1348740"/>
                  <a:gd name="connsiteX2" fmla="*/ 362426 w 1375886"/>
                  <a:gd name="connsiteY2" fmla="*/ 1188720 h 1348740"/>
                  <a:gd name="connsiteX3" fmla="*/ 149066 w 1375886"/>
                  <a:gd name="connsiteY3" fmla="*/ 1348740 h 1348740"/>
                  <a:gd name="connsiteX4" fmla="*/ 0 w 1375886"/>
                  <a:gd name="connsiteY4" fmla="*/ 1238250 h 1348740"/>
                  <a:gd name="connsiteX5" fmla="*/ 4286 w 1375886"/>
                  <a:gd name="connsiteY5" fmla="*/ 1249680 h 1348740"/>
                  <a:gd name="connsiteX6" fmla="*/ 126206 w 1375886"/>
                  <a:gd name="connsiteY6" fmla="*/ 1013460 h 1348740"/>
                  <a:gd name="connsiteX7" fmla="*/ 309086 w 1375886"/>
                  <a:gd name="connsiteY7" fmla="*/ 967740 h 1348740"/>
                  <a:gd name="connsiteX8" fmla="*/ 1246346 w 1375886"/>
                  <a:gd name="connsiteY8" fmla="*/ 0 h 1348740"/>
                  <a:gd name="connsiteX9" fmla="*/ 1375886 w 1375886"/>
                  <a:gd name="connsiteY9" fmla="*/ 91440 h 1348740"/>
                  <a:gd name="connsiteX0" fmla="*/ 1375886 w 1375886"/>
                  <a:gd name="connsiteY0" fmla="*/ 91440 h 1348740"/>
                  <a:gd name="connsiteX1" fmla="*/ 400526 w 1375886"/>
                  <a:gd name="connsiteY1" fmla="*/ 1059180 h 1348740"/>
                  <a:gd name="connsiteX2" fmla="*/ 362426 w 1375886"/>
                  <a:gd name="connsiteY2" fmla="*/ 1188720 h 1348740"/>
                  <a:gd name="connsiteX3" fmla="*/ 149066 w 1375886"/>
                  <a:gd name="connsiteY3" fmla="*/ 1348740 h 1348740"/>
                  <a:gd name="connsiteX4" fmla="*/ 0 w 1375886"/>
                  <a:gd name="connsiteY4" fmla="*/ 1238250 h 1348740"/>
                  <a:gd name="connsiteX5" fmla="*/ 4286 w 1375886"/>
                  <a:gd name="connsiteY5" fmla="*/ 1249680 h 1348740"/>
                  <a:gd name="connsiteX6" fmla="*/ 126206 w 1375886"/>
                  <a:gd name="connsiteY6" fmla="*/ 1013460 h 1348740"/>
                  <a:gd name="connsiteX7" fmla="*/ 301942 w 1375886"/>
                  <a:gd name="connsiteY7" fmla="*/ 953453 h 1348740"/>
                  <a:gd name="connsiteX8" fmla="*/ 1246346 w 1375886"/>
                  <a:gd name="connsiteY8" fmla="*/ 0 h 1348740"/>
                  <a:gd name="connsiteX9" fmla="*/ 1375886 w 1375886"/>
                  <a:gd name="connsiteY9" fmla="*/ 91440 h 1348740"/>
                  <a:gd name="connsiteX0" fmla="*/ 1375886 w 1375886"/>
                  <a:gd name="connsiteY0" fmla="*/ 110490 h 1367790"/>
                  <a:gd name="connsiteX1" fmla="*/ 400526 w 1375886"/>
                  <a:gd name="connsiteY1" fmla="*/ 1078230 h 1367790"/>
                  <a:gd name="connsiteX2" fmla="*/ 362426 w 1375886"/>
                  <a:gd name="connsiteY2" fmla="*/ 1207770 h 1367790"/>
                  <a:gd name="connsiteX3" fmla="*/ 149066 w 1375886"/>
                  <a:gd name="connsiteY3" fmla="*/ 1367790 h 1367790"/>
                  <a:gd name="connsiteX4" fmla="*/ 0 w 1375886"/>
                  <a:gd name="connsiteY4" fmla="*/ 1257300 h 1367790"/>
                  <a:gd name="connsiteX5" fmla="*/ 4286 w 1375886"/>
                  <a:gd name="connsiteY5" fmla="*/ 1268730 h 1367790"/>
                  <a:gd name="connsiteX6" fmla="*/ 126206 w 1375886"/>
                  <a:gd name="connsiteY6" fmla="*/ 1032510 h 1367790"/>
                  <a:gd name="connsiteX7" fmla="*/ 301942 w 1375886"/>
                  <a:gd name="connsiteY7" fmla="*/ 972503 h 1367790"/>
                  <a:gd name="connsiteX8" fmla="*/ 1278096 w 1375886"/>
                  <a:gd name="connsiteY8" fmla="*/ 0 h 1367790"/>
                  <a:gd name="connsiteX9" fmla="*/ 1375886 w 1375886"/>
                  <a:gd name="connsiteY9" fmla="*/ 110490 h 136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75886" h="1367790">
                    <a:moveTo>
                      <a:pt x="1375886" y="110490"/>
                    </a:moveTo>
                    <a:lnTo>
                      <a:pt x="400526" y="1078230"/>
                    </a:lnTo>
                    <a:lnTo>
                      <a:pt x="362426" y="1207770"/>
                    </a:lnTo>
                    <a:lnTo>
                      <a:pt x="149066" y="1367790"/>
                    </a:lnTo>
                    <a:cubicBezTo>
                      <a:pt x="104140" y="1337310"/>
                      <a:pt x="44926" y="1287780"/>
                      <a:pt x="0" y="1257300"/>
                    </a:cubicBezTo>
                    <a:lnTo>
                      <a:pt x="4286" y="1268730"/>
                    </a:lnTo>
                    <a:lnTo>
                      <a:pt x="126206" y="1032510"/>
                    </a:lnTo>
                    <a:lnTo>
                      <a:pt x="301942" y="972503"/>
                    </a:lnTo>
                    <a:lnTo>
                      <a:pt x="1278096" y="0"/>
                    </a:lnTo>
                    <a:lnTo>
                      <a:pt x="1375886" y="1104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Rounded Rectangle 513"/>
              <p:cNvSpPr/>
              <p:nvPr/>
            </p:nvSpPr>
            <p:spPr>
              <a:xfrm rot="2586330">
                <a:off x="4511604" y="2222736"/>
                <a:ext cx="599470" cy="216024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3" name="Rectangle 142"/>
              <p:cNvSpPr/>
              <p:nvPr/>
            </p:nvSpPr>
            <p:spPr>
              <a:xfrm rot="18966698">
                <a:off x="3594867" y="2551596"/>
                <a:ext cx="1357557" cy="614920"/>
              </a:xfrm>
              <a:custGeom>
                <a:avLst/>
                <a:gdLst>
                  <a:gd name="connsiteX0" fmla="*/ 0 w 1298928"/>
                  <a:gd name="connsiteY0" fmla="*/ 0 h 576903"/>
                  <a:gd name="connsiteX1" fmla="*/ 1298928 w 1298928"/>
                  <a:gd name="connsiteY1" fmla="*/ 0 h 576903"/>
                  <a:gd name="connsiteX2" fmla="*/ 1298928 w 1298928"/>
                  <a:gd name="connsiteY2" fmla="*/ 576903 h 576903"/>
                  <a:gd name="connsiteX3" fmla="*/ 0 w 1298928"/>
                  <a:gd name="connsiteY3" fmla="*/ 576903 h 576903"/>
                  <a:gd name="connsiteX4" fmla="*/ 0 w 1298928"/>
                  <a:gd name="connsiteY4" fmla="*/ 0 h 576903"/>
                  <a:gd name="connsiteX0" fmla="*/ 0 w 1298928"/>
                  <a:gd name="connsiteY0" fmla="*/ 16835 h 593738"/>
                  <a:gd name="connsiteX1" fmla="*/ 1298602 w 1298928"/>
                  <a:gd name="connsiteY1" fmla="*/ 0 h 593738"/>
                  <a:gd name="connsiteX2" fmla="*/ 1298928 w 1298928"/>
                  <a:gd name="connsiteY2" fmla="*/ 593738 h 593738"/>
                  <a:gd name="connsiteX3" fmla="*/ 0 w 1298928"/>
                  <a:gd name="connsiteY3" fmla="*/ 593738 h 593738"/>
                  <a:gd name="connsiteX4" fmla="*/ 0 w 1298928"/>
                  <a:gd name="connsiteY4" fmla="*/ 16835 h 593738"/>
                  <a:gd name="connsiteX0" fmla="*/ 50112 w 1349040"/>
                  <a:gd name="connsiteY0" fmla="*/ 16835 h 614920"/>
                  <a:gd name="connsiteX1" fmla="*/ 1348714 w 1349040"/>
                  <a:gd name="connsiteY1" fmla="*/ 0 h 614920"/>
                  <a:gd name="connsiteX2" fmla="*/ 1349040 w 1349040"/>
                  <a:gd name="connsiteY2" fmla="*/ 593738 h 614920"/>
                  <a:gd name="connsiteX3" fmla="*/ 0 w 1349040"/>
                  <a:gd name="connsiteY3" fmla="*/ 614920 h 614920"/>
                  <a:gd name="connsiteX4" fmla="*/ 50112 w 1349040"/>
                  <a:gd name="connsiteY4" fmla="*/ 16835 h 614920"/>
                  <a:gd name="connsiteX0" fmla="*/ 43312 w 1349040"/>
                  <a:gd name="connsiteY0" fmla="*/ 13599 h 614920"/>
                  <a:gd name="connsiteX1" fmla="*/ 1348714 w 1349040"/>
                  <a:gd name="connsiteY1" fmla="*/ 0 h 614920"/>
                  <a:gd name="connsiteX2" fmla="*/ 1349040 w 1349040"/>
                  <a:gd name="connsiteY2" fmla="*/ 593738 h 614920"/>
                  <a:gd name="connsiteX3" fmla="*/ 0 w 1349040"/>
                  <a:gd name="connsiteY3" fmla="*/ 614920 h 614920"/>
                  <a:gd name="connsiteX4" fmla="*/ 43312 w 1349040"/>
                  <a:gd name="connsiteY4" fmla="*/ 13599 h 614920"/>
                  <a:gd name="connsiteX0" fmla="*/ 0 w 1357557"/>
                  <a:gd name="connsiteY0" fmla="*/ 33129 h 614920"/>
                  <a:gd name="connsiteX1" fmla="*/ 1357231 w 1357557"/>
                  <a:gd name="connsiteY1" fmla="*/ 0 h 614920"/>
                  <a:gd name="connsiteX2" fmla="*/ 1357557 w 1357557"/>
                  <a:gd name="connsiteY2" fmla="*/ 593738 h 614920"/>
                  <a:gd name="connsiteX3" fmla="*/ 8517 w 1357557"/>
                  <a:gd name="connsiteY3" fmla="*/ 614920 h 614920"/>
                  <a:gd name="connsiteX4" fmla="*/ 0 w 1357557"/>
                  <a:gd name="connsiteY4" fmla="*/ 33129 h 61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7557" h="614920">
                    <a:moveTo>
                      <a:pt x="0" y="33129"/>
                    </a:moveTo>
                    <a:lnTo>
                      <a:pt x="1357231" y="0"/>
                    </a:lnTo>
                    <a:cubicBezTo>
                      <a:pt x="1357340" y="197913"/>
                      <a:pt x="1357448" y="395825"/>
                      <a:pt x="1357557" y="593738"/>
                    </a:cubicBezTo>
                    <a:lnTo>
                      <a:pt x="8517" y="614920"/>
                    </a:lnTo>
                    <a:lnTo>
                      <a:pt x="0" y="3312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6" name="Freeform 515"/>
              <p:cNvSpPr/>
              <p:nvPr/>
            </p:nvSpPr>
            <p:spPr>
              <a:xfrm>
                <a:off x="3426619" y="3171825"/>
                <a:ext cx="523875" cy="535781"/>
              </a:xfrm>
              <a:custGeom>
                <a:avLst/>
                <a:gdLst>
                  <a:gd name="connsiteX0" fmla="*/ 207169 w 523875"/>
                  <a:gd name="connsiteY0" fmla="*/ 0 h 535781"/>
                  <a:gd name="connsiteX1" fmla="*/ 152400 w 523875"/>
                  <a:gd name="connsiteY1" fmla="*/ 61913 h 535781"/>
                  <a:gd name="connsiteX2" fmla="*/ 95250 w 523875"/>
                  <a:gd name="connsiteY2" fmla="*/ 9525 h 535781"/>
                  <a:gd name="connsiteX3" fmla="*/ 0 w 523875"/>
                  <a:gd name="connsiteY3" fmla="*/ 116681 h 535781"/>
                  <a:gd name="connsiteX4" fmla="*/ 416719 w 523875"/>
                  <a:gd name="connsiteY4" fmla="*/ 535781 h 535781"/>
                  <a:gd name="connsiteX5" fmla="*/ 521494 w 523875"/>
                  <a:gd name="connsiteY5" fmla="*/ 438150 h 535781"/>
                  <a:gd name="connsiteX6" fmla="*/ 464344 w 523875"/>
                  <a:gd name="connsiteY6" fmla="*/ 371475 h 535781"/>
                  <a:gd name="connsiteX7" fmla="*/ 523875 w 523875"/>
                  <a:gd name="connsiteY7" fmla="*/ 321469 h 535781"/>
                  <a:gd name="connsiteX8" fmla="*/ 207169 w 523875"/>
                  <a:gd name="connsiteY8" fmla="*/ 0 h 53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3875" h="535781">
                    <a:moveTo>
                      <a:pt x="207169" y="0"/>
                    </a:moveTo>
                    <a:lnTo>
                      <a:pt x="152400" y="61913"/>
                    </a:lnTo>
                    <a:lnTo>
                      <a:pt x="95250" y="9525"/>
                    </a:lnTo>
                    <a:lnTo>
                      <a:pt x="0" y="116681"/>
                    </a:lnTo>
                    <a:lnTo>
                      <a:pt x="416719" y="535781"/>
                    </a:lnTo>
                    <a:lnTo>
                      <a:pt x="521494" y="438150"/>
                    </a:lnTo>
                    <a:lnTo>
                      <a:pt x="464344" y="371475"/>
                    </a:lnTo>
                    <a:lnTo>
                      <a:pt x="523875" y="321469"/>
                    </a:lnTo>
                    <a:lnTo>
                      <a:pt x="20716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8" name="Oval 511"/>
            <p:cNvSpPr/>
            <p:nvPr/>
          </p:nvSpPr>
          <p:spPr>
            <a:xfrm>
              <a:off x="4553985" y="4433639"/>
              <a:ext cx="162479" cy="15764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8" name="Group 610"/>
          <p:cNvGrpSpPr/>
          <p:nvPr/>
        </p:nvGrpSpPr>
        <p:grpSpPr>
          <a:xfrm>
            <a:off x="4004371" y="2319445"/>
            <a:ext cx="1025459" cy="1056893"/>
            <a:chOff x="2163195" y="2449744"/>
            <a:chExt cx="1470460" cy="1570675"/>
          </a:xfrm>
        </p:grpSpPr>
        <p:sp>
          <p:nvSpPr>
            <p:cNvPr id="39" name="Oval 611"/>
            <p:cNvSpPr/>
            <p:nvPr/>
          </p:nvSpPr>
          <p:spPr>
            <a:xfrm>
              <a:off x="2163195" y="2449744"/>
              <a:ext cx="1470460" cy="1570675"/>
            </a:xfrm>
            <a:prstGeom prst="ellipse">
              <a:avLst/>
            </a:prstGeom>
            <a:solidFill>
              <a:srgbClr val="EDD2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0" name="Picture 1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5639" y="2796569"/>
              <a:ext cx="1171575" cy="828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2" name="Picture 2" descr="http://iterator.io/images/icons/rocke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84" y="2336331"/>
            <a:ext cx="1023121" cy="102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B81716-E679-484E-A5AD-322A70211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2CB81716-E679-484E-A5AD-322A702119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259314-050F-4847-8FDE-CCEC7E5DEB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2F259314-050F-4847-8FDE-CCEC7E5DEB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4F4300-1766-3944-B4AD-B482D725E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C64F4300-1766-3944-B4AD-B482D725E4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椭圆 64"/>
          <p:cNvSpPr/>
          <p:nvPr/>
        </p:nvSpPr>
        <p:spPr>
          <a:xfrm rot="20706674">
            <a:off x="2695481" y="1273186"/>
            <a:ext cx="3883044" cy="4698316"/>
          </a:xfrm>
          <a:prstGeom prst="ellipse">
            <a:avLst/>
          </a:prstGeom>
          <a:solidFill>
            <a:srgbClr val="FDDD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715" y="274638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Pain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719" y="6527267"/>
            <a:ext cx="108000" cy="168197"/>
          </a:xfrm>
          <a:prstGeom prst="rect">
            <a:avLst/>
          </a:prstGeom>
        </p:spPr>
      </p:pic>
      <p:grpSp>
        <p:nvGrpSpPr>
          <p:cNvPr id="96" name="组 95"/>
          <p:cNvGrpSpPr/>
          <p:nvPr/>
        </p:nvGrpSpPr>
        <p:grpSpPr>
          <a:xfrm>
            <a:off x="-1738127" y="730841"/>
            <a:ext cx="3570360" cy="1747336"/>
            <a:chOff x="-1581347" y="730841"/>
            <a:chExt cx="3570360" cy="1747336"/>
          </a:xfrm>
        </p:grpSpPr>
        <p:pic>
          <p:nvPicPr>
            <p:cNvPr id="92" name="图片 91" descr="busy-day-giddy-businessman-lot-work-flat-design-icons-element-vector-illustration-42989755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426" b="28687" l="0" r="307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5" r="69974" b="71686"/>
            <a:stretch/>
          </p:blipFill>
          <p:spPr>
            <a:xfrm>
              <a:off x="-558007" y="730841"/>
              <a:ext cx="2547020" cy="1747336"/>
            </a:xfrm>
            <a:prstGeom prst="rect">
              <a:avLst/>
            </a:prstGeom>
          </p:spPr>
        </p:pic>
        <p:grpSp>
          <p:nvGrpSpPr>
            <p:cNvPr id="66" name="组 65"/>
            <p:cNvGrpSpPr/>
            <p:nvPr/>
          </p:nvGrpSpPr>
          <p:grpSpPr>
            <a:xfrm rot="10800000">
              <a:off x="-1581347" y="1905034"/>
              <a:ext cx="2342399" cy="202175"/>
              <a:chOff x="7440317" y="2107322"/>
              <a:chExt cx="2342399" cy="202175"/>
            </a:xfrm>
          </p:grpSpPr>
          <p:sp>
            <p:nvSpPr>
              <p:cNvPr id="67" name="圆角矩形 66"/>
              <p:cNvSpPr/>
              <p:nvPr/>
            </p:nvSpPr>
            <p:spPr>
              <a:xfrm>
                <a:off x="7440317" y="2107322"/>
                <a:ext cx="2342399" cy="202175"/>
              </a:xfrm>
              <a:prstGeom prst="roundRect">
                <a:avLst>
                  <a:gd name="adj" fmla="val 50000"/>
                </a:avLst>
              </a:prstGeom>
              <a:solidFill>
                <a:srgbClr val="0A1D1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7629486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7534562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4" name="组 43"/>
          <p:cNvGrpSpPr/>
          <p:nvPr/>
        </p:nvGrpSpPr>
        <p:grpSpPr>
          <a:xfrm>
            <a:off x="4383737" y="4043925"/>
            <a:ext cx="1143588" cy="1702589"/>
            <a:chOff x="2867255" y="2217260"/>
            <a:chExt cx="1262292" cy="1879317"/>
          </a:xfrm>
        </p:grpSpPr>
        <p:sp>
          <p:nvSpPr>
            <p:cNvPr id="39" name="任意形状 38"/>
            <p:cNvSpPr/>
            <p:nvPr/>
          </p:nvSpPr>
          <p:spPr>
            <a:xfrm>
              <a:off x="2867255" y="2270515"/>
              <a:ext cx="890388" cy="1826062"/>
            </a:xfrm>
            <a:custGeom>
              <a:avLst/>
              <a:gdLst>
                <a:gd name="connsiteX0" fmla="*/ 44228 w 892269"/>
                <a:gd name="connsiteY0" fmla="*/ 0 h 1826062"/>
                <a:gd name="connsiteX1" fmla="*/ 0 w 892269"/>
                <a:gd name="connsiteY1" fmla="*/ 164283 h 1826062"/>
                <a:gd name="connsiteX2" fmla="*/ 44228 w 892269"/>
                <a:gd name="connsiteY2" fmla="*/ 296972 h 1826062"/>
                <a:gd name="connsiteX3" fmla="*/ 164273 w 892269"/>
                <a:gd name="connsiteY3" fmla="*/ 404388 h 1826062"/>
                <a:gd name="connsiteX4" fmla="*/ 334865 w 892269"/>
                <a:gd name="connsiteY4" fmla="*/ 461255 h 1826062"/>
                <a:gd name="connsiteX5" fmla="*/ 587592 w 892269"/>
                <a:gd name="connsiteY5" fmla="*/ 467573 h 1826062"/>
                <a:gd name="connsiteX6" fmla="*/ 713956 w 892269"/>
                <a:gd name="connsiteY6" fmla="*/ 530759 h 1826062"/>
                <a:gd name="connsiteX7" fmla="*/ 682365 w 892269"/>
                <a:gd name="connsiteY7" fmla="*/ 663448 h 1826062"/>
                <a:gd name="connsiteX8" fmla="*/ 448592 w 892269"/>
                <a:gd name="connsiteY8" fmla="*/ 745590 h 1826062"/>
                <a:gd name="connsiteX9" fmla="*/ 303274 w 892269"/>
                <a:gd name="connsiteY9" fmla="*/ 834049 h 1826062"/>
                <a:gd name="connsiteX10" fmla="*/ 284319 w 892269"/>
                <a:gd name="connsiteY10" fmla="*/ 928828 h 1826062"/>
                <a:gd name="connsiteX11" fmla="*/ 423319 w 892269"/>
                <a:gd name="connsiteY11" fmla="*/ 1004650 h 1826062"/>
                <a:gd name="connsiteX12" fmla="*/ 764501 w 892269"/>
                <a:gd name="connsiteY12" fmla="*/ 1004650 h 1826062"/>
                <a:gd name="connsiteX13" fmla="*/ 884547 w 892269"/>
                <a:gd name="connsiteY13" fmla="*/ 1099429 h 1826062"/>
                <a:gd name="connsiteX14" fmla="*/ 852956 w 892269"/>
                <a:gd name="connsiteY14" fmla="*/ 1288985 h 1826062"/>
                <a:gd name="connsiteX15" fmla="*/ 631819 w 892269"/>
                <a:gd name="connsiteY15" fmla="*/ 1642824 h 1826062"/>
                <a:gd name="connsiteX16" fmla="*/ 429637 w 892269"/>
                <a:gd name="connsiteY16" fmla="*/ 1826062 h 1826062"/>
                <a:gd name="connsiteX17" fmla="*/ 429637 w 892269"/>
                <a:gd name="connsiteY17" fmla="*/ 1826062 h 1826062"/>
                <a:gd name="connsiteX0" fmla="*/ 44228 w 890388"/>
                <a:gd name="connsiteY0" fmla="*/ 0 h 1826062"/>
                <a:gd name="connsiteX1" fmla="*/ 0 w 890388"/>
                <a:gd name="connsiteY1" fmla="*/ 164283 h 1826062"/>
                <a:gd name="connsiteX2" fmla="*/ 44228 w 890388"/>
                <a:gd name="connsiteY2" fmla="*/ 296972 h 1826062"/>
                <a:gd name="connsiteX3" fmla="*/ 164273 w 890388"/>
                <a:gd name="connsiteY3" fmla="*/ 404388 h 1826062"/>
                <a:gd name="connsiteX4" fmla="*/ 334865 w 890388"/>
                <a:gd name="connsiteY4" fmla="*/ 461255 h 1826062"/>
                <a:gd name="connsiteX5" fmla="*/ 587592 w 890388"/>
                <a:gd name="connsiteY5" fmla="*/ 467573 h 1826062"/>
                <a:gd name="connsiteX6" fmla="*/ 713956 w 890388"/>
                <a:gd name="connsiteY6" fmla="*/ 530759 h 1826062"/>
                <a:gd name="connsiteX7" fmla="*/ 682365 w 890388"/>
                <a:gd name="connsiteY7" fmla="*/ 663448 h 1826062"/>
                <a:gd name="connsiteX8" fmla="*/ 448592 w 890388"/>
                <a:gd name="connsiteY8" fmla="*/ 745590 h 1826062"/>
                <a:gd name="connsiteX9" fmla="*/ 303274 w 890388"/>
                <a:gd name="connsiteY9" fmla="*/ 834049 h 1826062"/>
                <a:gd name="connsiteX10" fmla="*/ 284319 w 890388"/>
                <a:gd name="connsiteY10" fmla="*/ 928828 h 1826062"/>
                <a:gd name="connsiteX11" fmla="*/ 423319 w 890388"/>
                <a:gd name="connsiteY11" fmla="*/ 1004650 h 1826062"/>
                <a:gd name="connsiteX12" fmla="*/ 764501 w 890388"/>
                <a:gd name="connsiteY12" fmla="*/ 1004650 h 1826062"/>
                <a:gd name="connsiteX13" fmla="*/ 884547 w 890388"/>
                <a:gd name="connsiteY13" fmla="*/ 1099429 h 1826062"/>
                <a:gd name="connsiteX14" fmla="*/ 846637 w 890388"/>
                <a:gd name="connsiteY14" fmla="*/ 1326896 h 1826062"/>
                <a:gd name="connsiteX15" fmla="*/ 631819 w 890388"/>
                <a:gd name="connsiteY15" fmla="*/ 1642824 h 1826062"/>
                <a:gd name="connsiteX16" fmla="*/ 429637 w 890388"/>
                <a:gd name="connsiteY16" fmla="*/ 1826062 h 1826062"/>
                <a:gd name="connsiteX17" fmla="*/ 429637 w 890388"/>
                <a:gd name="connsiteY17" fmla="*/ 1826062 h 1826062"/>
                <a:gd name="connsiteX0" fmla="*/ 44228 w 890388"/>
                <a:gd name="connsiteY0" fmla="*/ 0 h 1826062"/>
                <a:gd name="connsiteX1" fmla="*/ 0 w 890388"/>
                <a:gd name="connsiteY1" fmla="*/ 164283 h 1826062"/>
                <a:gd name="connsiteX2" fmla="*/ 44228 w 890388"/>
                <a:gd name="connsiteY2" fmla="*/ 296972 h 1826062"/>
                <a:gd name="connsiteX3" fmla="*/ 164273 w 890388"/>
                <a:gd name="connsiteY3" fmla="*/ 404388 h 1826062"/>
                <a:gd name="connsiteX4" fmla="*/ 353819 w 890388"/>
                <a:gd name="connsiteY4" fmla="*/ 448618 h 1826062"/>
                <a:gd name="connsiteX5" fmla="*/ 587592 w 890388"/>
                <a:gd name="connsiteY5" fmla="*/ 467573 h 1826062"/>
                <a:gd name="connsiteX6" fmla="*/ 713956 w 890388"/>
                <a:gd name="connsiteY6" fmla="*/ 530759 h 1826062"/>
                <a:gd name="connsiteX7" fmla="*/ 682365 w 890388"/>
                <a:gd name="connsiteY7" fmla="*/ 663448 h 1826062"/>
                <a:gd name="connsiteX8" fmla="*/ 448592 w 890388"/>
                <a:gd name="connsiteY8" fmla="*/ 745590 h 1826062"/>
                <a:gd name="connsiteX9" fmla="*/ 303274 w 890388"/>
                <a:gd name="connsiteY9" fmla="*/ 834049 h 1826062"/>
                <a:gd name="connsiteX10" fmla="*/ 284319 w 890388"/>
                <a:gd name="connsiteY10" fmla="*/ 928828 h 1826062"/>
                <a:gd name="connsiteX11" fmla="*/ 423319 w 890388"/>
                <a:gd name="connsiteY11" fmla="*/ 1004650 h 1826062"/>
                <a:gd name="connsiteX12" fmla="*/ 764501 w 890388"/>
                <a:gd name="connsiteY12" fmla="*/ 1004650 h 1826062"/>
                <a:gd name="connsiteX13" fmla="*/ 884547 w 890388"/>
                <a:gd name="connsiteY13" fmla="*/ 1099429 h 1826062"/>
                <a:gd name="connsiteX14" fmla="*/ 846637 w 890388"/>
                <a:gd name="connsiteY14" fmla="*/ 1326896 h 1826062"/>
                <a:gd name="connsiteX15" fmla="*/ 631819 w 890388"/>
                <a:gd name="connsiteY15" fmla="*/ 1642824 h 1826062"/>
                <a:gd name="connsiteX16" fmla="*/ 429637 w 890388"/>
                <a:gd name="connsiteY16" fmla="*/ 1826062 h 1826062"/>
                <a:gd name="connsiteX17" fmla="*/ 429637 w 890388"/>
                <a:gd name="connsiteY17" fmla="*/ 1826062 h 182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0388" h="1826062">
                  <a:moveTo>
                    <a:pt x="44228" y="0"/>
                  </a:moveTo>
                  <a:cubicBezTo>
                    <a:pt x="22114" y="57394"/>
                    <a:pt x="0" y="114788"/>
                    <a:pt x="0" y="164283"/>
                  </a:cubicBezTo>
                  <a:cubicBezTo>
                    <a:pt x="0" y="213778"/>
                    <a:pt x="16849" y="256955"/>
                    <a:pt x="44228" y="296972"/>
                  </a:cubicBezTo>
                  <a:cubicBezTo>
                    <a:pt x="71607" y="336990"/>
                    <a:pt x="112675" y="379114"/>
                    <a:pt x="164273" y="404388"/>
                  </a:cubicBezTo>
                  <a:cubicBezTo>
                    <a:pt x="215872" y="429662"/>
                    <a:pt x="283266" y="438087"/>
                    <a:pt x="353819" y="448618"/>
                  </a:cubicBezTo>
                  <a:cubicBezTo>
                    <a:pt x="424372" y="459149"/>
                    <a:pt x="527569" y="453883"/>
                    <a:pt x="587592" y="467573"/>
                  </a:cubicBezTo>
                  <a:cubicBezTo>
                    <a:pt x="647615" y="481263"/>
                    <a:pt x="698161" y="498113"/>
                    <a:pt x="713956" y="530759"/>
                  </a:cubicBezTo>
                  <a:cubicBezTo>
                    <a:pt x="729751" y="563405"/>
                    <a:pt x="726592" y="627643"/>
                    <a:pt x="682365" y="663448"/>
                  </a:cubicBezTo>
                  <a:cubicBezTo>
                    <a:pt x="638138" y="699253"/>
                    <a:pt x="511774" y="717157"/>
                    <a:pt x="448592" y="745590"/>
                  </a:cubicBezTo>
                  <a:cubicBezTo>
                    <a:pt x="385410" y="774024"/>
                    <a:pt x="330653" y="803509"/>
                    <a:pt x="303274" y="834049"/>
                  </a:cubicBezTo>
                  <a:cubicBezTo>
                    <a:pt x="275895" y="864589"/>
                    <a:pt x="264312" y="900395"/>
                    <a:pt x="284319" y="928828"/>
                  </a:cubicBezTo>
                  <a:cubicBezTo>
                    <a:pt x="304326" y="957261"/>
                    <a:pt x="343289" y="992013"/>
                    <a:pt x="423319" y="1004650"/>
                  </a:cubicBezTo>
                  <a:cubicBezTo>
                    <a:pt x="503349" y="1017287"/>
                    <a:pt x="687630" y="988854"/>
                    <a:pt x="764501" y="1004650"/>
                  </a:cubicBezTo>
                  <a:cubicBezTo>
                    <a:pt x="841372" y="1020447"/>
                    <a:pt x="870858" y="1045721"/>
                    <a:pt x="884547" y="1099429"/>
                  </a:cubicBezTo>
                  <a:cubicBezTo>
                    <a:pt x="898236" y="1153137"/>
                    <a:pt x="888758" y="1236330"/>
                    <a:pt x="846637" y="1326896"/>
                  </a:cubicBezTo>
                  <a:cubicBezTo>
                    <a:pt x="804516" y="1417462"/>
                    <a:pt x="701319" y="1559630"/>
                    <a:pt x="631819" y="1642824"/>
                  </a:cubicBezTo>
                  <a:cubicBezTo>
                    <a:pt x="562319" y="1726018"/>
                    <a:pt x="429637" y="1826062"/>
                    <a:pt x="429637" y="1826062"/>
                  </a:cubicBezTo>
                  <a:lnTo>
                    <a:pt x="429637" y="1826062"/>
                  </a:lnTo>
                </a:path>
              </a:pathLst>
            </a:custGeom>
            <a:ln w="101600" cmpd="sng">
              <a:solidFill>
                <a:srgbClr val="10363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3112038" y="2217260"/>
              <a:ext cx="1017509" cy="1503973"/>
            </a:xfrm>
            <a:custGeom>
              <a:avLst/>
              <a:gdLst>
                <a:gd name="connsiteX0" fmla="*/ 278281 w 1017509"/>
                <a:gd name="connsiteY0" fmla="*/ 0 h 1503973"/>
                <a:gd name="connsiteX1" fmla="*/ 392008 w 1017509"/>
                <a:gd name="connsiteY1" fmla="*/ 126371 h 1503973"/>
                <a:gd name="connsiteX2" fmla="*/ 398327 w 1017509"/>
                <a:gd name="connsiteY2" fmla="*/ 296972 h 1503973"/>
                <a:gd name="connsiteX3" fmla="*/ 189826 w 1017509"/>
                <a:gd name="connsiteY3" fmla="*/ 505485 h 1503973"/>
                <a:gd name="connsiteX4" fmla="*/ 31872 w 1017509"/>
                <a:gd name="connsiteY4" fmla="*/ 600263 h 1503973"/>
                <a:gd name="connsiteX5" fmla="*/ 12917 w 1017509"/>
                <a:gd name="connsiteY5" fmla="*/ 688723 h 1503973"/>
                <a:gd name="connsiteX6" fmla="*/ 183508 w 1017509"/>
                <a:gd name="connsiteY6" fmla="*/ 739271 h 1503973"/>
                <a:gd name="connsiteX7" fmla="*/ 474145 w 1017509"/>
                <a:gd name="connsiteY7" fmla="*/ 846687 h 1503973"/>
                <a:gd name="connsiteX8" fmla="*/ 410963 w 1017509"/>
                <a:gd name="connsiteY8" fmla="*/ 998332 h 1503973"/>
                <a:gd name="connsiteX9" fmla="*/ 69781 w 1017509"/>
                <a:gd name="connsiteY9" fmla="*/ 1124703 h 1503973"/>
                <a:gd name="connsiteX10" fmla="*/ 158235 w 1017509"/>
                <a:gd name="connsiteY10" fmla="*/ 1314260 h 1503973"/>
                <a:gd name="connsiteX11" fmla="*/ 809009 w 1017509"/>
                <a:gd name="connsiteY11" fmla="*/ 1497498 h 1503973"/>
                <a:gd name="connsiteX12" fmla="*/ 1017509 w 1017509"/>
                <a:gd name="connsiteY12" fmla="*/ 1465905 h 150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7509" h="1503973">
                  <a:moveTo>
                    <a:pt x="278281" y="0"/>
                  </a:moveTo>
                  <a:cubicBezTo>
                    <a:pt x="325140" y="38438"/>
                    <a:pt x="372000" y="76876"/>
                    <a:pt x="392008" y="126371"/>
                  </a:cubicBezTo>
                  <a:cubicBezTo>
                    <a:pt x="412016" y="175866"/>
                    <a:pt x="432024" y="233786"/>
                    <a:pt x="398327" y="296972"/>
                  </a:cubicBezTo>
                  <a:cubicBezTo>
                    <a:pt x="364630" y="360158"/>
                    <a:pt x="250902" y="454937"/>
                    <a:pt x="189826" y="505485"/>
                  </a:cubicBezTo>
                  <a:cubicBezTo>
                    <a:pt x="128750" y="556033"/>
                    <a:pt x="61357" y="569723"/>
                    <a:pt x="31872" y="600263"/>
                  </a:cubicBezTo>
                  <a:cubicBezTo>
                    <a:pt x="2387" y="630803"/>
                    <a:pt x="-12356" y="665555"/>
                    <a:pt x="12917" y="688723"/>
                  </a:cubicBezTo>
                  <a:cubicBezTo>
                    <a:pt x="38190" y="711891"/>
                    <a:pt x="106637" y="712944"/>
                    <a:pt x="183508" y="739271"/>
                  </a:cubicBezTo>
                  <a:cubicBezTo>
                    <a:pt x="260379" y="765598"/>
                    <a:pt x="436236" y="803510"/>
                    <a:pt x="474145" y="846687"/>
                  </a:cubicBezTo>
                  <a:cubicBezTo>
                    <a:pt x="512054" y="889864"/>
                    <a:pt x="478357" y="951996"/>
                    <a:pt x="410963" y="998332"/>
                  </a:cubicBezTo>
                  <a:cubicBezTo>
                    <a:pt x="343569" y="1044668"/>
                    <a:pt x="111902" y="1072048"/>
                    <a:pt x="69781" y="1124703"/>
                  </a:cubicBezTo>
                  <a:cubicBezTo>
                    <a:pt x="27660" y="1177358"/>
                    <a:pt x="35030" y="1252128"/>
                    <a:pt x="158235" y="1314260"/>
                  </a:cubicBezTo>
                  <a:cubicBezTo>
                    <a:pt x="281440" y="1376393"/>
                    <a:pt x="665797" y="1472224"/>
                    <a:pt x="809009" y="1497498"/>
                  </a:cubicBezTo>
                  <a:cubicBezTo>
                    <a:pt x="952221" y="1522772"/>
                    <a:pt x="1017509" y="1465905"/>
                    <a:pt x="1017509" y="1465905"/>
                  </a:cubicBezTo>
                </a:path>
              </a:pathLst>
            </a:custGeom>
            <a:ln w="101600">
              <a:solidFill>
                <a:srgbClr val="10363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6" name="泪珠形 45"/>
          <p:cNvSpPr/>
          <p:nvPr/>
        </p:nvSpPr>
        <p:spPr>
          <a:xfrm>
            <a:off x="5460879" y="5197986"/>
            <a:ext cx="375397" cy="258594"/>
          </a:xfrm>
          <a:custGeom>
            <a:avLst/>
            <a:gdLst>
              <a:gd name="connsiteX0" fmla="*/ 0 w 321056"/>
              <a:gd name="connsiteY0" fmla="*/ 110575 h 221150"/>
              <a:gd name="connsiteX1" fmla="*/ 160528 w 321056"/>
              <a:gd name="connsiteY1" fmla="*/ 0 h 221150"/>
              <a:gd name="connsiteX2" fmla="*/ 414363 w 321056"/>
              <a:gd name="connsiteY2" fmla="*/ -64272 h 221150"/>
              <a:gd name="connsiteX3" fmla="*/ 321056 w 321056"/>
              <a:gd name="connsiteY3" fmla="*/ 110575 h 221150"/>
              <a:gd name="connsiteX4" fmla="*/ 160528 w 321056"/>
              <a:gd name="connsiteY4" fmla="*/ 221150 h 221150"/>
              <a:gd name="connsiteX5" fmla="*/ 0 w 321056"/>
              <a:gd name="connsiteY5" fmla="*/ 110575 h 221150"/>
              <a:gd name="connsiteX0" fmla="*/ 0 w 414363"/>
              <a:gd name="connsiteY0" fmla="*/ 174847 h 285422"/>
              <a:gd name="connsiteX1" fmla="*/ 160528 w 414363"/>
              <a:gd name="connsiteY1" fmla="*/ 64272 h 285422"/>
              <a:gd name="connsiteX2" fmla="*/ 414363 w 414363"/>
              <a:gd name="connsiteY2" fmla="*/ 0 h 285422"/>
              <a:gd name="connsiteX3" fmla="*/ 321056 w 414363"/>
              <a:gd name="connsiteY3" fmla="*/ 174847 h 285422"/>
              <a:gd name="connsiteX4" fmla="*/ 160528 w 414363"/>
              <a:gd name="connsiteY4" fmla="*/ 285422 h 285422"/>
              <a:gd name="connsiteX5" fmla="*/ 0 w 414363"/>
              <a:gd name="connsiteY5" fmla="*/ 174847 h 285422"/>
              <a:gd name="connsiteX0" fmla="*/ 0 w 414363"/>
              <a:gd name="connsiteY0" fmla="*/ 174847 h 285422"/>
              <a:gd name="connsiteX1" fmla="*/ 160528 w 414363"/>
              <a:gd name="connsiteY1" fmla="*/ 64272 h 285422"/>
              <a:gd name="connsiteX2" fmla="*/ 414363 w 414363"/>
              <a:gd name="connsiteY2" fmla="*/ 0 h 285422"/>
              <a:gd name="connsiteX3" fmla="*/ 321056 w 414363"/>
              <a:gd name="connsiteY3" fmla="*/ 174847 h 285422"/>
              <a:gd name="connsiteX4" fmla="*/ 160528 w 414363"/>
              <a:gd name="connsiteY4" fmla="*/ 285422 h 285422"/>
              <a:gd name="connsiteX5" fmla="*/ 0 w 414363"/>
              <a:gd name="connsiteY5" fmla="*/ 174847 h 285422"/>
              <a:gd name="connsiteX0" fmla="*/ 0 w 414363"/>
              <a:gd name="connsiteY0" fmla="*/ 174847 h 285422"/>
              <a:gd name="connsiteX1" fmla="*/ 160528 w 414363"/>
              <a:gd name="connsiteY1" fmla="*/ 64272 h 285422"/>
              <a:gd name="connsiteX2" fmla="*/ 414363 w 414363"/>
              <a:gd name="connsiteY2" fmla="*/ 0 h 285422"/>
              <a:gd name="connsiteX3" fmla="*/ 321056 w 414363"/>
              <a:gd name="connsiteY3" fmla="*/ 174847 h 285422"/>
              <a:gd name="connsiteX4" fmla="*/ 160528 w 414363"/>
              <a:gd name="connsiteY4" fmla="*/ 285422 h 285422"/>
              <a:gd name="connsiteX5" fmla="*/ 0 w 414363"/>
              <a:gd name="connsiteY5" fmla="*/ 174847 h 285422"/>
              <a:gd name="connsiteX0" fmla="*/ 0 w 414363"/>
              <a:gd name="connsiteY0" fmla="*/ 174847 h 285422"/>
              <a:gd name="connsiteX1" fmla="*/ 160528 w 414363"/>
              <a:gd name="connsiteY1" fmla="*/ 64272 h 285422"/>
              <a:gd name="connsiteX2" fmla="*/ 414363 w 414363"/>
              <a:gd name="connsiteY2" fmla="*/ 0 h 285422"/>
              <a:gd name="connsiteX3" fmla="*/ 321056 w 414363"/>
              <a:gd name="connsiteY3" fmla="*/ 174847 h 285422"/>
              <a:gd name="connsiteX4" fmla="*/ 160528 w 414363"/>
              <a:gd name="connsiteY4" fmla="*/ 285422 h 285422"/>
              <a:gd name="connsiteX5" fmla="*/ 0 w 414363"/>
              <a:gd name="connsiteY5" fmla="*/ 174847 h 285422"/>
              <a:gd name="connsiteX0" fmla="*/ 0 w 414363"/>
              <a:gd name="connsiteY0" fmla="*/ 174847 h 285436"/>
              <a:gd name="connsiteX1" fmla="*/ 160528 w 414363"/>
              <a:gd name="connsiteY1" fmla="*/ 64272 h 285436"/>
              <a:gd name="connsiteX2" fmla="*/ 414363 w 414363"/>
              <a:gd name="connsiteY2" fmla="*/ 0 h 285436"/>
              <a:gd name="connsiteX3" fmla="*/ 329439 w 414363"/>
              <a:gd name="connsiteY3" fmla="*/ 179038 h 285436"/>
              <a:gd name="connsiteX4" fmla="*/ 160528 w 414363"/>
              <a:gd name="connsiteY4" fmla="*/ 285422 h 285436"/>
              <a:gd name="connsiteX5" fmla="*/ 0 w 414363"/>
              <a:gd name="connsiteY5" fmla="*/ 174847 h 285436"/>
              <a:gd name="connsiteX0" fmla="*/ 0 w 414363"/>
              <a:gd name="connsiteY0" fmla="*/ 174847 h 285436"/>
              <a:gd name="connsiteX1" fmla="*/ 160528 w 414363"/>
              <a:gd name="connsiteY1" fmla="*/ 64272 h 285436"/>
              <a:gd name="connsiteX2" fmla="*/ 414363 w 414363"/>
              <a:gd name="connsiteY2" fmla="*/ 0 h 285436"/>
              <a:gd name="connsiteX3" fmla="*/ 329439 w 414363"/>
              <a:gd name="connsiteY3" fmla="*/ 179038 h 285436"/>
              <a:gd name="connsiteX4" fmla="*/ 160528 w 414363"/>
              <a:gd name="connsiteY4" fmla="*/ 285422 h 285436"/>
              <a:gd name="connsiteX5" fmla="*/ 0 w 414363"/>
              <a:gd name="connsiteY5" fmla="*/ 174847 h 28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363" h="285436">
                <a:moveTo>
                  <a:pt x="0" y="174847"/>
                </a:moveTo>
                <a:cubicBezTo>
                  <a:pt x="0" y="113778"/>
                  <a:pt x="71871" y="64272"/>
                  <a:pt x="160528" y="64272"/>
                </a:cubicBezTo>
                <a:cubicBezTo>
                  <a:pt x="245139" y="64272"/>
                  <a:pt x="329751" y="42848"/>
                  <a:pt x="414363" y="0"/>
                </a:cubicBezTo>
                <a:cubicBezTo>
                  <a:pt x="368924" y="75048"/>
                  <a:pt x="379736" y="97012"/>
                  <a:pt x="329439" y="179038"/>
                </a:cubicBezTo>
                <a:cubicBezTo>
                  <a:pt x="279142" y="261064"/>
                  <a:pt x="215434" y="286120"/>
                  <a:pt x="160528" y="285422"/>
                </a:cubicBezTo>
                <a:cubicBezTo>
                  <a:pt x="105622" y="284724"/>
                  <a:pt x="0" y="235916"/>
                  <a:pt x="0" y="174847"/>
                </a:cubicBezTo>
                <a:close/>
              </a:path>
            </a:pathLst>
          </a:custGeom>
          <a:solidFill>
            <a:srgbClr val="1036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菱形 46"/>
          <p:cNvSpPr/>
          <p:nvPr/>
        </p:nvSpPr>
        <p:spPr>
          <a:xfrm rot="18190102">
            <a:off x="4563062" y="5437835"/>
            <a:ext cx="232443" cy="447918"/>
          </a:xfrm>
          <a:custGeom>
            <a:avLst/>
            <a:gdLst>
              <a:gd name="connsiteX0" fmla="*/ 0 w 251706"/>
              <a:gd name="connsiteY0" fmla="*/ 217337 h 434674"/>
              <a:gd name="connsiteX1" fmla="*/ 125853 w 251706"/>
              <a:gd name="connsiteY1" fmla="*/ 0 h 434674"/>
              <a:gd name="connsiteX2" fmla="*/ 251706 w 251706"/>
              <a:gd name="connsiteY2" fmla="*/ 217337 h 434674"/>
              <a:gd name="connsiteX3" fmla="*/ 125853 w 251706"/>
              <a:gd name="connsiteY3" fmla="*/ 434674 h 434674"/>
              <a:gd name="connsiteX4" fmla="*/ 0 w 251706"/>
              <a:gd name="connsiteY4" fmla="*/ 217337 h 434674"/>
              <a:gd name="connsiteX0" fmla="*/ 0 w 228433"/>
              <a:gd name="connsiteY0" fmla="*/ 307103 h 434674"/>
              <a:gd name="connsiteX1" fmla="*/ 102580 w 228433"/>
              <a:gd name="connsiteY1" fmla="*/ 0 h 434674"/>
              <a:gd name="connsiteX2" fmla="*/ 228433 w 228433"/>
              <a:gd name="connsiteY2" fmla="*/ 217337 h 434674"/>
              <a:gd name="connsiteX3" fmla="*/ 102580 w 228433"/>
              <a:gd name="connsiteY3" fmla="*/ 434674 h 434674"/>
              <a:gd name="connsiteX4" fmla="*/ 0 w 228433"/>
              <a:gd name="connsiteY4" fmla="*/ 307103 h 434674"/>
              <a:gd name="connsiteX0" fmla="*/ 0 w 181888"/>
              <a:gd name="connsiteY0" fmla="*/ 307103 h 434674"/>
              <a:gd name="connsiteX1" fmla="*/ 102580 w 181888"/>
              <a:gd name="connsiteY1" fmla="*/ 0 h 434674"/>
              <a:gd name="connsiteX2" fmla="*/ 181888 w 181888"/>
              <a:gd name="connsiteY2" fmla="*/ 297130 h 434674"/>
              <a:gd name="connsiteX3" fmla="*/ 102580 w 181888"/>
              <a:gd name="connsiteY3" fmla="*/ 434674 h 434674"/>
              <a:gd name="connsiteX4" fmla="*/ 0 w 181888"/>
              <a:gd name="connsiteY4" fmla="*/ 307103 h 43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88" h="434674">
                <a:moveTo>
                  <a:pt x="0" y="307103"/>
                </a:moveTo>
                <a:lnTo>
                  <a:pt x="102580" y="0"/>
                </a:lnTo>
                <a:lnTo>
                  <a:pt x="181888" y="297130"/>
                </a:lnTo>
                <a:lnTo>
                  <a:pt x="102580" y="434674"/>
                </a:lnTo>
                <a:lnTo>
                  <a:pt x="0" y="307103"/>
                </a:lnTo>
                <a:close/>
              </a:path>
            </a:pathLst>
          </a:custGeom>
          <a:solidFill>
            <a:srgbClr val="1036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1" name="组 50"/>
          <p:cNvGrpSpPr/>
          <p:nvPr/>
        </p:nvGrpSpPr>
        <p:grpSpPr>
          <a:xfrm>
            <a:off x="3017448" y="3177981"/>
            <a:ext cx="2917967" cy="973027"/>
            <a:chOff x="2856223" y="2782104"/>
            <a:chExt cx="3220850" cy="1074026"/>
          </a:xfrm>
        </p:grpSpPr>
        <p:grpSp>
          <p:nvGrpSpPr>
            <p:cNvPr id="45" name="组 44"/>
            <p:cNvGrpSpPr/>
            <p:nvPr/>
          </p:nvGrpSpPr>
          <p:grpSpPr>
            <a:xfrm>
              <a:off x="3144465" y="2782104"/>
              <a:ext cx="2705344" cy="1074026"/>
              <a:chOff x="2419366" y="1825745"/>
              <a:chExt cx="2705344" cy="1074026"/>
            </a:xfrm>
          </p:grpSpPr>
          <p:sp>
            <p:nvSpPr>
              <p:cNvPr id="15" name="同侧圆角矩形 14"/>
              <p:cNvSpPr/>
              <p:nvPr/>
            </p:nvSpPr>
            <p:spPr>
              <a:xfrm rot="10233519">
                <a:off x="3552819" y="1825745"/>
                <a:ext cx="633761" cy="1074026"/>
              </a:xfrm>
              <a:custGeom>
                <a:avLst/>
                <a:gdLst>
                  <a:gd name="connsiteX0" fmla="*/ 105629 w 633761"/>
                  <a:gd name="connsiteY0" fmla="*/ 0 h 1063443"/>
                  <a:gd name="connsiteX1" fmla="*/ 528132 w 633761"/>
                  <a:gd name="connsiteY1" fmla="*/ 0 h 1063443"/>
                  <a:gd name="connsiteX2" fmla="*/ 633761 w 633761"/>
                  <a:gd name="connsiteY2" fmla="*/ 105629 h 1063443"/>
                  <a:gd name="connsiteX3" fmla="*/ 633761 w 633761"/>
                  <a:gd name="connsiteY3" fmla="*/ 1063443 h 1063443"/>
                  <a:gd name="connsiteX4" fmla="*/ 633761 w 633761"/>
                  <a:gd name="connsiteY4" fmla="*/ 1063443 h 1063443"/>
                  <a:gd name="connsiteX5" fmla="*/ 0 w 633761"/>
                  <a:gd name="connsiteY5" fmla="*/ 1063443 h 1063443"/>
                  <a:gd name="connsiteX6" fmla="*/ 0 w 633761"/>
                  <a:gd name="connsiteY6" fmla="*/ 1063443 h 1063443"/>
                  <a:gd name="connsiteX7" fmla="*/ 0 w 633761"/>
                  <a:gd name="connsiteY7" fmla="*/ 105629 h 1063443"/>
                  <a:gd name="connsiteX8" fmla="*/ 105629 w 633761"/>
                  <a:gd name="connsiteY8" fmla="*/ 0 h 1063443"/>
                  <a:gd name="connsiteX0" fmla="*/ 105629 w 633761"/>
                  <a:gd name="connsiteY0" fmla="*/ 0 h 1072232"/>
                  <a:gd name="connsiteX1" fmla="*/ 528132 w 633761"/>
                  <a:gd name="connsiteY1" fmla="*/ 0 h 1072232"/>
                  <a:gd name="connsiteX2" fmla="*/ 633761 w 633761"/>
                  <a:gd name="connsiteY2" fmla="*/ 105629 h 1072232"/>
                  <a:gd name="connsiteX3" fmla="*/ 633761 w 633761"/>
                  <a:gd name="connsiteY3" fmla="*/ 1063443 h 1072232"/>
                  <a:gd name="connsiteX4" fmla="*/ 633761 w 633761"/>
                  <a:gd name="connsiteY4" fmla="*/ 1063443 h 1072232"/>
                  <a:gd name="connsiteX5" fmla="*/ 0 w 633761"/>
                  <a:gd name="connsiteY5" fmla="*/ 1063443 h 1072232"/>
                  <a:gd name="connsiteX6" fmla="*/ 175783 w 633761"/>
                  <a:gd name="connsiteY6" fmla="*/ 1072232 h 1072232"/>
                  <a:gd name="connsiteX7" fmla="*/ 0 w 633761"/>
                  <a:gd name="connsiteY7" fmla="*/ 105629 h 1072232"/>
                  <a:gd name="connsiteX8" fmla="*/ 105629 w 633761"/>
                  <a:gd name="connsiteY8" fmla="*/ 0 h 1072232"/>
                  <a:gd name="connsiteX0" fmla="*/ 105629 w 633761"/>
                  <a:gd name="connsiteY0" fmla="*/ 0 h 1072232"/>
                  <a:gd name="connsiteX1" fmla="*/ 528132 w 633761"/>
                  <a:gd name="connsiteY1" fmla="*/ 0 h 1072232"/>
                  <a:gd name="connsiteX2" fmla="*/ 633761 w 633761"/>
                  <a:gd name="connsiteY2" fmla="*/ 105629 h 1072232"/>
                  <a:gd name="connsiteX3" fmla="*/ 633761 w 633761"/>
                  <a:gd name="connsiteY3" fmla="*/ 1063443 h 1072232"/>
                  <a:gd name="connsiteX4" fmla="*/ 633761 w 633761"/>
                  <a:gd name="connsiteY4" fmla="*/ 1063443 h 1072232"/>
                  <a:gd name="connsiteX5" fmla="*/ 175783 w 633761"/>
                  <a:gd name="connsiteY5" fmla="*/ 1072232 h 1072232"/>
                  <a:gd name="connsiteX6" fmla="*/ 0 w 633761"/>
                  <a:gd name="connsiteY6" fmla="*/ 105629 h 1072232"/>
                  <a:gd name="connsiteX7" fmla="*/ 105629 w 633761"/>
                  <a:gd name="connsiteY7" fmla="*/ 0 h 1072232"/>
                  <a:gd name="connsiteX0" fmla="*/ 105629 w 633761"/>
                  <a:gd name="connsiteY0" fmla="*/ 0 h 1074026"/>
                  <a:gd name="connsiteX1" fmla="*/ 528132 w 633761"/>
                  <a:gd name="connsiteY1" fmla="*/ 0 h 1074026"/>
                  <a:gd name="connsiteX2" fmla="*/ 633761 w 633761"/>
                  <a:gd name="connsiteY2" fmla="*/ 105629 h 1074026"/>
                  <a:gd name="connsiteX3" fmla="*/ 633761 w 633761"/>
                  <a:gd name="connsiteY3" fmla="*/ 1063443 h 1074026"/>
                  <a:gd name="connsiteX4" fmla="*/ 549094 w 633761"/>
                  <a:gd name="connsiteY4" fmla="*/ 1074026 h 1074026"/>
                  <a:gd name="connsiteX5" fmla="*/ 175783 w 633761"/>
                  <a:gd name="connsiteY5" fmla="*/ 1072232 h 1074026"/>
                  <a:gd name="connsiteX6" fmla="*/ 0 w 633761"/>
                  <a:gd name="connsiteY6" fmla="*/ 105629 h 1074026"/>
                  <a:gd name="connsiteX7" fmla="*/ 105629 w 633761"/>
                  <a:gd name="connsiteY7" fmla="*/ 0 h 1074026"/>
                  <a:gd name="connsiteX0" fmla="*/ 105629 w 638498"/>
                  <a:gd name="connsiteY0" fmla="*/ 0 h 1074026"/>
                  <a:gd name="connsiteX1" fmla="*/ 528132 w 638498"/>
                  <a:gd name="connsiteY1" fmla="*/ 0 h 1074026"/>
                  <a:gd name="connsiteX2" fmla="*/ 633761 w 638498"/>
                  <a:gd name="connsiteY2" fmla="*/ 105629 h 1074026"/>
                  <a:gd name="connsiteX3" fmla="*/ 638428 w 638498"/>
                  <a:gd name="connsiteY3" fmla="*/ 708265 h 1074026"/>
                  <a:gd name="connsiteX4" fmla="*/ 633761 w 638498"/>
                  <a:gd name="connsiteY4" fmla="*/ 1063443 h 1074026"/>
                  <a:gd name="connsiteX5" fmla="*/ 549094 w 638498"/>
                  <a:gd name="connsiteY5" fmla="*/ 1074026 h 1074026"/>
                  <a:gd name="connsiteX6" fmla="*/ 175783 w 638498"/>
                  <a:gd name="connsiteY6" fmla="*/ 1072232 h 1074026"/>
                  <a:gd name="connsiteX7" fmla="*/ 0 w 638498"/>
                  <a:gd name="connsiteY7" fmla="*/ 105629 h 1074026"/>
                  <a:gd name="connsiteX8" fmla="*/ 105629 w 638498"/>
                  <a:gd name="connsiteY8" fmla="*/ 0 h 1074026"/>
                  <a:gd name="connsiteX0" fmla="*/ 105629 w 638498"/>
                  <a:gd name="connsiteY0" fmla="*/ 0 h 1095193"/>
                  <a:gd name="connsiteX1" fmla="*/ 528132 w 638498"/>
                  <a:gd name="connsiteY1" fmla="*/ 0 h 1095193"/>
                  <a:gd name="connsiteX2" fmla="*/ 633761 w 638498"/>
                  <a:gd name="connsiteY2" fmla="*/ 105629 h 1095193"/>
                  <a:gd name="connsiteX3" fmla="*/ 638428 w 638498"/>
                  <a:gd name="connsiteY3" fmla="*/ 708265 h 1095193"/>
                  <a:gd name="connsiteX4" fmla="*/ 542039 w 638498"/>
                  <a:gd name="connsiteY4" fmla="*/ 1095193 h 1095193"/>
                  <a:gd name="connsiteX5" fmla="*/ 549094 w 638498"/>
                  <a:gd name="connsiteY5" fmla="*/ 1074026 h 1095193"/>
                  <a:gd name="connsiteX6" fmla="*/ 175783 w 638498"/>
                  <a:gd name="connsiteY6" fmla="*/ 1072232 h 1095193"/>
                  <a:gd name="connsiteX7" fmla="*/ 0 w 638498"/>
                  <a:gd name="connsiteY7" fmla="*/ 105629 h 1095193"/>
                  <a:gd name="connsiteX8" fmla="*/ 105629 w 638498"/>
                  <a:gd name="connsiteY8" fmla="*/ 0 h 1095193"/>
                  <a:gd name="connsiteX0" fmla="*/ 105629 w 638954"/>
                  <a:gd name="connsiteY0" fmla="*/ 0 h 1095193"/>
                  <a:gd name="connsiteX1" fmla="*/ 528132 w 638954"/>
                  <a:gd name="connsiteY1" fmla="*/ 0 h 1095193"/>
                  <a:gd name="connsiteX2" fmla="*/ 633761 w 638954"/>
                  <a:gd name="connsiteY2" fmla="*/ 105629 h 1095193"/>
                  <a:gd name="connsiteX3" fmla="*/ 638428 w 638954"/>
                  <a:gd name="connsiteY3" fmla="*/ 708265 h 1095193"/>
                  <a:gd name="connsiteX4" fmla="*/ 542039 w 638954"/>
                  <a:gd name="connsiteY4" fmla="*/ 1095193 h 1095193"/>
                  <a:gd name="connsiteX5" fmla="*/ 549094 w 638954"/>
                  <a:gd name="connsiteY5" fmla="*/ 1074026 h 1095193"/>
                  <a:gd name="connsiteX6" fmla="*/ 175783 w 638954"/>
                  <a:gd name="connsiteY6" fmla="*/ 1072232 h 1095193"/>
                  <a:gd name="connsiteX7" fmla="*/ 0 w 638954"/>
                  <a:gd name="connsiteY7" fmla="*/ 105629 h 1095193"/>
                  <a:gd name="connsiteX8" fmla="*/ 105629 w 638954"/>
                  <a:gd name="connsiteY8" fmla="*/ 0 h 1095193"/>
                  <a:gd name="connsiteX0" fmla="*/ 105629 w 633761"/>
                  <a:gd name="connsiteY0" fmla="*/ 0 h 1095193"/>
                  <a:gd name="connsiteX1" fmla="*/ 528132 w 633761"/>
                  <a:gd name="connsiteY1" fmla="*/ 0 h 1095193"/>
                  <a:gd name="connsiteX2" fmla="*/ 633761 w 633761"/>
                  <a:gd name="connsiteY2" fmla="*/ 105629 h 1095193"/>
                  <a:gd name="connsiteX3" fmla="*/ 613733 w 633761"/>
                  <a:gd name="connsiteY3" fmla="*/ 715321 h 1095193"/>
                  <a:gd name="connsiteX4" fmla="*/ 542039 w 633761"/>
                  <a:gd name="connsiteY4" fmla="*/ 1095193 h 1095193"/>
                  <a:gd name="connsiteX5" fmla="*/ 549094 w 633761"/>
                  <a:gd name="connsiteY5" fmla="*/ 1074026 h 1095193"/>
                  <a:gd name="connsiteX6" fmla="*/ 175783 w 633761"/>
                  <a:gd name="connsiteY6" fmla="*/ 1072232 h 1095193"/>
                  <a:gd name="connsiteX7" fmla="*/ 0 w 633761"/>
                  <a:gd name="connsiteY7" fmla="*/ 105629 h 1095193"/>
                  <a:gd name="connsiteX8" fmla="*/ 105629 w 633761"/>
                  <a:gd name="connsiteY8" fmla="*/ 0 h 1095193"/>
                  <a:gd name="connsiteX0" fmla="*/ 105629 w 633761"/>
                  <a:gd name="connsiteY0" fmla="*/ 0 h 1095193"/>
                  <a:gd name="connsiteX1" fmla="*/ 528132 w 633761"/>
                  <a:gd name="connsiteY1" fmla="*/ 0 h 1095193"/>
                  <a:gd name="connsiteX2" fmla="*/ 633761 w 633761"/>
                  <a:gd name="connsiteY2" fmla="*/ 105629 h 1095193"/>
                  <a:gd name="connsiteX3" fmla="*/ 613733 w 633761"/>
                  <a:gd name="connsiteY3" fmla="*/ 715321 h 1095193"/>
                  <a:gd name="connsiteX4" fmla="*/ 542039 w 633761"/>
                  <a:gd name="connsiteY4" fmla="*/ 1095193 h 1095193"/>
                  <a:gd name="connsiteX5" fmla="*/ 549094 w 633761"/>
                  <a:gd name="connsiteY5" fmla="*/ 1074026 h 1095193"/>
                  <a:gd name="connsiteX6" fmla="*/ 175783 w 633761"/>
                  <a:gd name="connsiteY6" fmla="*/ 1072232 h 1095193"/>
                  <a:gd name="connsiteX7" fmla="*/ 0 w 633761"/>
                  <a:gd name="connsiteY7" fmla="*/ 105629 h 1095193"/>
                  <a:gd name="connsiteX8" fmla="*/ 105629 w 633761"/>
                  <a:gd name="connsiteY8" fmla="*/ 0 h 1095193"/>
                  <a:gd name="connsiteX0" fmla="*/ 105629 w 633761"/>
                  <a:gd name="connsiteY0" fmla="*/ 0 h 1095193"/>
                  <a:gd name="connsiteX1" fmla="*/ 528132 w 633761"/>
                  <a:gd name="connsiteY1" fmla="*/ 0 h 1095193"/>
                  <a:gd name="connsiteX2" fmla="*/ 633761 w 633761"/>
                  <a:gd name="connsiteY2" fmla="*/ 105629 h 1095193"/>
                  <a:gd name="connsiteX3" fmla="*/ 578455 w 633761"/>
                  <a:gd name="connsiteY3" fmla="*/ 754126 h 1095193"/>
                  <a:gd name="connsiteX4" fmla="*/ 542039 w 633761"/>
                  <a:gd name="connsiteY4" fmla="*/ 1095193 h 1095193"/>
                  <a:gd name="connsiteX5" fmla="*/ 549094 w 633761"/>
                  <a:gd name="connsiteY5" fmla="*/ 1074026 h 1095193"/>
                  <a:gd name="connsiteX6" fmla="*/ 175783 w 633761"/>
                  <a:gd name="connsiteY6" fmla="*/ 1072232 h 1095193"/>
                  <a:gd name="connsiteX7" fmla="*/ 0 w 633761"/>
                  <a:gd name="connsiteY7" fmla="*/ 105629 h 1095193"/>
                  <a:gd name="connsiteX8" fmla="*/ 105629 w 633761"/>
                  <a:gd name="connsiteY8" fmla="*/ 0 h 1095193"/>
                  <a:gd name="connsiteX0" fmla="*/ 105629 w 633761"/>
                  <a:gd name="connsiteY0" fmla="*/ 0 h 1074026"/>
                  <a:gd name="connsiteX1" fmla="*/ 528132 w 633761"/>
                  <a:gd name="connsiteY1" fmla="*/ 0 h 1074026"/>
                  <a:gd name="connsiteX2" fmla="*/ 633761 w 633761"/>
                  <a:gd name="connsiteY2" fmla="*/ 105629 h 1074026"/>
                  <a:gd name="connsiteX3" fmla="*/ 578455 w 633761"/>
                  <a:gd name="connsiteY3" fmla="*/ 754126 h 1074026"/>
                  <a:gd name="connsiteX4" fmla="*/ 549094 w 633761"/>
                  <a:gd name="connsiteY4" fmla="*/ 1074026 h 1074026"/>
                  <a:gd name="connsiteX5" fmla="*/ 175783 w 633761"/>
                  <a:gd name="connsiteY5" fmla="*/ 1072232 h 1074026"/>
                  <a:gd name="connsiteX6" fmla="*/ 0 w 633761"/>
                  <a:gd name="connsiteY6" fmla="*/ 105629 h 1074026"/>
                  <a:gd name="connsiteX7" fmla="*/ 105629 w 633761"/>
                  <a:gd name="connsiteY7" fmla="*/ 0 h 1074026"/>
                  <a:gd name="connsiteX0" fmla="*/ 105629 w 633761"/>
                  <a:gd name="connsiteY0" fmla="*/ 0 h 1074026"/>
                  <a:gd name="connsiteX1" fmla="*/ 528132 w 633761"/>
                  <a:gd name="connsiteY1" fmla="*/ 0 h 1074026"/>
                  <a:gd name="connsiteX2" fmla="*/ 633761 w 633761"/>
                  <a:gd name="connsiteY2" fmla="*/ 105629 h 1074026"/>
                  <a:gd name="connsiteX3" fmla="*/ 578455 w 633761"/>
                  <a:gd name="connsiteY3" fmla="*/ 754126 h 1074026"/>
                  <a:gd name="connsiteX4" fmla="*/ 549094 w 633761"/>
                  <a:gd name="connsiteY4" fmla="*/ 1074026 h 1074026"/>
                  <a:gd name="connsiteX5" fmla="*/ 175783 w 633761"/>
                  <a:gd name="connsiteY5" fmla="*/ 1072232 h 1074026"/>
                  <a:gd name="connsiteX6" fmla="*/ 0 w 633761"/>
                  <a:gd name="connsiteY6" fmla="*/ 105629 h 1074026"/>
                  <a:gd name="connsiteX7" fmla="*/ 105629 w 633761"/>
                  <a:gd name="connsiteY7" fmla="*/ 0 h 1074026"/>
                  <a:gd name="connsiteX0" fmla="*/ 105629 w 633761"/>
                  <a:gd name="connsiteY0" fmla="*/ 0 h 1074026"/>
                  <a:gd name="connsiteX1" fmla="*/ 528132 w 633761"/>
                  <a:gd name="connsiteY1" fmla="*/ 0 h 1074026"/>
                  <a:gd name="connsiteX2" fmla="*/ 633761 w 633761"/>
                  <a:gd name="connsiteY2" fmla="*/ 105629 h 1074026"/>
                  <a:gd name="connsiteX3" fmla="*/ 578455 w 633761"/>
                  <a:gd name="connsiteY3" fmla="*/ 754126 h 1074026"/>
                  <a:gd name="connsiteX4" fmla="*/ 549094 w 633761"/>
                  <a:gd name="connsiteY4" fmla="*/ 1074026 h 1074026"/>
                  <a:gd name="connsiteX5" fmla="*/ 175783 w 633761"/>
                  <a:gd name="connsiteY5" fmla="*/ 1072232 h 1074026"/>
                  <a:gd name="connsiteX6" fmla="*/ 0 w 633761"/>
                  <a:gd name="connsiteY6" fmla="*/ 105629 h 1074026"/>
                  <a:gd name="connsiteX7" fmla="*/ 105629 w 633761"/>
                  <a:gd name="connsiteY7" fmla="*/ 0 h 1074026"/>
                  <a:gd name="connsiteX0" fmla="*/ 105629 w 633761"/>
                  <a:gd name="connsiteY0" fmla="*/ 0 h 1074026"/>
                  <a:gd name="connsiteX1" fmla="*/ 528132 w 633761"/>
                  <a:gd name="connsiteY1" fmla="*/ 0 h 1074026"/>
                  <a:gd name="connsiteX2" fmla="*/ 633761 w 633761"/>
                  <a:gd name="connsiteY2" fmla="*/ 105629 h 1074026"/>
                  <a:gd name="connsiteX3" fmla="*/ 578455 w 633761"/>
                  <a:gd name="connsiteY3" fmla="*/ 754126 h 1074026"/>
                  <a:gd name="connsiteX4" fmla="*/ 549094 w 633761"/>
                  <a:gd name="connsiteY4" fmla="*/ 1074026 h 1074026"/>
                  <a:gd name="connsiteX5" fmla="*/ 175783 w 633761"/>
                  <a:gd name="connsiteY5" fmla="*/ 1072232 h 1074026"/>
                  <a:gd name="connsiteX6" fmla="*/ 0 w 633761"/>
                  <a:gd name="connsiteY6" fmla="*/ 105629 h 1074026"/>
                  <a:gd name="connsiteX7" fmla="*/ 105629 w 633761"/>
                  <a:gd name="connsiteY7" fmla="*/ 0 h 1074026"/>
                  <a:gd name="connsiteX0" fmla="*/ 105629 w 633761"/>
                  <a:gd name="connsiteY0" fmla="*/ 0 h 1074026"/>
                  <a:gd name="connsiteX1" fmla="*/ 528132 w 633761"/>
                  <a:gd name="connsiteY1" fmla="*/ 0 h 1074026"/>
                  <a:gd name="connsiteX2" fmla="*/ 633761 w 633761"/>
                  <a:gd name="connsiteY2" fmla="*/ 105629 h 1074026"/>
                  <a:gd name="connsiteX3" fmla="*/ 578455 w 633761"/>
                  <a:gd name="connsiteY3" fmla="*/ 754126 h 1074026"/>
                  <a:gd name="connsiteX4" fmla="*/ 549094 w 633761"/>
                  <a:gd name="connsiteY4" fmla="*/ 1074026 h 1074026"/>
                  <a:gd name="connsiteX5" fmla="*/ 175783 w 633761"/>
                  <a:gd name="connsiteY5" fmla="*/ 1072232 h 1074026"/>
                  <a:gd name="connsiteX6" fmla="*/ 0 w 633761"/>
                  <a:gd name="connsiteY6" fmla="*/ 105629 h 1074026"/>
                  <a:gd name="connsiteX7" fmla="*/ 105629 w 633761"/>
                  <a:gd name="connsiteY7" fmla="*/ 0 h 107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3761" h="1074026">
                    <a:moveTo>
                      <a:pt x="105629" y="0"/>
                    </a:moveTo>
                    <a:lnTo>
                      <a:pt x="528132" y="0"/>
                    </a:lnTo>
                    <a:cubicBezTo>
                      <a:pt x="586469" y="0"/>
                      <a:pt x="633761" y="47292"/>
                      <a:pt x="633761" y="105629"/>
                    </a:cubicBezTo>
                    <a:cubicBezTo>
                      <a:pt x="632965" y="305332"/>
                      <a:pt x="592566" y="592727"/>
                      <a:pt x="578455" y="754126"/>
                    </a:cubicBezTo>
                    <a:cubicBezTo>
                      <a:pt x="564344" y="915525"/>
                      <a:pt x="556233" y="1006896"/>
                      <a:pt x="549094" y="1074026"/>
                    </a:cubicBezTo>
                    <a:lnTo>
                      <a:pt x="175783" y="1072232"/>
                    </a:lnTo>
                    <a:cubicBezTo>
                      <a:pt x="122866" y="735322"/>
                      <a:pt x="59972" y="424900"/>
                      <a:pt x="0" y="105629"/>
                    </a:cubicBezTo>
                    <a:cubicBezTo>
                      <a:pt x="0" y="47292"/>
                      <a:pt x="47292" y="0"/>
                      <a:pt x="105629" y="0"/>
                    </a:cubicBezTo>
                    <a:close/>
                  </a:path>
                </a:pathLst>
              </a:custGeom>
              <a:solidFill>
                <a:srgbClr val="0D2B2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1" name="组 20"/>
              <p:cNvGrpSpPr/>
              <p:nvPr/>
            </p:nvGrpSpPr>
            <p:grpSpPr>
              <a:xfrm>
                <a:off x="2419366" y="2128746"/>
                <a:ext cx="2705344" cy="231002"/>
                <a:chOff x="2419366" y="2128746"/>
                <a:chExt cx="2705344" cy="231002"/>
              </a:xfrm>
            </p:grpSpPr>
            <p:grpSp>
              <p:nvGrpSpPr>
                <p:cNvPr id="20" name="组 19"/>
                <p:cNvGrpSpPr/>
                <p:nvPr/>
              </p:nvGrpSpPr>
              <p:grpSpPr>
                <a:xfrm>
                  <a:off x="2419366" y="2128746"/>
                  <a:ext cx="2705344" cy="231002"/>
                  <a:chOff x="2419366" y="2128746"/>
                  <a:chExt cx="2705344" cy="231002"/>
                </a:xfrm>
              </p:grpSpPr>
              <p:sp>
                <p:nvSpPr>
                  <p:cNvPr id="17" name="圆角矩形 16"/>
                  <p:cNvSpPr/>
                  <p:nvPr/>
                </p:nvSpPr>
                <p:spPr>
                  <a:xfrm rot="21130849">
                    <a:off x="2419366" y="2128746"/>
                    <a:ext cx="1617921" cy="1424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0363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7" name="圆角矩形 26"/>
                  <p:cNvSpPr/>
                  <p:nvPr/>
                </p:nvSpPr>
                <p:spPr>
                  <a:xfrm>
                    <a:off x="3512809" y="2217260"/>
                    <a:ext cx="1611901" cy="1424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10363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8" name="椭圆 17"/>
                  <p:cNvSpPr/>
                  <p:nvPr/>
                </p:nvSpPr>
                <p:spPr>
                  <a:xfrm>
                    <a:off x="2507275" y="2270515"/>
                    <a:ext cx="45719" cy="45719"/>
                  </a:xfrm>
                  <a:prstGeom prst="ellipse">
                    <a:avLst/>
                  </a:prstGeom>
                  <a:solidFill>
                    <a:srgbClr val="F7F8FE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5" name="椭圆 34"/>
                  <p:cNvSpPr/>
                  <p:nvPr/>
                </p:nvSpPr>
                <p:spPr>
                  <a:xfrm>
                    <a:off x="2607460" y="2257340"/>
                    <a:ext cx="45719" cy="45719"/>
                  </a:xfrm>
                  <a:prstGeom prst="ellipse">
                    <a:avLst/>
                  </a:prstGeom>
                  <a:solidFill>
                    <a:srgbClr val="F7F8FE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36" name="椭圆 35"/>
                <p:cNvSpPr/>
                <p:nvPr/>
              </p:nvSpPr>
              <p:spPr>
                <a:xfrm>
                  <a:off x="4948314" y="2270515"/>
                  <a:ext cx="45719" cy="45719"/>
                </a:xfrm>
                <a:prstGeom prst="ellipse">
                  <a:avLst/>
                </a:prstGeom>
                <a:solidFill>
                  <a:srgbClr val="F7F8FE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4853391" y="2270515"/>
                  <a:ext cx="45719" cy="45719"/>
                </a:xfrm>
                <a:prstGeom prst="ellipse">
                  <a:avLst/>
                </a:prstGeom>
                <a:solidFill>
                  <a:srgbClr val="F7F8FE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pic>
          <p:nvPicPr>
            <p:cNvPr id="49" name="图片 48" descr="busy-day-giddy-businessman-lot-work-flat-design-icons-element-vector-illustration-42989755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874" b="42496" l="27124" r="31668">
                          <a14:backgroundMark x1="28692" y1="39676" x2="28692" y2="39676"/>
                          <a14:backgroundMark x1="28885" y1="38963" x2="28885" y2="38963"/>
                          <a14:backgroundMark x1="29500" y1="39296" x2="29500" y2="39296"/>
                          <a14:backgroundMark x1="29808" y1="39724" x2="29808" y2="39724"/>
                          <a14:backgroundMark x1="30038" y1="38677" x2="30038" y2="38677"/>
                          <a14:backgroundMark x1="29500" y1="38011" x2="29500" y2="38011"/>
                          <a14:backgroundMark x1="29769" y1="40105" x2="29769" y2="4010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6" t="36171" r="67764" b="56801"/>
            <a:stretch/>
          </p:blipFill>
          <p:spPr>
            <a:xfrm>
              <a:off x="2856223" y="2850662"/>
              <a:ext cx="481824" cy="482002"/>
            </a:xfrm>
            <a:prstGeom prst="rect">
              <a:avLst/>
            </a:prstGeom>
          </p:spPr>
        </p:pic>
        <p:pic>
          <p:nvPicPr>
            <p:cNvPr id="50" name="图片 49" descr="busy-day-giddy-businessman-lot-work-flat-design-icons-element-vector-illustration-42989755.jpg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874" b="42496" l="27124" r="31668">
                          <a14:backgroundMark x1="28692" y1="39676" x2="28692" y2="39676"/>
                          <a14:backgroundMark x1="28885" y1="38963" x2="28885" y2="38963"/>
                          <a14:backgroundMark x1="29500" y1="39296" x2="29500" y2="39296"/>
                          <a14:backgroundMark x1="29808" y1="39724" x2="29808" y2="39724"/>
                          <a14:backgroundMark x1="30038" y1="38677" x2="30038" y2="38677"/>
                          <a14:backgroundMark x1="29500" y1="38011" x2="29500" y2="38011"/>
                          <a14:backgroundMark x1="29769" y1="40105" x2="29769" y2="4010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56" t="36171" r="67764" b="56801"/>
            <a:stretch/>
          </p:blipFill>
          <p:spPr>
            <a:xfrm flipH="1">
              <a:off x="5707219" y="2839579"/>
              <a:ext cx="369854" cy="482003"/>
            </a:xfrm>
            <a:prstGeom prst="rect">
              <a:avLst/>
            </a:prstGeom>
          </p:spPr>
        </p:pic>
      </p:grpSp>
      <p:sp>
        <p:nvSpPr>
          <p:cNvPr id="11" name="椭圆 10"/>
          <p:cNvSpPr/>
          <p:nvPr/>
        </p:nvSpPr>
        <p:spPr>
          <a:xfrm>
            <a:off x="3812658" y="2618189"/>
            <a:ext cx="266443" cy="320999"/>
          </a:xfrm>
          <a:prstGeom prst="ellipse">
            <a:avLst/>
          </a:prstGeom>
          <a:solidFill>
            <a:srgbClr val="D37E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663678" y="2457690"/>
            <a:ext cx="266443" cy="320999"/>
          </a:xfrm>
          <a:prstGeom prst="ellipse">
            <a:avLst/>
          </a:prstGeom>
          <a:solidFill>
            <a:srgbClr val="D37E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/>
          <p:cNvSpPr/>
          <p:nvPr/>
        </p:nvSpPr>
        <p:spPr>
          <a:xfrm rot="21202565">
            <a:off x="3909759" y="2001787"/>
            <a:ext cx="947536" cy="1301287"/>
          </a:xfrm>
          <a:custGeom>
            <a:avLst/>
            <a:gdLst>
              <a:gd name="connsiteX0" fmla="*/ 0 w 1045883"/>
              <a:gd name="connsiteY0" fmla="*/ 174317 h 1426883"/>
              <a:gd name="connsiteX1" fmla="*/ 174317 w 1045883"/>
              <a:gd name="connsiteY1" fmla="*/ 0 h 1426883"/>
              <a:gd name="connsiteX2" fmla="*/ 871566 w 1045883"/>
              <a:gd name="connsiteY2" fmla="*/ 0 h 1426883"/>
              <a:gd name="connsiteX3" fmla="*/ 1045883 w 1045883"/>
              <a:gd name="connsiteY3" fmla="*/ 174317 h 1426883"/>
              <a:gd name="connsiteX4" fmla="*/ 1045883 w 1045883"/>
              <a:gd name="connsiteY4" fmla="*/ 1252566 h 1426883"/>
              <a:gd name="connsiteX5" fmla="*/ 871566 w 1045883"/>
              <a:gd name="connsiteY5" fmla="*/ 1426883 h 1426883"/>
              <a:gd name="connsiteX6" fmla="*/ 174317 w 1045883"/>
              <a:gd name="connsiteY6" fmla="*/ 1426883 h 1426883"/>
              <a:gd name="connsiteX7" fmla="*/ 0 w 1045883"/>
              <a:gd name="connsiteY7" fmla="*/ 1252566 h 1426883"/>
              <a:gd name="connsiteX8" fmla="*/ 0 w 1045883"/>
              <a:gd name="connsiteY8" fmla="*/ 174317 h 1426883"/>
              <a:gd name="connsiteX0" fmla="*/ 0 w 1045883"/>
              <a:gd name="connsiteY0" fmla="*/ 174317 h 1426883"/>
              <a:gd name="connsiteX1" fmla="*/ 174317 w 1045883"/>
              <a:gd name="connsiteY1" fmla="*/ 0 h 1426883"/>
              <a:gd name="connsiteX2" fmla="*/ 871566 w 1045883"/>
              <a:gd name="connsiteY2" fmla="*/ 0 h 1426883"/>
              <a:gd name="connsiteX3" fmla="*/ 1045883 w 1045883"/>
              <a:gd name="connsiteY3" fmla="*/ 174317 h 1426883"/>
              <a:gd name="connsiteX4" fmla="*/ 1000377 w 1045883"/>
              <a:gd name="connsiteY4" fmla="*/ 695637 h 1426883"/>
              <a:gd name="connsiteX5" fmla="*/ 1045883 w 1045883"/>
              <a:gd name="connsiteY5" fmla="*/ 1252566 h 1426883"/>
              <a:gd name="connsiteX6" fmla="*/ 871566 w 1045883"/>
              <a:gd name="connsiteY6" fmla="*/ 1426883 h 1426883"/>
              <a:gd name="connsiteX7" fmla="*/ 174317 w 1045883"/>
              <a:gd name="connsiteY7" fmla="*/ 1426883 h 1426883"/>
              <a:gd name="connsiteX8" fmla="*/ 0 w 1045883"/>
              <a:gd name="connsiteY8" fmla="*/ 1252566 h 1426883"/>
              <a:gd name="connsiteX9" fmla="*/ 0 w 1045883"/>
              <a:gd name="connsiteY9" fmla="*/ 174317 h 1426883"/>
              <a:gd name="connsiteX0" fmla="*/ 6 w 1045889"/>
              <a:gd name="connsiteY0" fmla="*/ 174317 h 1426883"/>
              <a:gd name="connsiteX1" fmla="*/ 174323 w 1045889"/>
              <a:gd name="connsiteY1" fmla="*/ 0 h 1426883"/>
              <a:gd name="connsiteX2" fmla="*/ 871572 w 1045889"/>
              <a:gd name="connsiteY2" fmla="*/ 0 h 1426883"/>
              <a:gd name="connsiteX3" fmla="*/ 1045889 w 1045889"/>
              <a:gd name="connsiteY3" fmla="*/ 174317 h 1426883"/>
              <a:gd name="connsiteX4" fmla="*/ 1000383 w 1045889"/>
              <a:gd name="connsiteY4" fmla="*/ 695637 h 1426883"/>
              <a:gd name="connsiteX5" fmla="*/ 1045889 w 1045889"/>
              <a:gd name="connsiteY5" fmla="*/ 1252566 h 1426883"/>
              <a:gd name="connsiteX6" fmla="*/ 871572 w 1045889"/>
              <a:gd name="connsiteY6" fmla="*/ 1426883 h 1426883"/>
              <a:gd name="connsiteX7" fmla="*/ 174323 w 1045889"/>
              <a:gd name="connsiteY7" fmla="*/ 1426883 h 1426883"/>
              <a:gd name="connsiteX8" fmla="*/ 6 w 1045889"/>
              <a:gd name="connsiteY8" fmla="*/ 1252566 h 1426883"/>
              <a:gd name="connsiteX9" fmla="*/ 28125 w 1045889"/>
              <a:gd name="connsiteY9" fmla="*/ 778273 h 1426883"/>
              <a:gd name="connsiteX10" fmla="*/ 6 w 1045889"/>
              <a:gd name="connsiteY10" fmla="*/ 174317 h 1426883"/>
              <a:gd name="connsiteX0" fmla="*/ 6 w 1045889"/>
              <a:gd name="connsiteY0" fmla="*/ 174317 h 1436359"/>
              <a:gd name="connsiteX1" fmla="*/ 174323 w 1045889"/>
              <a:gd name="connsiteY1" fmla="*/ 0 h 1436359"/>
              <a:gd name="connsiteX2" fmla="*/ 871572 w 1045889"/>
              <a:gd name="connsiteY2" fmla="*/ 0 h 1436359"/>
              <a:gd name="connsiteX3" fmla="*/ 1045889 w 1045889"/>
              <a:gd name="connsiteY3" fmla="*/ 174317 h 1436359"/>
              <a:gd name="connsiteX4" fmla="*/ 1000383 w 1045889"/>
              <a:gd name="connsiteY4" fmla="*/ 695637 h 1436359"/>
              <a:gd name="connsiteX5" fmla="*/ 1045889 w 1045889"/>
              <a:gd name="connsiteY5" fmla="*/ 1252566 h 1436359"/>
              <a:gd name="connsiteX6" fmla="*/ 871572 w 1045889"/>
              <a:gd name="connsiteY6" fmla="*/ 1426883 h 1436359"/>
              <a:gd name="connsiteX7" fmla="*/ 255951 w 1045889"/>
              <a:gd name="connsiteY7" fmla="*/ 1436359 h 1436359"/>
              <a:gd name="connsiteX8" fmla="*/ 6 w 1045889"/>
              <a:gd name="connsiteY8" fmla="*/ 1252566 h 1436359"/>
              <a:gd name="connsiteX9" fmla="*/ 28125 w 1045889"/>
              <a:gd name="connsiteY9" fmla="*/ 778273 h 1436359"/>
              <a:gd name="connsiteX10" fmla="*/ 6 w 1045889"/>
              <a:gd name="connsiteY10" fmla="*/ 174317 h 1436359"/>
              <a:gd name="connsiteX0" fmla="*/ 6 w 1045889"/>
              <a:gd name="connsiteY0" fmla="*/ 174317 h 1436359"/>
              <a:gd name="connsiteX1" fmla="*/ 174323 w 1045889"/>
              <a:gd name="connsiteY1" fmla="*/ 0 h 1436359"/>
              <a:gd name="connsiteX2" fmla="*/ 871572 w 1045889"/>
              <a:gd name="connsiteY2" fmla="*/ 0 h 1436359"/>
              <a:gd name="connsiteX3" fmla="*/ 1045889 w 1045889"/>
              <a:gd name="connsiteY3" fmla="*/ 174317 h 1436359"/>
              <a:gd name="connsiteX4" fmla="*/ 1000383 w 1045889"/>
              <a:gd name="connsiteY4" fmla="*/ 695637 h 1436359"/>
              <a:gd name="connsiteX5" fmla="*/ 1045889 w 1045889"/>
              <a:gd name="connsiteY5" fmla="*/ 1252566 h 1436359"/>
              <a:gd name="connsiteX6" fmla="*/ 827048 w 1045889"/>
              <a:gd name="connsiteY6" fmla="*/ 1421712 h 1436359"/>
              <a:gd name="connsiteX7" fmla="*/ 255951 w 1045889"/>
              <a:gd name="connsiteY7" fmla="*/ 1436359 h 1436359"/>
              <a:gd name="connsiteX8" fmla="*/ 6 w 1045889"/>
              <a:gd name="connsiteY8" fmla="*/ 1252566 h 1436359"/>
              <a:gd name="connsiteX9" fmla="*/ 28125 w 1045889"/>
              <a:gd name="connsiteY9" fmla="*/ 778273 h 1436359"/>
              <a:gd name="connsiteX10" fmla="*/ 6 w 1045889"/>
              <a:gd name="connsiteY10" fmla="*/ 174317 h 143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889" h="1436359">
                <a:moveTo>
                  <a:pt x="6" y="174317"/>
                </a:moveTo>
                <a:cubicBezTo>
                  <a:pt x="6" y="78044"/>
                  <a:pt x="78050" y="0"/>
                  <a:pt x="174323" y="0"/>
                </a:cubicBezTo>
                <a:lnTo>
                  <a:pt x="871572" y="0"/>
                </a:lnTo>
                <a:cubicBezTo>
                  <a:pt x="967845" y="0"/>
                  <a:pt x="1045889" y="78044"/>
                  <a:pt x="1045889" y="174317"/>
                </a:cubicBezTo>
                <a:cubicBezTo>
                  <a:pt x="1041875" y="316796"/>
                  <a:pt x="1004397" y="553158"/>
                  <a:pt x="1000383" y="695637"/>
                </a:cubicBezTo>
                <a:cubicBezTo>
                  <a:pt x="1004397" y="912574"/>
                  <a:pt x="1041875" y="1035629"/>
                  <a:pt x="1045889" y="1252566"/>
                </a:cubicBezTo>
                <a:cubicBezTo>
                  <a:pt x="1045889" y="1348839"/>
                  <a:pt x="923321" y="1421712"/>
                  <a:pt x="827048" y="1421712"/>
                </a:cubicBezTo>
                <a:lnTo>
                  <a:pt x="255951" y="1436359"/>
                </a:lnTo>
                <a:cubicBezTo>
                  <a:pt x="159678" y="1436359"/>
                  <a:pt x="6" y="1348839"/>
                  <a:pt x="6" y="1252566"/>
                </a:cubicBezTo>
                <a:cubicBezTo>
                  <a:pt x="-515" y="1093319"/>
                  <a:pt x="28646" y="937520"/>
                  <a:pt x="28125" y="778273"/>
                </a:cubicBezTo>
                <a:lnTo>
                  <a:pt x="6" y="174317"/>
                </a:lnTo>
                <a:close/>
              </a:path>
            </a:pathLst>
          </a:cu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/>
        </p:nvSpPr>
        <p:spPr>
          <a:xfrm>
            <a:off x="3824332" y="1713353"/>
            <a:ext cx="1512541" cy="972919"/>
          </a:xfrm>
          <a:custGeom>
            <a:avLst/>
            <a:gdLst>
              <a:gd name="connsiteX0" fmla="*/ 91454 w 1791568"/>
              <a:gd name="connsiteY0" fmla="*/ 1097771 h 1097771"/>
              <a:gd name="connsiteX1" fmla="*/ 52377 w 1791568"/>
              <a:gd name="connsiteY1" fmla="*/ 140387 h 1097771"/>
              <a:gd name="connsiteX2" fmla="*/ 716685 w 1791568"/>
              <a:gd name="connsiteY2" fmla="*/ 3618 h 1097771"/>
              <a:gd name="connsiteX3" fmla="*/ 1087916 w 1791568"/>
              <a:gd name="connsiteY3" fmla="*/ 120848 h 1097771"/>
              <a:gd name="connsiteX4" fmla="*/ 1674070 w 1791568"/>
              <a:gd name="connsiteY4" fmla="*/ 199002 h 1097771"/>
              <a:gd name="connsiteX5" fmla="*/ 1615454 w 1791568"/>
              <a:gd name="connsiteY5" fmla="*/ 218541 h 1097771"/>
              <a:gd name="connsiteX6" fmla="*/ 1459147 w 1791568"/>
              <a:gd name="connsiteY6" fmla="*/ 413925 h 1097771"/>
              <a:gd name="connsiteX7" fmla="*/ 1380993 w 1791568"/>
              <a:gd name="connsiteY7" fmla="*/ 413925 h 1097771"/>
              <a:gd name="connsiteX8" fmla="*/ 1615454 w 1791568"/>
              <a:gd name="connsiteY8" fmla="*/ 413925 h 1097771"/>
              <a:gd name="connsiteX9" fmla="*/ 1791301 w 1791568"/>
              <a:gd name="connsiteY9" fmla="*/ 335771 h 1097771"/>
              <a:gd name="connsiteX10" fmla="*/ 1576377 w 1791568"/>
              <a:gd name="connsiteY10" fmla="*/ 492079 h 1097771"/>
              <a:gd name="connsiteX11" fmla="*/ 1185608 w 1791568"/>
              <a:gd name="connsiteY11" fmla="*/ 589771 h 1097771"/>
              <a:gd name="connsiteX12" fmla="*/ 1146531 w 1791568"/>
              <a:gd name="connsiteY12" fmla="*/ 531156 h 1097771"/>
              <a:gd name="connsiteX13" fmla="*/ 1146531 w 1791568"/>
              <a:gd name="connsiteY13" fmla="*/ 746079 h 1097771"/>
              <a:gd name="connsiteX14" fmla="*/ 912070 w 1791568"/>
              <a:gd name="connsiteY14" fmla="*/ 589771 h 1097771"/>
              <a:gd name="connsiteX15" fmla="*/ 736224 w 1791568"/>
              <a:gd name="connsiteY15" fmla="*/ 531156 h 1097771"/>
              <a:gd name="connsiteX16" fmla="*/ 150070 w 1791568"/>
              <a:gd name="connsiteY16" fmla="*/ 1058695 h 1097771"/>
              <a:gd name="connsiteX0" fmla="*/ 91454 w 1791568"/>
              <a:gd name="connsiteY0" fmla="*/ 1097771 h 1103519"/>
              <a:gd name="connsiteX1" fmla="*/ 52377 w 1791568"/>
              <a:gd name="connsiteY1" fmla="*/ 140387 h 1103519"/>
              <a:gd name="connsiteX2" fmla="*/ 716685 w 1791568"/>
              <a:gd name="connsiteY2" fmla="*/ 3618 h 1103519"/>
              <a:gd name="connsiteX3" fmla="*/ 1087916 w 1791568"/>
              <a:gd name="connsiteY3" fmla="*/ 120848 h 1103519"/>
              <a:gd name="connsiteX4" fmla="*/ 1674070 w 1791568"/>
              <a:gd name="connsiteY4" fmla="*/ 199002 h 1103519"/>
              <a:gd name="connsiteX5" fmla="*/ 1615454 w 1791568"/>
              <a:gd name="connsiteY5" fmla="*/ 218541 h 1103519"/>
              <a:gd name="connsiteX6" fmla="*/ 1459147 w 1791568"/>
              <a:gd name="connsiteY6" fmla="*/ 413925 h 1103519"/>
              <a:gd name="connsiteX7" fmla="*/ 1380993 w 1791568"/>
              <a:gd name="connsiteY7" fmla="*/ 413925 h 1103519"/>
              <a:gd name="connsiteX8" fmla="*/ 1615454 w 1791568"/>
              <a:gd name="connsiteY8" fmla="*/ 413925 h 1103519"/>
              <a:gd name="connsiteX9" fmla="*/ 1791301 w 1791568"/>
              <a:gd name="connsiteY9" fmla="*/ 335771 h 1103519"/>
              <a:gd name="connsiteX10" fmla="*/ 1576377 w 1791568"/>
              <a:gd name="connsiteY10" fmla="*/ 492079 h 1103519"/>
              <a:gd name="connsiteX11" fmla="*/ 1185608 w 1791568"/>
              <a:gd name="connsiteY11" fmla="*/ 589771 h 1103519"/>
              <a:gd name="connsiteX12" fmla="*/ 1146531 w 1791568"/>
              <a:gd name="connsiteY12" fmla="*/ 531156 h 1103519"/>
              <a:gd name="connsiteX13" fmla="*/ 1146531 w 1791568"/>
              <a:gd name="connsiteY13" fmla="*/ 746079 h 1103519"/>
              <a:gd name="connsiteX14" fmla="*/ 912070 w 1791568"/>
              <a:gd name="connsiteY14" fmla="*/ 589771 h 1103519"/>
              <a:gd name="connsiteX15" fmla="*/ 736224 w 1791568"/>
              <a:gd name="connsiteY15" fmla="*/ 531156 h 1103519"/>
              <a:gd name="connsiteX16" fmla="*/ 97776 w 1791568"/>
              <a:gd name="connsiteY16" fmla="*/ 1103519 h 1103519"/>
              <a:gd name="connsiteX0" fmla="*/ 91454 w 1791568"/>
              <a:gd name="connsiteY0" fmla="*/ 1097771 h 1103519"/>
              <a:gd name="connsiteX1" fmla="*/ 52377 w 1791568"/>
              <a:gd name="connsiteY1" fmla="*/ 140387 h 1103519"/>
              <a:gd name="connsiteX2" fmla="*/ 716685 w 1791568"/>
              <a:gd name="connsiteY2" fmla="*/ 3618 h 1103519"/>
              <a:gd name="connsiteX3" fmla="*/ 1087916 w 1791568"/>
              <a:gd name="connsiteY3" fmla="*/ 120848 h 1103519"/>
              <a:gd name="connsiteX4" fmla="*/ 1674070 w 1791568"/>
              <a:gd name="connsiteY4" fmla="*/ 199002 h 1103519"/>
              <a:gd name="connsiteX5" fmla="*/ 1615454 w 1791568"/>
              <a:gd name="connsiteY5" fmla="*/ 218541 h 1103519"/>
              <a:gd name="connsiteX6" fmla="*/ 1459147 w 1791568"/>
              <a:gd name="connsiteY6" fmla="*/ 413925 h 1103519"/>
              <a:gd name="connsiteX7" fmla="*/ 1380993 w 1791568"/>
              <a:gd name="connsiteY7" fmla="*/ 413925 h 1103519"/>
              <a:gd name="connsiteX8" fmla="*/ 1615454 w 1791568"/>
              <a:gd name="connsiteY8" fmla="*/ 413925 h 1103519"/>
              <a:gd name="connsiteX9" fmla="*/ 1791301 w 1791568"/>
              <a:gd name="connsiteY9" fmla="*/ 335771 h 1103519"/>
              <a:gd name="connsiteX10" fmla="*/ 1576377 w 1791568"/>
              <a:gd name="connsiteY10" fmla="*/ 492079 h 1103519"/>
              <a:gd name="connsiteX11" fmla="*/ 1185608 w 1791568"/>
              <a:gd name="connsiteY11" fmla="*/ 589771 h 1103519"/>
              <a:gd name="connsiteX12" fmla="*/ 1146531 w 1791568"/>
              <a:gd name="connsiteY12" fmla="*/ 531156 h 1103519"/>
              <a:gd name="connsiteX13" fmla="*/ 1146531 w 1791568"/>
              <a:gd name="connsiteY13" fmla="*/ 746079 h 1103519"/>
              <a:gd name="connsiteX14" fmla="*/ 979305 w 1791568"/>
              <a:gd name="connsiteY14" fmla="*/ 671948 h 1103519"/>
              <a:gd name="connsiteX15" fmla="*/ 736224 w 1791568"/>
              <a:gd name="connsiteY15" fmla="*/ 531156 h 1103519"/>
              <a:gd name="connsiteX16" fmla="*/ 97776 w 1791568"/>
              <a:gd name="connsiteY16" fmla="*/ 1103519 h 1103519"/>
              <a:gd name="connsiteX0" fmla="*/ 91454 w 1791568"/>
              <a:gd name="connsiteY0" fmla="*/ 1097771 h 1103519"/>
              <a:gd name="connsiteX1" fmla="*/ 52377 w 1791568"/>
              <a:gd name="connsiteY1" fmla="*/ 140387 h 1103519"/>
              <a:gd name="connsiteX2" fmla="*/ 716685 w 1791568"/>
              <a:gd name="connsiteY2" fmla="*/ 3618 h 1103519"/>
              <a:gd name="connsiteX3" fmla="*/ 1087916 w 1791568"/>
              <a:gd name="connsiteY3" fmla="*/ 120848 h 1103519"/>
              <a:gd name="connsiteX4" fmla="*/ 1674070 w 1791568"/>
              <a:gd name="connsiteY4" fmla="*/ 199002 h 1103519"/>
              <a:gd name="connsiteX5" fmla="*/ 1615454 w 1791568"/>
              <a:gd name="connsiteY5" fmla="*/ 218541 h 1103519"/>
              <a:gd name="connsiteX6" fmla="*/ 1459147 w 1791568"/>
              <a:gd name="connsiteY6" fmla="*/ 413925 h 1103519"/>
              <a:gd name="connsiteX7" fmla="*/ 1380993 w 1791568"/>
              <a:gd name="connsiteY7" fmla="*/ 413925 h 1103519"/>
              <a:gd name="connsiteX8" fmla="*/ 1615454 w 1791568"/>
              <a:gd name="connsiteY8" fmla="*/ 413925 h 1103519"/>
              <a:gd name="connsiteX9" fmla="*/ 1791301 w 1791568"/>
              <a:gd name="connsiteY9" fmla="*/ 335771 h 1103519"/>
              <a:gd name="connsiteX10" fmla="*/ 1576377 w 1791568"/>
              <a:gd name="connsiteY10" fmla="*/ 492079 h 1103519"/>
              <a:gd name="connsiteX11" fmla="*/ 1185608 w 1791568"/>
              <a:gd name="connsiteY11" fmla="*/ 589771 h 1103519"/>
              <a:gd name="connsiteX12" fmla="*/ 1146531 w 1791568"/>
              <a:gd name="connsiteY12" fmla="*/ 531156 h 1103519"/>
              <a:gd name="connsiteX13" fmla="*/ 1146531 w 1791568"/>
              <a:gd name="connsiteY13" fmla="*/ 746079 h 1103519"/>
              <a:gd name="connsiteX14" fmla="*/ 979305 w 1791568"/>
              <a:gd name="connsiteY14" fmla="*/ 671948 h 1103519"/>
              <a:gd name="connsiteX15" fmla="*/ 668988 w 1791568"/>
              <a:gd name="connsiteY15" fmla="*/ 561038 h 1103519"/>
              <a:gd name="connsiteX16" fmla="*/ 97776 w 1791568"/>
              <a:gd name="connsiteY16" fmla="*/ 1103519 h 1103519"/>
              <a:gd name="connsiteX0" fmla="*/ 91454 w 1791568"/>
              <a:gd name="connsiteY0" fmla="*/ 1097771 h 1103519"/>
              <a:gd name="connsiteX1" fmla="*/ 52377 w 1791568"/>
              <a:gd name="connsiteY1" fmla="*/ 140387 h 1103519"/>
              <a:gd name="connsiteX2" fmla="*/ 716685 w 1791568"/>
              <a:gd name="connsiteY2" fmla="*/ 3618 h 1103519"/>
              <a:gd name="connsiteX3" fmla="*/ 1087916 w 1791568"/>
              <a:gd name="connsiteY3" fmla="*/ 120848 h 1103519"/>
              <a:gd name="connsiteX4" fmla="*/ 1674070 w 1791568"/>
              <a:gd name="connsiteY4" fmla="*/ 199002 h 1103519"/>
              <a:gd name="connsiteX5" fmla="*/ 1615454 w 1791568"/>
              <a:gd name="connsiteY5" fmla="*/ 218541 h 1103519"/>
              <a:gd name="connsiteX6" fmla="*/ 1459147 w 1791568"/>
              <a:gd name="connsiteY6" fmla="*/ 413925 h 1103519"/>
              <a:gd name="connsiteX7" fmla="*/ 1380993 w 1791568"/>
              <a:gd name="connsiteY7" fmla="*/ 413925 h 1103519"/>
              <a:gd name="connsiteX8" fmla="*/ 1615454 w 1791568"/>
              <a:gd name="connsiteY8" fmla="*/ 413925 h 1103519"/>
              <a:gd name="connsiteX9" fmla="*/ 1791301 w 1791568"/>
              <a:gd name="connsiteY9" fmla="*/ 335771 h 1103519"/>
              <a:gd name="connsiteX10" fmla="*/ 1576377 w 1791568"/>
              <a:gd name="connsiteY10" fmla="*/ 492079 h 1103519"/>
              <a:gd name="connsiteX11" fmla="*/ 1185608 w 1791568"/>
              <a:gd name="connsiteY11" fmla="*/ 589771 h 1103519"/>
              <a:gd name="connsiteX12" fmla="*/ 1146531 w 1791568"/>
              <a:gd name="connsiteY12" fmla="*/ 531156 h 1103519"/>
              <a:gd name="connsiteX13" fmla="*/ 1146531 w 1791568"/>
              <a:gd name="connsiteY13" fmla="*/ 746079 h 1103519"/>
              <a:gd name="connsiteX14" fmla="*/ 979305 w 1791568"/>
              <a:gd name="connsiteY14" fmla="*/ 671948 h 1103519"/>
              <a:gd name="connsiteX15" fmla="*/ 668988 w 1791568"/>
              <a:gd name="connsiteY15" fmla="*/ 561038 h 1103519"/>
              <a:gd name="connsiteX16" fmla="*/ 97776 w 1791568"/>
              <a:gd name="connsiteY16" fmla="*/ 1103519 h 1103519"/>
              <a:gd name="connsiteX0" fmla="*/ 91454 w 1791568"/>
              <a:gd name="connsiteY0" fmla="*/ 1097771 h 1103519"/>
              <a:gd name="connsiteX1" fmla="*/ 52377 w 1791568"/>
              <a:gd name="connsiteY1" fmla="*/ 140387 h 1103519"/>
              <a:gd name="connsiteX2" fmla="*/ 716685 w 1791568"/>
              <a:gd name="connsiteY2" fmla="*/ 3618 h 1103519"/>
              <a:gd name="connsiteX3" fmla="*/ 1087916 w 1791568"/>
              <a:gd name="connsiteY3" fmla="*/ 120848 h 1103519"/>
              <a:gd name="connsiteX4" fmla="*/ 1674070 w 1791568"/>
              <a:gd name="connsiteY4" fmla="*/ 199002 h 1103519"/>
              <a:gd name="connsiteX5" fmla="*/ 1615454 w 1791568"/>
              <a:gd name="connsiteY5" fmla="*/ 218541 h 1103519"/>
              <a:gd name="connsiteX6" fmla="*/ 1459147 w 1791568"/>
              <a:gd name="connsiteY6" fmla="*/ 413925 h 1103519"/>
              <a:gd name="connsiteX7" fmla="*/ 1380993 w 1791568"/>
              <a:gd name="connsiteY7" fmla="*/ 413925 h 1103519"/>
              <a:gd name="connsiteX8" fmla="*/ 1615454 w 1791568"/>
              <a:gd name="connsiteY8" fmla="*/ 413925 h 1103519"/>
              <a:gd name="connsiteX9" fmla="*/ 1791301 w 1791568"/>
              <a:gd name="connsiteY9" fmla="*/ 335771 h 1103519"/>
              <a:gd name="connsiteX10" fmla="*/ 1576377 w 1791568"/>
              <a:gd name="connsiteY10" fmla="*/ 492079 h 1103519"/>
              <a:gd name="connsiteX11" fmla="*/ 1185608 w 1791568"/>
              <a:gd name="connsiteY11" fmla="*/ 589771 h 1103519"/>
              <a:gd name="connsiteX12" fmla="*/ 1146531 w 1791568"/>
              <a:gd name="connsiteY12" fmla="*/ 531156 h 1103519"/>
              <a:gd name="connsiteX13" fmla="*/ 1146531 w 1791568"/>
              <a:gd name="connsiteY13" fmla="*/ 746079 h 1103519"/>
              <a:gd name="connsiteX14" fmla="*/ 889658 w 1791568"/>
              <a:gd name="connsiteY14" fmla="*/ 567360 h 1103519"/>
              <a:gd name="connsiteX15" fmla="*/ 668988 w 1791568"/>
              <a:gd name="connsiteY15" fmla="*/ 561038 h 1103519"/>
              <a:gd name="connsiteX16" fmla="*/ 97776 w 1791568"/>
              <a:gd name="connsiteY16" fmla="*/ 1103519 h 1103519"/>
              <a:gd name="connsiteX0" fmla="*/ 91454 w 1791568"/>
              <a:gd name="connsiteY0" fmla="*/ 1097771 h 1103519"/>
              <a:gd name="connsiteX1" fmla="*/ 52377 w 1791568"/>
              <a:gd name="connsiteY1" fmla="*/ 140387 h 1103519"/>
              <a:gd name="connsiteX2" fmla="*/ 716685 w 1791568"/>
              <a:gd name="connsiteY2" fmla="*/ 3618 h 1103519"/>
              <a:gd name="connsiteX3" fmla="*/ 1087916 w 1791568"/>
              <a:gd name="connsiteY3" fmla="*/ 120848 h 1103519"/>
              <a:gd name="connsiteX4" fmla="*/ 1674070 w 1791568"/>
              <a:gd name="connsiteY4" fmla="*/ 199002 h 1103519"/>
              <a:gd name="connsiteX5" fmla="*/ 1615454 w 1791568"/>
              <a:gd name="connsiteY5" fmla="*/ 218541 h 1103519"/>
              <a:gd name="connsiteX6" fmla="*/ 1459147 w 1791568"/>
              <a:gd name="connsiteY6" fmla="*/ 413925 h 1103519"/>
              <a:gd name="connsiteX7" fmla="*/ 1380993 w 1791568"/>
              <a:gd name="connsiteY7" fmla="*/ 413925 h 1103519"/>
              <a:gd name="connsiteX8" fmla="*/ 1615454 w 1791568"/>
              <a:gd name="connsiteY8" fmla="*/ 413925 h 1103519"/>
              <a:gd name="connsiteX9" fmla="*/ 1791301 w 1791568"/>
              <a:gd name="connsiteY9" fmla="*/ 335771 h 1103519"/>
              <a:gd name="connsiteX10" fmla="*/ 1576377 w 1791568"/>
              <a:gd name="connsiteY10" fmla="*/ 492079 h 1103519"/>
              <a:gd name="connsiteX11" fmla="*/ 1185608 w 1791568"/>
              <a:gd name="connsiteY11" fmla="*/ 589771 h 1103519"/>
              <a:gd name="connsiteX12" fmla="*/ 1146531 w 1791568"/>
              <a:gd name="connsiteY12" fmla="*/ 531156 h 1103519"/>
              <a:gd name="connsiteX13" fmla="*/ 1154002 w 1791568"/>
              <a:gd name="connsiteY13" fmla="*/ 813314 h 1103519"/>
              <a:gd name="connsiteX14" fmla="*/ 889658 w 1791568"/>
              <a:gd name="connsiteY14" fmla="*/ 567360 h 1103519"/>
              <a:gd name="connsiteX15" fmla="*/ 668988 w 1791568"/>
              <a:gd name="connsiteY15" fmla="*/ 561038 h 1103519"/>
              <a:gd name="connsiteX16" fmla="*/ 97776 w 1791568"/>
              <a:gd name="connsiteY16" fmla="*/ 1103519 h 1103519"/>
              <a:gd name="connsiteX0" fmla="*/ 91454 w 1791568"/>
              <a:gd name="connsiteY0" fmla="*/ 1097771 h 1103519"/>
              <a:gd name="connsiteX1" fmla="*/ 52377 w 1791568"/>
              <a:gd name="connsiteY1" fmla="*/ 140387 h 1103519"/>
              <a:gd name="connsiteX2" fmla="*/ 716685 w 1791568"/>
              <a:gd name="connsiteY2" fmla="*/ 3618 h 1103519"/>
              <a:gd name="connsiteX3" fmla="*/ 1087916 w 1791568"/>
              <a:gd name="connsiteY3" fmla="*/ 120848 h 1103519"/>
              <a:gd name="connsiteX4" fmla="*/ 1674070 w 1791568"/>
              <a:gd name="connsiteY4" fmla="*/ 199002 h 1103519"/>
              <a:gd name="connsiteX5" fmla="*/ 1615454 w 1791568"/>
              <a:gd name="connsiteY5" fmla="*/ 218541 h 1103519"/>
              <a:gd name="connsiteX6" fmla="*/ 1459147 w 1791568"/>
              <a:gd name="connsiteY6" fmla="*/ 413925 h 1103519"/>
              <a:gd name="connsiteX7" fmla="*/ 1380993 w 1791568"/>
              <a:gd name="connsiteY7" fmla="*/ 413925 h 1103519"/>
              <a:gd name="connsiteX8" fmla="*/ 1615454 w 1791568"/>
              <a:gd name="connsiteY8" fmla="*/ 413925 h 1103519"/>
              <a:gd name="connsiteX9" fmla="*/ 1791301 w 1791568"/>
              <a:gd name="connsiteY9" fmla="*/ 335771 h 1103519"/>
              <a:gd name="connsiteX10" fmla="*/ 1576377 w 1791568"/>
              <a:gd name="connsiteY10" fmla="*/ 492079 h 1103519"/>
              <a:gd name="connsiteX11" fmla="*/ 1260314 w 1791568"/>
              <a:gd name="connsiteY11" fmla="*/ 589771 h 1103519"/>
              <a:gd name="connsiteX12" fmla="*/ 1146531 w 1791568"/>
              <a:gd name="connsiteY12" fmla="*/ 531156 h 1103519"/>
              <a:gd name="connsiteX13" fmla="*/ 1154002 w 1791568"/>
              <a:gd name="connsiteY13" fmla="*/ 813314 h 1103519"/>
              <a:gd name="connsiteX14" fmla="*/ 889658 w 1791568"/>
              <a:gd name="connsiteY14" fmla="*/ 567360 h 1103519"/>
              <a:gd name="connsiteX15" fmla="*/ 668988 w 1791568"/>
              <a:gd name="connsiteY15" fmla="*/ 561038 h 1103519"/>
              <a:gd name="connsiteX16" fmla="*/ 97776 w 1791568"/>
              <a:gd name="connsiteY16" fmla="*/ 1103519 h 1103519"/>
              <a:gd name="connsiteX0" fmla="*/ 91454 w 1791568"/>
              <a:gd name="connsiteY0" fmla="*/ 1097771 h 1103519"/>
              <a:gd name="connsiteX1" fmla="*/ 52377 w 1791568"/>
              <a:gd name="connsiteY1" fmla="*/ 140387 h 1103519"/>
              <a:gd name="connsiteX2" fmla="*/ 716685 w 1791568"/>
              <a:gd name="connsiteY2" fmla="*/ 3618 h 1103519"/>
              <a:gd name="connsiteX3" fmla="*/ 1087916 w 1791568"/>
              <a:gd name="connsiteY3" fmla="*/ 120848 h 1103519"/>
              <a:gd name="connsiteX4" fmla="*/ 1674070 w 1791568"/>
              <a:gd name="connsiteY4" fmla="*/ 199002 h 1103519"/>
              <a:gd name="connsiteX5" fmla="*/ 1615454 w 1791568"/>
              <a:gd name="connsiteY5" fmla="*/ 218541 h 1103519"/>
              <a:gd name="connsiteX6" fmla="*/ 1459147 w 1791568"/>
              <a:gd name="connsiteY6" fmla="*/ 473690 h 1103519"/>
              <a:gd name="connsiteX7" fmla="*/ 1380993 w 1791568"/>
              <a:gd name="connsiteY7" fmla="*/ 413925 h 1103519"/>
              <a:gd name="connsiteX8" fmla="*/ 1615454 w 1791568"/>
              <a:gd name="connsiteY8" fmla="*/ 413925 h 1103519"/>
              <a:gd name="connsiteX9" fmla="*/ 1791301 w 1791568"/>
              <a:gd name="connsiteY9" fmla="*/ 335771 h 1103519"/>
              <a:gd name="connsiteX10" fmla="*/ 1576377 w 1791568"/>
              <a:gd name="connsiteY10" fmla="*/ 492079 h 1103519"/>
              <a:gd name="connsiteX11" fmla="*/ 1260314 w 1791568"/>
              <a:gd name="connsiteY11" fmla="*/ 589771 h 1103519"/>
              <a:gd name="connsiteX12" fmla="*/ 1146531 w 1791568"/>
              <a:gd name="connsiteY12" fmla="*/ 531156 h 1103519"/>
              <a:gd name="connsiteX13" fmla="*/ 1154002 w 1791568"/>
              <a:gd name="connsiteY13" fmla="*/ 813314 h 1103519"/>
              <a:gd name="connsiteX14" fmla="*/ 889658 w 1791568"/>
              <a:gd name="connsiteY14" fmla="*/ 567360 h 1103519"/>
              <a:gd name="connsiteX15" fmla="*/ 668988 w 1791568"/>
              <a:gd name="connsiteY15" fmla="*/ 561038 h 1103519"/>
              <a:gd name="connsiteX16" fmla="*/ 97776 w 1791568"/>
              <a:gd name="connsiteY16" fmla="*/ 1103519 h 1103519"/>
              <a:gd name="connsiteX0" fmla="*/ 91454 w 1791542"/>
              <a:gd name="connsiteY0" fmla="*/ 1097771 h 1103519"/>
              <a:gd name="connsiteX1" fmla="*/ 52377 w 1791542"/>
              <a:gd name="connsiteY1" fmla="*/ 140387 h 1103519"/>
              <a:gd name="connsiteX2" fmla="*/ 716685 w 1791542"/>
              <a:gd name="connsiteY2" fmla="*/ 3618 h 1103519"/>
              <a:gd name="connsiteX3" fmla="*/ 1087916 w 1791542"/>
              <a:gd name="connsiteY3" fmla="*/ 120848 h 1103519"/>
              <a:gd name="connsiteX4" fmla="*/ 1674070 w 1791542"/>
              <a:gd name="connsiteY4" fmla="*/ 199002 h 1103519"/>
              <a:gd name="connsiteX5" fmla="*/ 1615454 w 1791542"/>
              <a:gd name="connsiteY5" fmla="*/ 218541 h 1103519"/>
              <a:gd name="connsiteX6" fmla="*/ 1459147 w 1791542"/>
              <a:gd name="connsiteY6" fmla="*/ 473690 h 1103519"/>
              <a:gd name="connsiteX7" fmla="*/ 1615454 w 1791542"/>
              <a:gd name="connsiteY7" fmla="*/ 413925 h 1103519"/>
              <a:gd name="connsiteX8" fmla="*/ 1791301 w 1791542"/>
              <a:gd name="connsiteY8" fmla="*/ 335771 h 1103519"/>
              <a:gd name="connsiteX9" fmla="*/ 1576377 w 1791542"/>
              <a:gd name="connsiteY9" fmla="*/ 492079 h 1103519"/>
              <a:gd name="connsiteX10" fmla="*/ 1260314 w 1791542"/>
              <a:gd name="connsiteY10" fmla="*/ 589771 h 1103519"/>
              <a:gd name="connsiteX11" fmla="*/ 1146531 w 1791542"/>
              <a:gd name="connsiteY11" fmla="*/ 531156 h 1103519"/>
              <a:gd name="connsiteX12" fmla="*/ 1154002 w 1791542"/>
              <a:gd name="connsiteY12" fmla="*/ 813314 h 1103519"/>
              <a:gd name="connsiteX13" fmla="*/ 889658 w 1791542"/>
              <a:gd name="connsiteY13" fmla="*/ 567360 h 1103519"/>
              <a:gd name="connsiteX14" fmla="*/ 668988 w 1791542"/>
              <a:gd name="connsiteY14" fmla="*/ 561038 h 1103519"/>
              <a:gd name="connsiteX15" fmla="*/ 97776 w 1791542"/>
              <a:gd name="connsiteY15" fmla="*/ 1103519 h 1103519"/>
              <a:gd name="connsiteX0" fmla="*/ 91454 w 1791587"/>
              <a:gd name="connsiteY0" fmla="*/ 1097771 h 1103519"/>
              <a:gd name="connsiteX1" fmla="*/ 52377 w 1791587"/>
              <a:gd name="connsiteY1" fmla="*/ 140387 h 1103519"/>
              <a:gd name="connsiteX2" fmla="*/ 716685 w 1791587"/>
              <a:gd name="connsiteY2" fmla="*/ 3618 h 1103519"/>
              <a:gd name="connsiteX3" fmla="*/ 1087916 w 1791587"/>
              <a:gd name="connsiteY3" fmla="*/ 120848 h 1103519"/>
              <a:gd name="connsiteX4" fmla="*/ 1674070 w 1791587"/>
              <a:gd name="connsiteY4" fmla="*/ 199002 h 1103519"/>
              <a:gd name="connsiteX5" fmla="*/ 1615454 w 1791587"/>
              <a:gd name="connsiteY5" fmla="*/ 218541 h 1103519"/>
              <a:gd name="connsiteX6" fmla="*/ 1332147 w 1791587"/>
              <a:gd name="connsiteY6" fmla="*/ 466219 h 1103519"/>
              <a:gd name="connsiteX7" fmla="*/ 1615454 w 1791587"/>
              <a:gd name="connsiteY7" fmla="*/ 413925 h 1103519"/>
              <a:gd name="connsiteX8" fmla="*/ 1791301 w 1791587"/>
              <a:gd name="connsiteY8" fmla="*/ 335771 h 1103519"/>
              <a:gd name="connsiteX9" fmla="*/ 1576377 w 1791587"/>
              <a:gd name="connsiteY9" fmla="*/ 492079 h 1103519"/>
              <a:gd name="connsiteX10" fmla="*/ 1260314 w 1791587"/>
              <a:gd name="connsiteY10" fmla="*/ 589771 h 1103519"/>
              <a:gd name="connsiteX11" fmla="*/ 1146531 w 1791587"/>
              <a:gd name="connsiteY11" fmla="*/ 531156 h 1103519"/>
              <a:gd name="connsiteX12" fmla="*/ 1154002 w 1791587"/>
              <a:gd name="connsiteY12" fmla="*/ 813314 h 1103519"/>
              <a:gd name="connsiteX13" fmla="*/ 889658 w 1791587"/>
              <a:gd name="connsiteY13" fmla="*/ 567360 h 1103519"/>
              <a:gd name="connsiteX14" fmla="*/ 668988 w 1791587"/>
              <a:gd name="connsiteY14" fmla="*/ 561038 h 1103519"/>
              <a:gd name="connsiteX15" fmla="*/ 97776 w 1791587"/>
              <a:gd name="connsiteY15" fmla="*/ 1103519 h 1103519"/>
              <a:gd name="connsiteX0" fmla="*/ 91454 w 1710954"/>
              <a:gd name="connsiteY0" fmla="*/ 1097771 h 1103519"/>
              <a:gd name="connsiteX1" fmla="*/ 52377 w 1710954"/>
              <a:gd name="connsiteY1" fmla="*/ 140387 h 1103519"/>
              <a:gd name="connsiteX2" fmla="*/ 716685 w 1710954"/>
              <a:gd name="connsiteY2" fmla="*/ 3618 h 1103519"/>
              <a:gd name="connsiteX3" fmla="*/ 1087916 w 1710954"/>
              <a:gd name="connsiteY3" fmla="*/ 120848 h 1103519"/>
              <a:gd name="connsiteX4" fmla="*/ 1674070 w 1710954"/>
              <a:gd name="connsiteY4" fmla="*/ 199002 h 1103519"/>
              <a:gd name="connsiteX5" fmla="*/ 1615454 w 1710954"/>
              <a:gd name="connsiteY5" fmla="*/ 218541 h 1103519"/>
              <a:gd name="connsiteX6" fmla="*/ 1332147 w 1710954"/>
              <a:gd name="connsiteY6" fmla="*/ 466219 h 1103519"/>
              <a:gd name="connsiteX7" fmla="*/ 1615454 w 1710954"/>
              <a:gd name="connsiteY7" fmla="*/ 413925 h 1103519"/>
              <a:gd name="connsiteX8" fmla="*/ 1664301 w 1710954"/>
              <a:gd name="connsiteY8" fmla="*/ 470241 h 1103519"/>
              <a:gd name="connsiteX9" fmla="*/ 1576377 w 1710954"/>
              <a:gd name="connsiteY9" fmla="*/ 492079 h 1103519"/>
              <a:gd name="connsiteX10" fmla="*/ 1260314 w 1710954"/>
              <a:gd name="connsiteY10" fmla="*/ 589771 h 1103519"/>
              <a:gd name="connsiteX11" fmla="*/ 1146531 w 1710954"/>
              <a:gd name="connsiteY11" fmla="*/ 531156 h 1103519"/>
              <a:gd name="connsiteX12" fmla="*/ 1154002 w 1710954"/>
              <a:gd name="connsiteY12" fmla="*/ 813314 h 1103519"/>
              <a:gd name="connsiteX13" fmla="*/ 889658 w 1710954"/>
              <a:gd name="connsiteY13" fmla="*/ 567360 h 1103519"/>
              <a:gd name="connsiteX14" fmla="*/ 668988 w 1710954"/>
              <a:gd name="connsiteY14" fmla="*/ 561038 h 1103519"/>
              <a:gd name="connsiteX15" fmla="*/ 97776 w 1710954"/>
              <a:gd name="connsiteY15" fmla="*/ 1103519 h 1103519"/>
              <a:gd name="connsiteX0" fmla="*/ 91454 w 1710954"/>
              <a:gd name="connsiteY0" fmla="*/ 1097771 h 1103519"/>
              <a:gd name="connsiteX1" fmla="*/ 52377 w 1710954"/>
              <a:gd name="connsiteY1" fmla="*/ 140387 h 1103519"/>
              <a:gd name="connsiteX2" fmla="*/ 716685 w 1710954"/>
              <a:gd name="connsiteY2" fmla="*/ 3618 h 1103519"/>
              <a:gd name="connsiteX3" fmla="*/ 1087916 w 1710954"/>
              <a:gd name="connsiteY3" fmla="*/ 120848 h 1103519"/>
              <a:gd name="connsiteX4" fmla="*/ 1674070 w 1710954"/>
              <a:gd name="connsiteY4" fmla="*/ 199002 h 1103519"/>
              <a:gd name="connsiteX5" fmla="*/ 1615454 w 1710954"/>
              <a:gd name="connsiteY5" fmla="*/ 218541 h 1103519"/>
              <a:gd name="connsiteX6" fmla="*/ 1332147 w 1710954"/>
              <a:gd name="connsiteY6" fmla="*/ 466219 h 1103519"/>
              <a:gd name="connsiteX7" fmla="*/ 1615454 w 1710954"/>
              <a:gd name="connsiteY7" fmla="*/ 413925 h 1103519"/>
              <a:gd name="connsiteX8" fmla="*/ 1664301 w 1710954"/>
              <a:gd name="connsiteY8" fmla="*/ 470241 h 1103519"/>
              <a:gd name="connsiteX9" fmla="*/ 1576377 w 1710954"/>
              <a:gd name="connsiteY9" fmla="*/ 492079 h 1103519"/>
              <a:gd name="connsiteX10" fmla="*/ 1200550 w 1710954"/>
              <a:gd name="connsiteY10" fmla="*/ 604712 h 1103519"/>
              <a:gd name="connsiteX11" fmla="*/ 1146531 w 1710954"/>
              <a:gd name="connsiteY11" fmla="*/ 531156 h 1103519"/>
              <a:gd name="connsiteX12" fmla="*/ 1154002 w 1710954"/>
              <a:gd name="connsiteY12" fmla="*/ 813314 h 1103519"/>
              <a:gd name="connsiteX13" fmla="*/ 889658 w 1710954"/>
              <a:gd name="connsiteY13" fmla="*/ 567360 h 1103519"/>
              <a:gd name="connsiteX14" fmla="*/ 668988 w 1710954"/>
              <a:gd name="connsiteY14" fmla="*/ 561038 h 1103519"/>
              <a:gd name="connsiteX15" fmla="*/ 97776 w 1710954"/>
              <a:gd name="connsiteY15" fmla="*/ 1103519 h 1103519"/>
              <a:gd name="connsiteX0" fmla="*/ 91454 w 1710954"/>
              <a:gd name="connsiteY0" fmla="*/ 1097771 h 1103519"/>
              <a:gd name="connsiteX1" fmla="*/ 52377 w 1710954"/>
              <a:gd name="connsiteY1" fmla="*/ 140387 h 1103519"/>
              <a:gd name="connsiteX2" fmla="*/ 716685 w 1710954"/>
              <a:gd name="connsiteY2" fmla="*/ 3618 h 1103519"/>
              <a:gd name="connsiteX3" fmla="*/ 1087916 w 1710954"/>
              <a:gd name="connsiteY3" fmla="*/ 120848 h 1103519"/>
              <a:gd name="connsiteX4" fmla="*/ 1674070 w 1710954"/>
              <a:gd name="connsiteY4" fmla="*/ 199002 h 1103519"/>
              <a:gd name="connsiteX5" fmla="*/ 1615454 w 1710954"/>
              <a:gd name="connsiteY5" fmla="*/ 218541 h 1103519"/>
              <a:gd name="connsiteX6" fmla="*/ 1332147 w 1710954"/>
              <a:gd name="connsiteY6" fmla="*/ 466219 h 1103519"/>
              <a:gd name="connsiteX7" fmla="*/ 1615454 w 1710954"/>
              <a:gd name="connsiteY7" fmla="*/ 413925 h 1103519"/>
              <a:gd name="connsiteX8" fmla="*/ 1664301 w 1710954"/>
              <a:gd name="connsiteY8" fmla="*/ 470241 h 1103519"/>
              <a:gd name="connsiteX9" fmla="*/ 1576377 w 1710954"/>
              <a:gd name="connsiteY9" fmla="*/ 492079 h 1103519"/>
              <a:gd name="connsiteX10" fmla="*/ 1200550 w 1710954"/>
              <a:gd name="connsiteY10" fmla="*/ 604712 h 1103519"/>
              <a:gd name="connsiteX11" fmla="*/ 1146531 w 1710954"/>
              <a:gd name="connsiteY11" fmla="*/ 531156 h 1103519"/>
              <a:gd name="connsiteX12" fmla="*/ 1131590 w 1710954"/>
              <a:gd name="connsiteY12" fmla="*/ 835726 h 1103519"/>
              <a:gd name="connsiteX13" fmla="*/ 889658 w 1710954"/>
              <a:gd name="connsiteY13" fmla="*/ 567360 h 1103519"/>
              <a:gd name="connsiteX14" fmla="*/ 668988 w 1710954"/>
              <a:gd name="connsiteY14" fmla="*/ 561038 h 1103519"/>
              <a:gd name="connsiteX15" fmla="*/ 97776 w 1710954"/>
              <a:gd name="connsiteY15" fmla="*/ 1103519 h 1103519"/>
              <a:gd name="connsiteX0" fmla="*/ 91454 w 1710954"/>
              <a:gd name="connsiteY0" fmla="*/ 1097771 h 1103519"/>
              <a:gd name="connsiteX1" fmla="*/ 52377 w 1710954"/>
              <a:gd name="connsiteY1" fmla="*/ 140387 h 1103519"/>
              <a:gd name="connsiteX2" fmla="*/ 716685 w 1710954"/>
              <a:gd name="connsiteY2" fmla="*/ 3618 h 1103519"/>
              <a:gd name="connsiteX3" fmla="*/ 1087916 w 1710954"/>
              <a:gd name="connsiteY3" fmla="*/ 120848 h 1103519"/>
              <a:gd name="connsiteX4" fmla="*/ 1674070 w 1710954"/>
              <a:gd name="connsiteY4" fmla="*/ 199002 h 1103519"/>
              <a:gd name="connsiteX5" fmla="*/ 1615454 w 1710954"/>
              <a:gd name="connsiteY5" fmla="*/ 218541 h 1103519"/>
              <a:gd name="connsiteX6" fmla="*/ 1332147 w 1710954"/>
              <a:gd name="connsiteY6" fmla="*/ 466219 h 1103519"/>
              <a:gd name="connsiteX7" fmla="*/ 1615454 w 1710954"/>
              <a:gd name="connsiteY7" fmla="*/ 413925 h 1103519"/>
              <a:gd name="connsiteX8" fmla="*/ 1664301 w 1710954"/>
              <a:gd name="connsiteY8" fmla="*/ 470241 h 1103519"/>
              <a:gd name="connsiteX9" fmla="*/ 1576377 w 1710954"/>
              <a:gd name="connsiteY9" fmla="*/ 492079 h 1103519"/>
              <a:gd name="connsiteX10" fmla="*/ 1200550 w 1710954"/>
              <a:gd name="connsiteY10" fmla="*/ 604712 h 1103519"/>
              <a:gd name="connsiteX11" fmla="*/ 1146531 w 1710954"/>
              <a:gd name="connsiteY11" fmla="*/ 531156 h 1103519"/>
              <a:gd name="connsiteX12" fmla="*/ 1154002 w 1710954"/>
              <a:gd name="connsiteY12" fmla="*/ 835726 h 1103519"/>
              <a:gd name="connsiteX13" fmla="*/ 889658 w 1710954"/>
              <a:gd name="connsiteY13" fmla="*/ 567360 h 1103519"/>
              <a:gd name="connsiteX14" fmla="*/ 668988 w 1710954"/>
              <a:gd name="connsiteY14" fmla="*/ 561038 h 1103519"/>
              <a:gd name="connsiteX15" fmla="*/ 97776 w 1710954"/>
              <a:gd name="connsiteY15" fmla="*/ 1103519 h 1103519"/>
              <a:gd name="connsiteX0" fmla="*/ 91454 w 1710954"/>
              <a:gd name="connsiteY0" fmla="*/ 1097771 h 1103519"/>
              <a:gd name="connsiteX1" fmla="*/ 52377 w 1710954"/>
              <a:gd name="connsiteY1" fmla="*/ 140387 h 1103519"/>
              <a:gd name="connsiteX2" fmla="*/ 716685 w 1710954"/>
              <a:gd name="connsiteY2" fmla="*/ 3618 h 1103519"/>
              <a:gd name="connsiteX3" fmla="*/ 1087916 w 1710954"/>
              <a:gd name="connsiteY3" fmla="*/ 120848 h 1103519"/>
              <a:gd name="connsiteX4" fmla="*/ 1674070 w 1710954"/>
              <a:gd name="connsiteY4" fmla="*/ 199002 h 1103519"/>
              <a:gd name="connsiteX5" fmla="*/ 1615454 w 1710954"/>
              <a:gd name="connsiteY5" fmla="*/ 218541 h 1103519"/>
              <a:gd name="connsiteX6" fmla="*/ 1332147 w 1710954"/>
              <a:gd name="connsiteY6" fmla="*/ 466219 h 1103519"/>
              <a:gd name="connsiteX7" fmla="*/ 1615454 w 1710954"/>
              <a:gd name="connsiteY7" fmla="*/ 413925 h 1103519"/>
              <a:gd name="connsiteX8" fmla="*/ 1664301 w 1710954"/>
              <a:gd name="connsiteY8" fmla="*/ 470241 h 1103519"/>
              <a:gd name="connsiteX9" fmla="*/ 1576377 w 1710954"/>
              <a:gd name="connsiteY9" fmla="*/ 492079 h 1103519"/>
              <a:gd name="connsiteX10" fmla="*/ 1200550 w 1710954"/>
              <a:gd name="connsiteY10" fmla="*/ 604712 h 1103519"/>
              <a:gd name="connsiteX11" fmla="*/ 1146531 w 1710954"/>
              <a:gd name="connsiteY11" fmla="*/ 531156 h 1103519"/>
              <a:gd name="connsiteX12" fmla="*/ 1154002 w 1710954"/>
              <a:gd name="connsiteY12" fmla="*/ 835726 h 1103519"/>
              <a:gd name="connsiteX13" fmla="*/ 874717 w 1710954"/>
              <a:gd name="connsiteY13" fmla="*/ 559889 h 1103519"/>
              <a:gd name="connsiteX14" fmla="*/ 668988 w 1710954"/>
              <a:gd name="connsiteY14" fmla="*/ 561038 h 1103519"/>
              <a:gd name="connsiteX15" fmla="*/ 97776 w 1710954"/>
              <a:gd name="connsiteY15" fmla="*/ 1103519 h 1103519"/>
              <a:gd name="connsiteX0" fmla="*/ 91454 w 1710954"/>
              <a:gd name="connsiteY0" fmla="*/ 1097771 h 1103519"/>
              <a:gd name="connsiteX1" fmla="*/ 52377 w 1710954"/>
              <a:gd name="connsiteY1" fmla="*/ 140387 h 1103519"/>
              <a:gd name="connsiteX2" fmla="*/ 716685 w 1710954"/>
              <a:gd name="connsiteY2" fmla="*/ 3618 h 1103519"/>
              <a:gd name="connsiteX3" fmla="*/ 1087916 w 1710954"/>
              <a:gd name="connsiteY3" fmla="*/ 120848 h 1103519"/>
              <a:gd name="connsiteX4" fmla="*/ 1674070 w 1710954"/>
              <a:gd name="connsiteY4" fmla="*/ 199002 h 1103519"/>
              <a:gd name="connsiteX5" fmla="*/ 1615454 w 1710954"/>
              <a:gd name="connsiteY5" fmla="*/ 218541 h 1103519"/>
              <a:gd name="connsiteX6" fmla="*/ 1332147 w 1710954"/>
              <a:gd name="connsiteY6" fmla="*/ 466219 h 1103519"/>
              <a:gd name="connsiteX7" fmla="*/ 1615454 w 1710954"/>
              <a:gd name="connsiteY7" fmla="*/ 413925 h 1103519"/>
              <a:gd name="connsiteX8" fmla="*/ 1664301 w 1710954"/>
              <a:gd name="connsiteY8" fmla="*/ 470241 h 1103519"/>
              <a:gd name="connsiteX9" fmla="*/ 1576377 w 1710954"/>
              <a:gd name="connsiteY9" fmla="*/ 492079 h 1103519"/>
              <a:gd name="connsiteX10" fmla="*/ 1200550 w 1710954"/>
              <a:gd name="connsiteY10" fmla="*/ 604712 h 1103519"/>
              <a:gd name="connsiteX11" fmla="*/ 1146531 w 1710954"/>
              <a:gd name="connsiteY11" fmla="*/ 531156 h 1103519"/>
              <a:gd name="connsiteX12" fmla="*/ 1154002 w 1710954"/>
              <a:gd name="connsiteY12" fmla="*/ 835726 h 1103519"/>
              <a:gd name="connsiteX13" fmla="*/ 874717 w 1710954"/>
              <a:gd name="connsiteY13" fmla="*/ 559889 h 1103519"/>
              <a:gd name="connsiteX14" fmla="*/ 668988 w 1710954"/>
              <a:gd name="connsiteY14" fmla="*/ 561038 h 1103519"/>
              <a:gd name="connsiteX15" fmla="*/ 97776 w 1710954"/>
              <a:gd name="connsiteY15" fmla="*/ 1103519 h 1103519"/>
              <a:gd name="connsiteX0" fmla="*/ 91454 w 1710954"/>
              <a:gd name="connsiteY0" fmla="*/ 1097771 h 1103519"/>
              <a:gd name="connsiteX1" fmla="*/ 52377 w 1710954"/>
              <a:gd name="connsiteY1" fmla="*/ 140387 h 1103519"/>
              <a:gd name="connsiteX2" fmla="*/ 716685 w 1710954"/>
              <a:gd name="connsiteY2" fmla="*/ 3618 h 1103519"/>
              <a:gd name="connsiteX3" fmla="*/ 1087916 w 1710954"/>
              <a:gd name="connsiteY3" fmla="*/ 120848 h 1103519"/>
              <a:gd name="connsiteX4" fmla="*/ 1674070 w 1710954"/>
              <a:gd name="connsiteY4" fmla="*/ 199002 h 1103519"/>
              <a:gd name="connsiteX5" fmla="*/ 1615454 w 1710954"/>
              <a:gd name="connsiteY5" fmla="*/ 218541 h 1103519"/>
              <a:gd name="connsiteX6" fmla="*/ 1332147 w 1710954"/>
              <a:gd name="connsiteY6" fmla="*/ 466219 h 1103519"/>
              <a:gd name="connsiteX7" fmla="*/ 1503396 w 1710954"/>
              <a:gd name="connsiteY7" fmla="*/ 473690 h 1103519"/>
              <a:gd name="connsiteX8" fmla="*/ 1664301 w 1710954"/>
              <a:gd name="connsiteY8" fmla="*/ 470241 h 1103519"/>
              <a:gd name="connsiteX9" fmla="*/ 1576377 w 1710954"/>
              <a:gd name="connsiteY9" fmla="*/ 492079 h 1103519"/>
              <a:gd name="connsiteX10" fmla="*/ 1200550 w 1710954"/>
              <a:gd name="connsiteY10" fmla="*/ 604712 h 1103519"/>
              <a:gd name="connsiteX11" fmla="*/ 1146531 w 1710954"/>
              <a:gd name="connsiteY11" fmla="*/ 531156 h 1103519"/>
              <a:gd name="connsiteX12" fmla="*/ 1154002 w 1710954"/>
              <a:gd name="connsiteY12" fmla="*/ 835726 h 1103519"/>
              <a:gd name="connsiteX13" fmla="*/ 874717 w 1710954"/>
              <a:gd name="connsiteY13" fmla="*/ 559889 h 1103519"/>
              <a:gd name="connsiteX14" fmla="*/ 668988 w 1710954"/>
              <a:gd name="connsiteY14" fmla="*/ 561038 h 1103519"/>
              <a:gd name="connsiteX15" fmla="*/ 97776 w 1710954"/>
              <a:gd name="connsiteY15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664301 w 1711433"/>
              <a:gd name="connsiteY8" fmla="*/ 470241 h 1103519"/>
              <a:gd name="connsiteX9" fmla="*/ 1576377 w 1711433"/>
              <a:gd name="connsiteY9" fmla="*/ 492079 h 1103519"/>
              <a:gd name="connsiteX10" fmla="*/ 1200550 w 1711433"/>
              <a:gd name="connsiteY10" fmla="*/ 604712 h 1103519"/>
              <a:gd name="connsiteX11" fmla="*/ 1146531 w 1711433"/>
              <a:gd name="connsiteY11" fmla="*/ 531156 h 1103519"/>
              <a:gd name="connsiteX12" fmla="*/ 1154002 w 1711433"/>
              <a:gd name="connsiteY12" fmla="*/ 835726 h 1103519"/>
              <a:gd name="connsiteX13" fmla="*/ 874717 w 1711433"/>
              <a:gd name="connsiteY13" fmla="*/ 559889 h 1103519"/>
              <a:gd name="connsiteX14" fmla="*/ 668988 w 1711433"/>
              <a:gd name="connsiteY14" fmla="*/ 561038 h 1103519"/>
              <a:gd name="connsiteX15" fmla="*/ 97776 w 1711433"/>
              <a:gd name="connsiteY15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664301 w 1711433"/>
              <a:gd name="connsiteY8" fmla="*/ 470241 h 1103519"/>
              <a:gd name="connsiteX9" fmla="*/ 1576377 w 1711433"/>
              <a:gd name="connsiteY9" fmla="*/ 492079 h 1103519"/>
              <a:gd name="connsiteX10" fmla="*/ 1200550 w 1711433"/>
              <a:gd name="connsiteY10" fmla="*/ 604712 h 1103519"/>
              <a:gd name="connsiteX11" fmla="*/ 1146531 w 1711433"/>
              <a:gd name="connsiteY11" fmla="*/ 531156 h 1103519"/>
              <a:gd name="connsiteX12" fmla="*/ 1131590 w 1711433"/>
              <a:gd name="connsiteY12" fmla="*/ 835726 h 1103519"/>
              <a:gd name="connsiteX13" fmla="*/ 874717 w 1711433"/>
              <a:gd name="connsiteY13" fmla="*/ 559889 h 1103519"/>
              <a:gd name="connsiteX14" fmla="*/ 668988 w 1711433"/>
              <a:gd name="connsiteY14" fmla="*/ 561038 h 1103519"/>
              <a:gd name="connsiteX15" fmla="*/ 97776 w 1711433"/>
              <a:gd name="connsiteY15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664301 w 1711433"/>
              <a:gd name="connsiteY8" fmla="*/ 470241 h 1103519"/>
              <a:gd name="connsiteX9" fmla="*/ 1576377 w 1711433"/>
              <a:gd name="connsiteY9" fmla="*/ 492079 h 1103519"/>
              <a:gd name="connsiteX10" fmla="*/ 1200550 w 1711433"/>
              <a:gd name="connsiteY10" fmla="*/ 604712 h 1103519"/>
              <a:gd name="connsiteX11" fmla="*/ 1146531 w 1711433"/>
              <a:gd name="connsiteY11" fmla="*/ 531156 h 1103519"/>
              <a:gd name="connsiteX12" fmla="*/ 1131590 w 1711433"/>
              <a:gd name="connsiteY12" fmla="*/ 835726 h 1103519"/>
              <a:gd name="connsiteX13" fmla="*/ 1056310 w 1711433"/>
              <a:gd name="connsiteY13" fmla="*/ 719645 h 1103519"/>
              <a:gd name="connsiteX14" fmla="*/ 874717 w 1711433"/>
              <a:gd name="connsiteY14" fmla="*/ 559889 h 1103519"/>
              <a:gd name="connsiteX15" fmla="*/ 668988 w 1711433"/>
              <a:gd name="connsiteY15" fmla="*/ 561038 h 1103519"/>
              <a:gd name="connsiteX16" fmla="*/ 97776 w 1711433"/>
              <a:gd name="connsiteY16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664301 w 1711433"/>
              <a:gd name="connsiteY8" fmla="*/ 470241 h 1103519"/>
              <a:gd name="connsiteX9" fmla="*/ 1576377 w 1711433"/>
              <a:gd name="connsiteY9" fmla="*/ 492079 h 1103519"/>
              <a:gd name="connsiteX10" fmla="*/ 1200550 w 1711433"/>
              <a:gd name="connsiteY10" fmla="*/ 604712 h 1103519"/>
              <a:gd name="connsiteX11" fmla="*/ 1146531 w 1711433"/>
              <a:gd name="connsiteY11" fmla="*/ 531156 h 1103519"/>
              <a:gd name="connsiteX12" fmla="*/ 1131590 w 1711433"/>
              <a:gd name="connsiteY12" fmla="*/ 835726 h 1103519"/>
              <a:gd name="connsiteX13" fmla="*/ 1056310 w 1711433"/>
              <a:gd name="connsiteY13" fmla="*/ 719645 h 1103519"/>
              <a:gd name="connsiteX14" fmla="*/ 844835 w 1711433"/>
              <a:gd name="connsiteY14" fmla="*/ 559889 h 1103519"/>
              <a:gd name="connsiteX15" fmla="*/ 668988 w 1711433"/>
              <a:gd name="connsiteY15" fmla="*/ 561038 h 1103519"/>
              <a:gd name="connsiteX16" fmla="*/ 97776 w 1711433"/>
              <a:gd name="connsiteY16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664301 w 1711433"/>
              <a:gd name="connsiteY8" fmla="*/ 470241 h 1103519"/>
              <a:gd name="connsiteX9" fmla="*/ 1576377 w 1711433"/>
              <a:gd name="connsiteY9" fmla="*/ 492079 h 1103519"/>
              <a:gd name="connsiteX10" fmla="*/ 1200550 w 1711433"/>
              <a:gd name="connsiteY10" fmla="*/ 604712 h 1103519"/>
              <a:gd name="connsiteX11" fmla="*/ 1146531 w 1711433"/>
              <a:gd name="connsiteY11" fmla="*/ 531156 h 1103519"/>
              <a:gd name="connsiteX12" fmla="*/ 1131590 w 1711433"/>
              <a:gd name="connsiteY12" fmla="*/ 835726 h 1103519"/>
              <a:gd name="connsiteX13" fmla="*/ 1056310 w 1711433"/>
              <a:gd name="connsiteY13" fmla="*/ 719645 h 1103519"/>
              <a:gd name="connsiteX14" fmla="*/ 844835 w 1711433"/>
              <a:gd name="connsiteY14" fmla="*/ 559889 h 1103519"/>
              <a:gd name="connsiteX15" fmla="*/ 712663 w 1711433"/>
              <a:gd name="connsiteY15" fmla="*/ 488057 h 1103519"/>
              <a:gd name="connsiteX16" fmla="*/ 668988 w 1711433"/>
              <a:gd name="connsiteY16" fmla="*/ 561038 h 1103519"/>
              <a:gd name="connsiteX17" fmla="*/ 97776 w 1711433"/>
              <a:gd name="connsiteY17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664301 w 1711433"/>
              <a:gd name="connsiteY8" fmla="*/ 470241 h 1103519"/>
              <a:gd name="connsiteX9" fmla="*/ 1576377 w 1711433"/>
              <a:gd name="connsiteY9" fmla="*/ 492079 h 1103519"/>
              <a:gd name="connsiteX10" fmla="*/ 1222962 w 1711433"/>
              <a:gd name="connsiteY10" fmla="*/ 589771 h 1103519"/>
              <a:gd name="connsiteX11" fmla="*/ 1146531 w 1711433"/>
              <a:gd name="connsiteY11" fmla="*/ 531156 h 1103519"/>
              <a:gd name="connsiteX12" fmla="*/ 1131590 w 1711433"/>
              <a:gd name="connsiteY12" fmla="*/ 835726 h 1103519"/>
              <a:gd name="connsiteX13" fmla="*/ 1056310 w 1711433"/>
              <a:gd name="connsiteY13" fmla="*/ 719645 h 1103519"/>
              <a:gd name="connsiteX14" fmla="*/ 844835 w 1711433"/>
              <a:gd name="connsiteY14" fmla="*/ 559889 h 1103519"/>
              <a:gd name="connsiteX15" fmla="*/ 712663 w 1711433"/>
              <a:gd name="connsiteY15" fmla="*/ 488057 h 1103519"/>
              <a:gd name="connsiteX16" fmla="*/ 668988 w 1711433"/>
              <a:gd name="connsiteY16" fmla="*/ 561038 h 1103519"/>
              <a:gd name="connsiteX17" fmla="*/ 97776 w 1711433"/>
              <a:gd name="connsiteY17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576377 w 1711433"/>
              <a:gd name="connsiteY8" fmla="*/ 492079 h 1103519"/>
              <a:gd name="connsiteX9" fmla="*/ 1222962 w 1711433"/>
              <a:gd name="connsiteY9" fmla="*/ 589771 h 1103519"/>
              <a:gd name="connsiteX10" fmla="*/ 1146531 w 1711433"/>
              <a:gd name="connsiteY10" fmla="*/ 531156 h 1103519"/>
              <a:gd name="connsiteX11" fmla="*/ 1131590 w 1711433"/>
              <a:gd name="connsiteY11" fmla="*/ 835726 h 1103519"/>
              <a:gd name="connsiteX12" fmla="*/ 1056310 w 1711433"/>
              <a:gd name="connsiteY12" fmla="*/ 719645 h 1103519"/>
              <a:gd name="connsiteX13" fmla="*/ 844835 w 1711433"/>
              <a:gd name="connsiteY13" fmla="*/ 559889 h 1103519"/>
              <a:gd name="connsiteX14" fmla="*/ 712663 w 1711433"/>
              <a:gd name="connsiteY14" fmla="*/ 488057 h 1103519"/>
              <a:gd name="connsiteX15" fmla="*/ 668988 w 1711433"/>
              <a:gd name="connsiteY15" fmla="*/ 561038 h 1103519"/>
              <a:gd name="connsiteX16" fmla="*/ 97776 w 1711433"/>
              <a:gd name="connsiteY16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568907 w 1711433"/>
              <a:gd name="connsiteY8" fmla="*/ 469667 h 1103519"/>
              <a:gd name="connsiteX9" fmla="*/ 1222962 w 1711433"/>
              <a:gd name="connsiteY9" fmla="*/ 589771 h 1103519"/>
              <a:gd name="connsiteX10" fmla="*/ 1146531 w 1711433"/>
              <a:gd name="connsiteY10" fmla="*/ 531156 h 1103519"/>
              <a:gd name="connsiteX11" fmla="*/ 1131590 w 1711433"/>
              <a:gd name="connsiteY11" fmla="*/ 835726 h 1103519"/>
              <a:gd name="connsiteX12" fmla="*/ 1056310 w 1711433"/>
              <a:gd name="connsiteY12" fmla="*/ 719645 h 1103519"/>
              <a:gd name="connsiteX13" fmla="*/ 844835 w 1711433"/>
              <a:gd name="connsiteY13" fmla="*/ 559889 h 1103519"/>
              <a:gd name="connsiteX14" fmla="*/ 712663 w 1711433"/>
              <a:gd name="connsiteY14" fmla="*/ 488057 h 1103519"/>
              <a:gd name="connsiteX15" fmla="*/ 668988 w 1711433"/>
              <a:gd name="connsiteY15" fmla="*/ 561038 h 1103519"/>
              <a:gd name="connsiteX16" fmla="*/ 97776 w 1711433"/>
              <a:gd name="connsiteY16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568907 w 1711433"/>
              <a:gd name="connsiteY8" fmla="*/ 469667 h 1103519"/>
              <a:gd name="connsiteX9" fmla="*/ 1407428 w 1711433"/>
              <a:gd name="connsiteY9" fmla="*/ 585175 h 1103519"/>
              <a:gd name="connsiteX10" fmla="*/ 1222962 w 1711433"/>
              <a:gd name="connsiteY10" fmla="*/ 589771 h 1103519"/>
              <a:gd name="connsiteX11" fmla="*/ 1146531 w 1711433"/>
              <a:gd name="connsiteY11" fmla="*/ 531156 h 1103519"/>
              <a:gd name="connsiteX12" fmla="*/ 1131590 w 1711433"/>
              <a:gd name="connsiteY12" fmla="*/ 835726 h 1103519"/>
              <a:gd name="connsiteX13" fmla="*/ 1056310 w 1711433"/>
              <a:gd name="connsiteY13" fmla="*/ 719645 h 1103519"/>
              <a:gd name="connsiteX14" fmla="*/ 844835 w 1711433"/>
              <a:gd name="connsiteY14" fmla="*/ 559889 h 1103519"/>
              <a:gd name="connsiteX15" fmla="*/ 712663 w 1711433"/>
              <a:gd name="connsiteY15" fmla="*/ 488057 h 1103519"/>
              <a:gd name="connsiteX16" fmla="*/ 668988 w 1711433"/>
              <a:gd name="connsiteY16" fmla="*/ 561038 h 1103519"/>
              <a:gd name="connsiteX17" fmla="*/ 97776 w 1711433"/>
              <a:gd name="connsiteY17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568907 w 1711433"/>
              <a:gd name="connsiteY8" fmla="*/ 469667 h 1103519"/>
              <a:gd name="connsiteX9" fmla="*/ 1399958 w 1711433"/>
              <a:gd name="connsiteY9" fmla="*/ 555293 h 1103519"/>
              <a:gd name="connsiteX10" fmla="*/ 1222962 w 1711433"/>
              <a:gd name="connsiteY10" fmla="*/ 589771 h 1103519"/>
              <a:gd name="connsiteX11" fmla="*/ 1146531 w 1711433"/>
              <a:gd name="connsiteY11" fmla="*/ 531156 h 1103519"/>
              <a:gd name="connsiteX12" fmla="*/ 1131590 w 1711433"/>
              <a:gd name="connsiteY12" fmla="*/ 835726 h 1103519"/>
              <a:gd name="connsiteX13" fmla="*/ 1056310 w 1711433"/>
              <a:gd name="connsiteY13" fmla="*/ 719645 h 1103519"/>
              <a:gd name="connsiteX14" fmla="*/ 844835 w 1711433"/>
              <a:gd name="connsiteY14" fmla="*/ 559889 h 1103519"/>
              <a:gd name="connsiteX15" fmla="*/ 712663 w 1711433"/>
              <a:gd name="connsiteY15" fmla="*/ 488057 h 1103519"/>
              <a:gd name="connsiteX16" fmla="*/ 668988 w 1711433"/>
              <a:gd name="connsiteY16" fmla="*/ 561038 h 1103519"/>
              <a:gd name="connsiteX17" fmla="*/ 97776 w 1711433"/>
              <a:gd name="connsiteY17" fmla="*/ 1103519 h 1103519"/>
              <a:gd name="connsiteX0" fmla="*/ 91454 w 1711433"/>
              <a:gd name="connsiteY0" fmla="*/ 1097771 h 1103519"/>
              <a:gd name="connsiteX1" fmla="*/ 52377 w 1711433"/>
              <a:gd name="connsiteY1" fmla="*/ 140387 h 1103519"/>
              <a:gd name="connsiteX2" fmla="*/ 716685 w 1711433"/>
              <a:gd name="connsiteY2" fmla="*/ 3618 h 1103519"/>
              <a:gd name="connsiteX3" fmla="*/ 1087916 w 1711433"/>
              <a:gd name="connsiteY3" fmla="*/ 120848 h 1103519"/>
              <a:gd name="connsiteX4" fmla="*/ 1674070 w 1711433"/>
              <a:gd name="connsiteY4" fmla="*/ 199002 h 1103519"/>
              <a:gd name="connsiteX5" fmla="*/ 1615454 w 1711433"/>
              <a:gd name="connsiteY5" fmla="*/ 218541 h 1103519"/>
              <a:gd name="connsiteX6" fmla="*/ 1317206 w 1711433"/>
              <a:gd name="connsiteY6" fmla="*/ 443808 h 1103519"/>
              <a:gd name="connsiteX7" fmla="*/ 1503396 w 1711433"/>
              <a:gd name="connsiteY7" fmla="*/ 473690 h 1103519"/>
              <a:gd name="connsiteX8" fmla="*/ 1598790 w 1711433"/>
              <a:gd name="connsiteY8" fmla="*/ 469667 h 1103519"/>
              <a:gd name="connsiteX9" fmla="*/ 1399958 w 1711433"/>
              <a:gd name="connsiteY9" fmla="*/ 555293 h 1103519"/>
              <a:gd name="connsiteX10" fmla="*/ 1222962 w 1711433"/>
              <a:gd name="connsiteY10" fmla="*/ 589771 h 1103519"/>
              <a:gd name="connsiteX11" fmla="*/ 1146531 w 1711433"/>
              <a:gd name="connsiteY11" fmla="*/ 531156 h 1103519"/>
              <a:gd name="connsiteX12" fmla="*/ 1131590 w 1711433"/>
              <a:gd name="connsiteY12" fmla="*/ 835726 h 1103519"/>
              <a:gd name="connsiteX13" fmla="*/ 1056310 w 1711433"/>
              <a:gd name="connsiteY13" fmla="*/ 719645 h 1103519"/>
              <a:gd name="connsiteX14" fmla="*/ 844835 w 1711433"/>
              <a:gd name="connsiteY14" fmla="*/ 559889 h 1103519"/>
              <a:gd name="connsiteX15" fmla="*/ 712663 w 1711433"/>
              <a:gd name="connsiteY15" fmla="*/ 488057 h 1103519"/>
              <a:gd name="connsiteX16" fmla="*/ 668988 w 1711433"/>
              <a:gd name="connsiteY16" fmla="*/ 561038 h 1103519"/>
              <a:gd name="connsiteX17" fmla="*/ 97776 w 1711433"/>
              <a:gd name="connsiteY17" fmla="*/ 1103519 h 1103519"/>
              <a:gd name="connsiteX0" fmla="*/ 91454 w 1706619"/>
              <a:gd name="connsiteY0" fmla="*/ 1097771 h 1103519"/>
              <a:gd name="connsiteX1" fmla="*/ 52377 w 1706619"/>
              <a:gd name="connsiteY1" fmla="*/ 140387 h 1103519"/>
              <a:gd name="connsiteX2" fmla="*/ 716685 w 1706619"/>
              <a:gd name="connsiteY2" fmla="*/ 3618 h 1103519"/>
              <a:gd name="connsiteX3" fmla="*/ 1087916 w 1706619"/>
              <a:gd name="connsiteY3" fmla="*/ 120848 h 1103519"/>
              <a:gd name="connsiteX4" fmla="*/ 1674070 w 1706619"/>
              <a:gd name="connsiteY4" fmla="*/ 199002 h 1103519"/>
              <a:gd name="connsiteX5" fmla="*/ 1615454 w 1706619"/>
              <a:gd name="connsiteY5" fmla="*/ 218541 h 1103519"/>
              <a:gd name="connsiteX6" fmla="*/ 1482134 w 1706619"/>
              <a:gd name="connsiteY6" fmla="*/ 361057 h 1103519"/>
              <a:gd name="connsiteX7" fmla="*/ 1317206 w 1706619"/>
              <a:gd name="connsiteY7" fmla="*/ 443808 h 1103519"/>
              <a:gd name="connsiteX8" fmla="*/ 1503396 w 1706619"/>
              <a:gd name="connsiteY8" fmla="*/ 473690 h 1103519"/>
              <a:gd name="connsiteX9" fmla="*/ 1598790 w 1706619"/>
              <a:gd name="connsiteY9" fmla="*/ 469667 h 1103519"/>
              <a:gd name="connsiteX10" fmla="*/ 1399958 w 1706619"/>
              <a:gd name="connsiteY10" fmla="*/ 555293 h 1103519"/>
              <a:gd name="connsiteX11" fmla="*/ 1222962 w 1706619"/>
              <a:gd name="connsiteY11" fmla="*/ 589771 h 1103519"/>
              <a:gd name="connsiteX12" fmla="*/ 1146531 w 1706619"/>
              <a:gd name="connsiteY12" fmla="*/ 531156 h 1103519"/>
              <a:gd name="connsiteX13" fmla="*/ 1131590 w 1706619"/>
              <a:gd name="connsiteY13" fmla="*/ 835726 h 1103519"/>
              <a:gd name="connsiteX14" fmla="*/ 1056310 w 1706619"/>
              <a:gd name="connsiteY14" fmla="*/ 719645 h 1103519"/>
              <a:gd name="connsiteX15" fmla="*/ 844835 w 1706619"/>
              <a:gd name="connsiteY15" fmla="*/ 559889 h 1103519"/>
              <a:gd name="connsiteX16" fmla="*/ 712663 w 1706619"/>
              <a:gd name="connsiteY16" fmla="*/ 488057 h 1103519"/>
              <a:gd name="connsiteX17" fmla="*/ 668988 w 1706619"/>
              <a:gd name="connsiteY17" fmla="*/ 561038 h 1103519"/>
              <a:gd name="connsiteX18" fmla="*/ 97776 w 1706619"/>
              <a:gd name="connsiteY18" fmla="*/ 1103519 h 1103519"/>
              <a:gd name="connsiteX0" fmla="*/ 91454 w 1726400"/>
              <a:gd name="connsiteY0" fmla="*/ 1097771 h 1103519"/>
              <a:gd name="connsiteX1" fmla="*/ 52377 w 1726400"/>
              <a:gd name="connsiteY1" fmla="*/ 140387 h 1103519"/>
              <a:gd name="connsiteX2" fmla="*/ 716685 w 1726400"/>
              <a:gd name="connsiteY2" fmla="*/ 3618 h 1103519"/>
              <a:gd name="connsiteX3" fmla="*/ 1087916 w 1726400"/>
              <a:gd name="connsiteY3" fmla="*/ 120848 h 1103519"/>
              <a:gd name="connsiteX4" fmla="*/ 1674070 w 1726400"/>
              <a:gd name="connsiteY4" fmla="*/ 199002 h 1103519"/>
              <a:gd name="connsiteX5" fmla="*/ 1691310 w 1726400"/>
              <a:gd name="connsiteY5" fmla="*/ 189234 h 1103519"/>
              <a:gd name="connsiteX6" fmla="*/ 1615454 w 1726400"/>
              <a:gd name="connsiteY6" fmla="*/ 218541 h 1103519"/>
              <a:gd name="connsiteX7" fmla="*/ 1482134 w 1726400"/>
              <a:gd name="connsiteY7" fmla="*/ 361057 h 1103519"/>
              <a:gd name="connsiteX8" fmla="*/ 1317206 w 1726400"/>
              <a:gd name="connsiteY8" fmla="*/ 443808 h 1103519"/>
              <a:gd name="connsiteX9" fmla="*/ 1503396 w 1726400"/>
              <a:gd name="connsiteY9" fmla="*/ 473690 h 1103519"/>
              <a:gd name="connsiteX10" fmla="*/ 1598790 w 1726400"/>
              <a:gd name="connsiteY10" fmla="*/ 469667 h 1103519"/>
              <a:gd name="connsiteX11" fmla="*/ 1399958 w 1726400"/>
              <a:gd name="connsiteY11" fmla="*/ 555293 h 1103519"/>
              <a:gd name="connsiteX12" fmla="*/ 1222962 w 1726400"/>
              <a:gd name="connsiteY12" fmla="*/ 589771 h 1103519"/>
              <a:gd name="connsiteX13" fmla="*/ 1146531 w 1726400"/>
              <a:gd name="connsiteY13" fmla="*/ 531156 h 1103519"/>
              <a:gd name="connsiteX14" fmla="*/ 1131590 w 1726400"/>
              <a:gd name="connsiteY14" fmla="*/ 835726 h 1103519"/>
              <a:gd name="connsiteX15" fmla="*/ 1056310 w 1726400"/>
              <a:gd name="connsiteY15" fmla="*/ 719645 h 1103519"/>
              <a:gd name="connsiteX16" fmla="*/ 844835 w 1726400"/>
              <a:gd name="connsiteY16" fmla="*/ 559889 h 1103519"/>
              <a:gd name="connsiteX17" fmla="*/ 712663 w 1726400"/>
              <a:gd name="connsiteY17" fmla="*/ 488057 h 1103519"/>
              <a:gd name="connsiteX18" fmla="*/ 668988 w 1726400"/>
              <a:gd name="connsiteY18" fmla="*/ 561038 h 1103519"/>
              <a:gd name="connsiteX19" fmla="*/ 97776 w 1726400"/>
              <a:gd name="connsiteY19" fmla="*/ 1103519 h 1103519"/>
              <a:gd name="connsiteX0" fmla="*/ 91454 w 1706619"/>
              <a:gd name="connsiteY0" fmla="*/ 1097771 h 1103519"/>
              <a:gd name="connsiteX1" fmla="*/ 52377 w 1706619"/>
              <a:gd name="connsiteY1" fmla="*/ 140387 h 1103519"/>
              <a:gd name="connsiteX2" fmla="*/ 716685 w 1706619"/>
              <a:gd name="connsiteY2" fmla="*/ 3618 h 1103519"/>
              <a:gd name="connsiteX3" fmla="*/ 1087916 w 1706619"/>
              <a:gd name="connsiteY3" fmla="*/ 120848 h 1103519"/>
              <a:gd name="connsiteX4" fmla="*/ 1674070 w 1706619"/>
              <a:gd name="connsiteY4" fmla="*/ 199002 h 1103519"/>
              <a:gd name="connsiteX5" fmla="*/ 1615454 w 1706619"/>
              <a:gd name="connsiteY5" fmla="*/ 218541 h 1103519"/>
              <a:gd name="connsiteX6" fmla="*/ 1482134 w 1706619"/>
              <a:gd name="connsiteY6" fmla="*/ 361057 h 1103519"/>
              <a:gd name="connsiteX7" fmla="*/ 1317206 w 1706619"/>
              <a:gd name="connsiteY7" fmla="*/ 443808 h 1103519"/>
              <a:gd name="connsiteX8" fmla="*/ 1503396 w 1706619"/>
              <a:gd name="connsiteY8" fmla="*/ 473690 h 1103519"/>
              <a:gd name="connsiteX9" fmla="*/ 1598790 w 1706619"/>
              <a:gd name="connsiteY9" fmla="*/ 469667 h 1103519"/>
              <a:gd name="connsiteX10" fmla="*/ 1399958 w 1706619"/>
              <a:gd name="connsiteY10" fmla="*/ 555293 h 1103519"/>
              <a:gd name="connsiteX11" fmla="*/ 1222962 w 1706619"/>
              <a:gd name="connsiteY11" fmla="*/ 589771 h 1103519"/>
              <a:gd name="connsiteX12" fmla="*/ 1146531 w 1706619"/>
              <a:gd name="connsiteY12" fmla="*/ 531156 h 1103519"/>
              <a:gd name="connsiteX13" fmla="*/ 1131590 w 1706619"/>
              <a:gd name="connsiteY13" fmla="*/ 835726 h 1103519"/>
              <a:gd name="connsiteX14" fmla="*/ 1056310 w 1706619"/>
              <a:gd name="connsiteY14" fmla="*/ 719645 h 1103519"/>
              <a:gd name="connsiteX15" fmla="*/ 844835 w 1706619"/>
              <a:gd name="connsiteY15" fmla="*/ 559889 h 1103519"/>
              <a:gd name="connsiteX16" fmla="*/ 712663 w 1706619"/>
              <a:gd name="connsiteY16" fmla="*/ 488057 h 1103519"/>
              <a:gd name="connsiteX17" fmla="*/ 668988 w 1706619"/>
              <a:gd name="connsiteY17" fmla="*/ 561038 h 1103519"/>
              <a:gd name="connsiteX18" fmla="*/ 97776 w 1706619"/>
              <a:gd name="connsiteY18" fmla="*/ 1103519 h 1103519"/>
              <a:gd name="connsiteX0" fmla="*/ 91454 w 1689891"/>
              <a:gd name="connsiteY0" fmla="*/ 1097771 h 1103519"/>
              <a:gd name="connsiteX1" fmla="*/ 52377 w 1689891"/>
              <a:gd name="connsiteY1" fmla="*/ 140387 h 1103519"/>
              <a:gd name="connsiteX2" fmla="*/ 716685 w 1689891"/>
              <a:gd name="connsiteY2" fmla="*/ 3618 h 1103519"/>
              <a:gd name="connsiteX3" fmla="*/ 1087916 w 1689891"/>
              <a:gd name="connsiteY3" fmla="*/ 120848 h 1103519"/>
              <a:gd name="connsiteX4" fmla="*/ 1325251 w 1689891"/>
              <a:gd name="connsiteY4" fmla="*/ 211645 h 1103519"/>
              <a:gd name="connsiteX5" fmla="*/ 1674070 w 1689891"/>
              <a:gd name="connsiteY5" fmla="*/ 199002 h 1103519"/>
              <a:gd name="connsiteX6" fmla="*/ 1615454 w 1689891"/>
              <a:gd name="connsiteY6" fmla="*/ 218541 h 1103519"/>
              <a:gd name="connsiteX7" fmla="*/ 1482134 w 1689891"/>
              <a:gd name="connsiteY7" fmla="*/ 361057 h 1103519"/>
              <a:gd name="connsiteX8" fmla="*/ 1317206 w 1689891"/>
              <a:gd name="connsiteY8" fmla="*/ 443808 h 1103519"/>
              <a:gd name="connsiteX9" fmla="*/ 1503396 w 1689891"/>
              <a:gd name="connsiteY9" fmla="*/ 473690 h 1103519"/>
              <a:gd name="connsiteX10" fmla="*/ 1598790 w 1689891"/>
              <a:gd name="connsiteY10" fmla="*/ 469667 h 1103519"/>
              <a:gd name="connsiteX11" fmla="*/ 1399958 w 1689891"/>
              <a:gd name="connsiteY11" fmla="*/ 555293 h 1103519"/>
              <a:gd name="connsiteX12" fmla="*/ 1222962 w 1689891"/>
              <a:gd name="connsiteY12" fmla="*/ 589771 h 1103519"/>
              <a:gd name="connsiteX13" fmla="*/ 1146531 w 1689891"/>
              <a:gd name="connsiteY13" fmla="*/ 531156 h 1103519"/>
              <a:gd name="connsiteX14" fmla="*/ 1131590 w 1689891"/>
              <a:gd name="connsiteY14" fmla="*/ 835726 h 1103519"/>
              <a:gd name="connsiteX15" fmla="*/ 1056310 w 1689891"/>
              <a:gd name="connsiteY15" fmla="*/ 719645 h 1103519"/>
              <a:gd name="connsiteX16" fmla="*/ 844835 w 1689891"/>
              <a:gd name="connsiteY16" fmla="*/ 559889 h 1103519"/>
              <a:gd name="connsiteX17" fmla="*/ 712663 w 1689891"/>
              <a:gd name="connsiteY17" fmla="*/ 488057 h 1103519"/>
              <a:gd name="connsiteX18" fmla="*/ 668988 w 1689891"/>
              <a:gd name="connsiteY18" fmla="*/ 561038 h 1103519"/>
              <a:gd name="connsiteX19" fmla="*/ 97776 w 1689891"/>
              <a:gd name="connsiteY19" fmla="*/ 1103519 h 1103519"/>
              <a:gd name="connsiteX0" fmla="*/ 91454 w 1689891"/>
              <a:gd name="connsiteY0" fmla="*/ 1098878 h 1104626"/>
              <a:gd name="connsiteX1" fmla="*/ 52377 w 1689891"/>
              <a:gd name="connsiteY1" fmla="*/ 141494 h 1104626"/>
              <a:gd name="connsiteX2" fmla="*/ 716685 w 1689891"/>
              <a:gd name="connsiteY2" fmla="*/ 4725 h 1104626"/>
              <a:gd name="connsiteX3" fmla="*/ 1065504 w 1689891"/>
              <a:gd name="connsiteY3" fmla="*/ 136896 h 1104626"/>
              <a:gd name="connsiteX4" fmla="*/ 1325251 w 1689891"/>
              <a:gd name="connsiteY4" fmla="*/ 212752 h 1104626"/>
              <a:gd name="connsiteX5" fmla="*/ 1674070 w 1689891"/>
              <a:gd name="connsiteY5" fmla="*/ 200109 h 1104626"/>
              <a:gd name="connsiteX6" fmla="*/ 1615454 w 1689891"/>
              <a:gd name="connsiteY6" fmla="*/ 219648 h 1104626"/>
              <a:gd name="connsiteX7" fmla="*/ 1482134 w 1689891"/>
              <a:gd name="connsiteY7" fmla="*/ 362164 h 1104626"/>
              <a:gd name="connsiteX8" fmla="*/ 1317206 w 1689891"/>
              <a:gd name="connsiteY8" fmla="*/ 444915 h 1104626"/>
              <a:gd name="connsiteX9" fmla="*/ 1503396 w 1689891"/>
              <a:gd name="connsiteY9" fmla="*/ 474797 h 1104626"/>
              <a:gd name="connsiteX10" fmla="*/ 1598790 w 1689891"/>
              <a:gd name="connsiteY10" fmla="*/ 470774 h 1104626"/>
              <a:gd name="connsiteX11" fmla="*/ 1399958 w 1689891"/>
              <a:gd name="connsiteY11" fmla="*/ 556400 h 1104626"/>
              <a:gd name="connsiteX12" fmla="*/ 1222962 w 1689891"/>
              <a:gd name="connsiteY12" fmla="*/ 590878 h 1104626"/>
              <a:gd name="connsiteX13" fmla="*/ 1146531 w 1689891"/>
              <a:gd name="connsiteY13" fmla="*/ 532263 h 1104626"/>
              <a:gd name="connsiteX14" fmla="*/ 1131590 w 1689891"/>
              <a:gd name="connsiteY14" fmla="*/ 836833 h 1104626"/>
              <a:gd name="connsiteX15" fmla="*/ 1056310 w 1689891"/>
              <a:gd name="connsiteY15" fmla="*/ 720752 h 1104626"/>
              <a:gd name="connsiteX16" fmla="*/ 844835 w 1689891"/>
              <a:gd name="connsiteY16" fmla="*/ 560996 h 1104626"/>
              <a:gd name="connsiteX17" fmla="*/ 712663 w 1689891"/>
              <a:gd name="connsiteY17" fmla="*/ 489164 h 1104626"/>
              <a:gd name="connsiteX18" fmla="*/ 668988 w 1689891"/>
              <a:gd name="connsiteY18" fmla="*/ 562145 h 1104626"/>
              <a:gd name="connsiteX19" fmla="*/ 97776 w 1689891"/>
              <a:gd name="connsiteY19" fmla="*/ 1104626 h 1104626"/>
              <a:gd name="connsiteX0" fmla="*/ 72248 w 1670685"/>
              <a:gd name="connsiteY0" fmla="*/ 1098878 h 1104626"/>
              <a:gd name="connsiteX1" fmla="*/ 33171 w 1670685"/>
              <a:gd name="connsiteY1" fmla="*/ 141494 h 1104626"/>
              <a:gd name="connsiteX2" fmla="*/ 436008 w 1670685"/>
              <a:gd name="connsiteY2" fmla="*/ 4725 h 1104626"/>
              <a:gd name="connsiteX3" fmla="*/ 1046298 w 1670685"/>
              <a:gd name="connsiteY3" fmla="*/ 136896 h 1104626"/>
              <a:gd name="connsiteX4" fmla="*/ 1306045 w 1670685"/>
              <a:gd name="connsiteY4" fmla="*/ 212752 h 1104626"/>
              <a:gd name="connsiteX5" fmla="*/ 1654864 w 1670685"/>
              <a:gd name="connsiteY5" fmla="*/ 200109 h 1104626"/>
              <a:gd name="connsiteX6" fmla="*/ 1596248 w 1670685"/>
              <a:gd name="connsiteY6" fmla="*/ 219648 h 1104626"/>
              <a:gd name="connsiteX7" fmla="*/ 1462928 w 1670685"/>
              <a:gd name="connsiteY7" fmla="*/ 362164 h 1104626"/>
              <a:gd name="connsiteX8" fmla="*/ 1298000 w 1670685"/>
              <a:gd name="connsiteY8" fmla="*/ 444915 h 1104626"/>
              <a:gd name="connsiteX9" fmla="*/ 1484190 w 1670685"/>
              <a:gd name="connsiteY9" fmla="*/ 474797 h 1104626"/>
              <a:gd name="connsiteX10" fmla="*/ 1579584 w 1670685"/>
              <a:gd name="connsiteY10" fmla="*/ 470774 h 1104626"/>
              <a:gd name="connsiteX11" fmla="*/ 1380752 w 1670685"/>
              <a:gd name="connsiteY11" fmla="*/ 556400 h 1104626"/>
              <a:gd name="connsiteX12" fmla="*/ 1203756 w 1670685"/>
              <a:gd name="connsiteY12" fmla="*/ 590878 h 1104626"/>
              <a:gd name="connsiteX13" fmla="*/ 1127325 w 1670685"/>
              <a:gd name="connsiteY13" fmla="*/ 532263 h 1104626"/>
              <a:gd name="connsiteX14" fmla="*/ 1112384 w 1670685"/>
              <a:gd name="connsiteY14" fmla="*/ 836833 h 1104626"/>
              <a:gd name="connsiteX15" fmla="*/ 1037104 w 1670685"/>
              <a:gd name="connsiteY15" fmla="*/ 720752 h 1104626"/>
              <a:gd name="connsiteX16" fmla="*/ 825629 w 1670685"/>
              <a:gd name="connsiteY16" fmla="*/ 560996 h 1104626"/>
              <a:gd name="connsiteX17" fmla="*/ 693457 w 1670685"/>
              <a:gd name="connsiteY17" fmla="*/ 489164 h 1104626"/>
              <a:gd name="connsiteX18" fmla="*/ 649782 w 1670685"/>
              <a:gd name="connsiteY18" fmla="*/ 562145 h 1104626"/>
              <a:gd name="connsiteX19" fmla="*/ 78570 w 1670685"/>
              <a:gd name="connsiteY19" fmla="*/ 1104626 h 1104626"/>
              <a:gd name="connsiteX0" fmla="*/ 67308 w 1665745"/>
              <a:gd name="connsiteY0" fmla="*/ 1096319 h 1102067"/>
              <a:gd name="connsiteX1" fmla="*/ 35701 w 1665745"/>
              <a:gd name="connsiteY1" fmla="*/ 250994 h 1102067"/>
              <a:gd name="connsiteX2" fmla="*/ 431068 w 1665745"/>
              <a:gd name="connsiteY2" fmla="*/ 2166 h 1102067"/>
              <a:gd name="connsiteX3" fmla="*/ 1041358 w 1665745"/>
              <a:gd name="connsiteY3" fmla="*/ 134337 h 1102067"/>
              <a:gd name="connsiteX4" fmla="*/ 1301105 w 1665745"/>
              <a:gd name="connsiteY4" fmla="*/ 210193 h 1102067"/>
              <a:gd name="connsiteX5" fmla="*/ 1649924 w 1665745"/>
              <a:gd name="connsiteY5" fmla="*/ 197550 h 1102067"/>
              <a:gd name="connsiteX6" fmla="*/ 1591308 w 1665745"/>
              <a:gd name="connsiteY6" fmla="*/ 217089 h 1102067"/>
              <a:gd name="connsiteX7" fmla="*/ 1457988 w 1665745"/>
              <a:gd name="connsiteY7" fmla="*/ 359605 h 1102067"/>
              <a:gd name="connsiteX8" fmla="*/ 1293060 w 1665745"/>
              <a:gd name="connsiteY8" fmla="*/ 442356 h 1102067"/>
              <a:gd name="connsiteX9" fmla="*/ 1479250 w 1665745"/>
              <a:gd name="connsiteY9" fmla="*/ 472238 h 1102067"/>
              <a:gd name="connsiteX10" fmla="*/ 1574644 w 1665745"/>
              <a:gd name="connsiteY10" fmla="*/ 468215 h 1102067"/>
              <a:gd name="connsiteX11" fmla="*/ 1375812 w 1665745"/>
              <a:gd name="connsiteY11" fmla="*/ 553841 h 1102067"/>
              <a:gd name="connsiteX12" fmla="*/ 1198816 w 1665745"/>
              <a:gd name="connsiteY12" fmla="*/ 588319 h 1102067"/>
              <a:gd name="connsiteX13" fmla="*/ 1122385 w 1665745"/>
              <a:gd name="connsiteY13" fmla="*/ 529704 h 1102067"/>
              <a:gd name="connsiteX14" fmla="*/ 1107444 w 1665745"/>
              <a:gd name="connsiteY14" fmla="*/ 834274 h 1102067"/>
              <a:gd name="connsiteX15" fmla="*/ 1032164 w 1665745"/>
              <a:gd name="connsiteY15" fmla="*/ 718193 h 1102067"/>
              <a:gd name="connsiteX16" fmla="*/ 820689 w 1665745"/>
              <a:gd name="connsiteY16" fmla="*/ 558437 h 1102067"/>
              <a:gd name="connsiteX17" fmla="*/ 688517 w 1665745"/>
              <a:gd name="connsiteY17" fmla="*/ 486605 h 1102067"/>
              <a:gd name="connsiteX18" fmla="*/ 644842 w 1665745"/>
              <a:gd name="connsiteY18" fmla="*/ 559586 h 1102067"/>
              <a:gd name="connsiteX19" fmla="*/ 73630 w 1665745"/>
              <a:gd name="connsiteY19" fmla="*/ 1102067 h 1102067"/>
              <a:gd name="connsiteX0" fmla="*/ 67308 w 1665745"/>
              <a:gd name="connsiteY0" fmla="*/ 1096319 h 1096319"/>
              <a:gd name="connsiteX1" fmla="*/ 35701 w 1665745"/>
              <a:gd name="connsiteY1" fmla="*/ 250994 h 1096319"/>
              <a:gd name="connsiteX2" fmla="*/ 431068 w 1665745"/>
              <a:gd name="connsiteY2" fmla="*/ 2166 h 1096319"/>
              <a:gd name="connsiteX3" fmla="*/ 1041358 w 1665745"/>
              <a:gd name="connsiteY3" fmla="*/ 134337 h 1096319"/>
              <a:gd name="connsiteX4" fmla="*/ 1301105 w 1665745"/>
              <a:gd name="connsiteY4" fmla="*/ 210193 h 1096319"/>
              <a:gd name="connsiteX5" fmla="*/ 1649924 w 1665745"/>
              <a:gd name="connsiteY5" fmla="*/ 197550 h 1096319"/>
              <a:gd name="connsiteX6" fmla="*/ 1591308 w 1665745"/>
              <a:gd name="connsiteY6" fmla="*/ 217089 h 1096319"/>
              <a:gd name="connsiteX7" fmla="*/ 1457988 w 1665745"/>
              <a:gd name="connsiteY7" fmla="*/ 359605 h 1096319"/>
              <a:gd name="connsiteX8" fmla="*/ 1293060 w 1665745"/>
              <a:gd name="connsiteY8" fmla="*/ 442356 h 1096319"/>
              <a:gd name="connsiteX9" fmla="*/ 1479250 w 1665745"/>
              <a:gd name="connsiteY9" fmla="*/ 472238 h 1096319"/>
              <a:gd name="connsiteX10" fmla="*/ 1574644 w 1665745"/>
              <a:gd name="connsiteY10" fmla="*/ 468215 h 1096319"/>
              <a:gd name="connsiteX11" fmla="*/ 1375812 w 1665745"/>
              <a:gd name="connsiteY11" fmla="*/ 553841 h 1096319"/>
              <a:gd name="connsiteX12" fmla="*/ 1198816 w 1665745"/>
              <a:gd name="connsiteY12" fmla="*/ 588319 h 1096319"/>
              <a:gd name="connsiteX13" fmla="*/ 1122385 w 1665745"/>
              <a:gd name="connsiteY13" fmla="*/ 529704 h 1096319"/>
              <a:gd name="connsiteX14" fmla="*/ 1107444 w 1665745"/>
              <a:gd name="connsiteY14" fmla="*/ 834274 h 1096319"/>
              <a:gd name="connsiteX15" fmla="*/ 1032164 w 1665745"/>
              <a:gd name="connsiteY15" fmla="*/ 718193 h 1096319"/>
              <a:gd name="connsiteX16" fmla="*/ 820689 w 1665745"/>
              <a:gd name="connsiteY16" fmla="*/ 558437 h 1096319"/>
              <a:gd name="connsiteX17" fmla="*/ 688517 w 1665745"/>
              <a:gd name="connsiteY17" fmla="*/ 486605 h 1096319"/>
              <a:gd name="connsiteX18" fmla="*/ 644842 w 1665745"/>
              <a:gd name="connsiteY18" fmla="*/ 559586 h 1096319"/>
              <a:gd name="connsiteX19" fmla="*/ 96042 w 1665745"/>
              <a:gd name="connsiteY19" fmla="*/ 1072184 h 1096319"/>
              <a:gd name="connsiteX0" fmla="*/ 67308 w 1665745"/>
              <a:gd name="connsiteY0" fmla="*/ 1096319 h 1096319"/>
              <a:gd name="connsiteX1" fmla="*/ 35701 w 1665745"/>
              <a:gd name="connsiteY1" fmla="*/ 250994 h 1096319"/>
              <a:gd name="connsiteX2" fmla="*/ 431068 w 1665745"/>
              <a:gd name="connsiteY2" fmla="*/ 2166 h 1096319"/>
              <a:gd name="connsiteX3" fmla="*/ 1041358 w 1665745"/>
              <a:gd name="connsiteY3" fmla="*/ 134337 h 1096319"/>
              <a:gd name="connsiteX4" fmla="*/ 1301105 w 1665745"/>
              <a:gd name="connsiteY4" fmla="*/ 210193 h 1096319"/>
              <a:gd name="connsiteX5" fmla="*/ 1649924 w 1665745"/>
              <a:gd name="connsiteY5" fmla="*/ 197550 h 1096319"/>
              <a:gd name="connsiteX6" fmla="*/ 1591308 w 1665745"/>
              <a:gd name="connsiteY6" fmla="*/ 217089 h 1096319"/>
              <a:gd name="connsiteX7" fmla="*/ 1457988 w 1665745"/>
              <a:gd name="connsiteY7" fmla="*/ 359605 h 1096319"/>
              <a:gd name="connsiteX8" fmla="*/ 1293060 w 1665745"/>
              <a:gd name="connsiteY8" fmla="*/ 442356 h 1096319"/>
              <a:gd name="connsiteX9" fmla="*/ 1479250 w 1665745"/>
              <a:gd name="connsiteY9" fmla="*/ 472238 h 1096319"/>
              <a:gd name="connsiteX10" fmla="*/ 1574644 w 1665745"/>
              <a:gd name="connsiteY10" fmla="*/ 468215 h 1096319"/>
              <a:gd name="connsiteX11" fmla="*/ 1375812 w 1665745"/>
              <a:gd name="connsiteY11" fmla="*/ 553841 h 1096319"/>
              <a:gd name="connsiteX12" fmla="*/ 1198816 w 1665745"/>
              <a:gd name="connsiteY12" fmla="*/ 588319 h 1096319"/>
              <a:gd name="connsiteX13" fmla="*/ 1122385 w 1665745"/>
              <a:gd name="connsiteY13" fmla="*/ 529704 h 1096319"/>
              <a:gd name="connsiteX14" fmla="*/ 1107444 w 1665745"/>
              <a:gd name="connsiteY14" fmla="*/ 834274 h 1096319"/>
              <a:gd name="connsiteX15" fmla="*/ 1032164 w 1665745"/>
              <a:gd name="connsiteY15" fmla="*/ 718193 h 1096319"/>
              <a:gd name="connsiteX16" fmla="*/ 820689 w 1665745"/>
              <a:gd name="connsiteY16" fmla="*/ 558437 h 1096319"/>
              <a:gd name="connsiteX17" fmla="*/ 688517 w 1665745"/>
              <a:gd name="connsiteY17" fmla="*/ 486605 h 1096319"/>
              <a:gd name="connsiteX18" fmla="*/ 644842 w 1665745"/>
              <a:gd name="connsiteY18" fmla="*/ 559586 h 1096319"/>
              <a:gd name="connsiteX19" fmla="*/ 103513 w 1665745"/>
              <a:gd name="connsiteY19" fmla="*/ 1042302 h 1096319"/>
              <a:gd name="connsiteX0" fmla="*/ 91617 w 1652701"/>
              <a:gd name="connsiteY0" fmla="*/ 1073907 h 1073907"/>
              <a:gd name="connsiteX1" fmla="*/ 22657 w 1652701"/>
              <a:gd name="connsiteY1" fmla="*/ 250994 h 1073907"/>
              <a:gd name="connsiteX2" fmla="*/ 418024 w 1652701"/>
              <a:gd name="connsiteY2" fmla="*/ 2166 h 1073907"/>
              <a:gd name="connsiteX3" fmla="*/ 1028314 w 1652701"/>
              <a:gd name="connsiteY3" fmla="*/ 134337 h 1073907"/>
              <a:gd name="connsiteX4" fmla="*/ 1288061 w 1652701"/>
              <a:gd name="connsiteY4" fmla="*/ 210193 h 1073907"/>
              <a:gd name="connsiteX5" fmla="*/ 1636880 w 1652701"/>
              <a:gd name="connsiteY5" fmla="*/ 197550 h 1073907"/>
              <a:gd name="connsiteX6" fmla="*/ 1578264 w 1652701"/>
              <a:gd name="connsiteY6" fmla="*/ 217089 h 1073907"/>
              <a:gd name="connsiteX7" fmla="*/ 1444944 w 1652701"/>
              <a:gd name="connsiteY7" fmla="*/ 359605 h 1073907"/>
              <a:gd name="connsiteX8" fmla="*/ 1280016 w 1652701"/>
              <a:gd name="connsiteY8" fmla="*/ 442356 h 1073907"/>
              <a:gd name="connsiteX9" fmla="*/ 1466206 w 1652701"/>
              <a:gd name="connsiteY9" fmla="*/ 472238 h 1073907"/>
              <a:gd name="connsiteX10" fmla="*/ 1561600 w 1652701"/>
              <a:gd name="connsiteY10" fmla="*/ 468215 h 1073907"/>
              <a:gd name="connsiteX11" fmla="*/ 1362768 w 1652701"/>
              <a:gd name="connsiteY11" fmla="*/ 553841 h 1073907"/>
              <a:gd name="connsiteX12" fmla="*/ 1185772 w 1652701"/>
              <a:gd name="connsiteY12" fmla="*/ 588319 h 1073907"/>
              <a:gd name="connsiteX13" fmla="*/ 1109341 w 1652701"/>
              <a:gd name="connsiteY13" fmla="*/ 529704 h 1073907"/>
              <a:gd name="connsiteX14" fmla="*/ 1094400 w 1652701"/>
              <a:gd name="connsiteY14" fmla="*/ 834274 h 1073907"/>
              <a:gd name="connsiteX15" fmla="*/ 1019120 w 1652701"/>
              <a:gd name="connsiteY15" fmla="*/ 718193 h 1073907"/>
              <a:gd name="connsiteX16" fmla="*/ 807645 w 1652701"/>
              <a:gd name="connsiteY16" fmla="*/ 558437 h 1073907"/>
              <a:gd name="connsiteX17" fmla="*/ 675473 w 1652701"/>
              <a:gd name="connsiteY17" fmla="*/ 486605 h 1073907"/>
              <a:gd name="connsiteX18" fmla="*/ 631798 w 1652701"/>
              <a:gd name="connsiteY18" fmla="*/ 559586 h 1073907"/>
              <a:gd name="connsiteX19" fmla="*/ 90469 w 1652701"/>
              <a:gd name="connsiteY19" fmla="*/ 1042302 h 1073907"/>
              <a:gd name="connsiteX0" fmla="*/ 99792 w 1660876"/>
              <a:gd name="connsiteY0" fmla="*/ 1073907 h 1073907"/>
              <a:gd name="connsiteX1" fmla="*/ 30832 w 1660876"/>
              <a:gd name="connsiteY1" fmla="*/ 250994 h 1073907"/>
              <a:gd name="connsiteX2" fmla="*/ 426199 w 1660876"/>
              <a:gd name="connsiteY2" fmla="*/ 2166 h 1073907"/>
              <a:gd name="connsiteX3" fmla="*/ 1036489 w 1660876"/>
              <a:gd name="connsiteY3" fmla="*/ 134337 h 1073907"/>
              <a:gd name="connsiteX4" fmla="*/ 1296236 w 1660876"/>
              <a:gd name="connsiteY4" fmla="*/ 210193 h 1073907"/>
              <a:gd name="connsiteX5" fmla="*/ 1645055 w 1660876"/>
              <a:gd name="connsiteY5" fmla="*/ 197550 h 1073907"/>
              <a:gd name="connsiteX6" fmla="*/ 1586439 w 1660876"/>
              <a:gd name="connsiteY6" fmla="*/ 217089 h 1073907"/>
              <a:gd name="connsiteX7" fmla="*/ 1453119 w 1660876"/>
              <a:gd name="connsiteY7" fmla="*/ 359605 h 1073907"/>
              <a:gd name="connsiteX8" fmla="*/ 1288191 w 1660876"/>
              <a:gd name="connsiteY8" fmla="*/ 442356 h 1073907"/>
              <a:gd name="connsiteX9" fmla="*/ 1474381 w 1660876"/>
              <a:gd name="connsiteY9" fmla="*/ 472238 h 1073907"/>
              <a:gd name="connsiteX10" fmla="*/ 1569775 w 1660876"/>
              <a:gd name="connsiteY10" fmla="*/ 468215 h 1073907"/>
              <a:gd name="connsiteX11" fmla="*/ 1370943 w 1660876"/>
              <a:gd name="connsiteY11" fmla="*/ 553841 h 1073907"/>
              <a:gd name="connsiteX12" fmla="*/ 1193947 w 1660876"/>
              <a:gd name="connsiteY12" fmla="*/ 588319 h 1073907"/>
              <a:gd name="connsiteX13" fmla="*/ 1117516 w 1660876"/>
              <a:gd name="connsiteY13" fmla="*/ 529704 h 1073907"/>
              <a:gd name="connsiteX14" fmla="*/ 1102575 w 1660876"/>
              <a:gd name="connsiteY14" fmla="*/ 834274 h 1073907"/>
              <a:gd name="connsiteX15" fmla="*/ 1027295 w 1660876"/>
              <a:gd name="connsiteY15" fmla="*/ 718193 h 1073907"/>
              <a:gd name="connsiteX16" fmla="*/ 815820 w 1660876"/>
              <a:gd name="connsiteY16" fmla="*/ 558437 h 1073907"/>
              <a:gd name="connsiteX17" fmla="*/ 683648 w 1660876"/>
              <a:gd name="connsiteY17" fmla="*/ 486605 h 1073907"/>
              <a:gd name="connsiteX18" fmla="*/ 639973 w 1660876"/>
              <a:gd name="connsiteY18" fmla="*/ 559586 h 1073907"/>
              <a:gd name="connsiteX19" fmla="*/ 98644 w 1660876"/>
              <a:gd name="connsiteY19" fmla="*/ 1042302 h 1073907"/>
              <a:gd name="connsiteX0" fmla="*/ 99792 w 1660876"/>
              <a:gd name="connsiteY0" fmla="*/ 1073907 h 1073907"/>
              <a:gd name="connsiteX1" fmla="*/ 30832 w 1660876"/>
              <a:gd name="connsiteY1" fmla="*/ 250994 h 1073907"/>
              <a:gd name="connsiteX2" fmla="*/ 426199 w 1660876"/>
              <a:gd name="connsiteY2" fmla="*/ 2166 h 1073907"/>
              <a:gd name="connsiteX3" fmla="*/ 1036489 w 1660876"/>
              <a:gd name="connsiteY3" fmla="*/ 134337 h 1073907"/>
              <a:gd name="connsiteX4" fmla="*/ 1296236 w 1660876"/>
              <a:gd name="connsiteY4" fmla="*/ 210193 h 1073907"/>
              <a:gd name="connsiteX5" fmla="*/ 1645055 w 1660876"/>
              <a:gd name="connsiteY5" fmla="*/ 197550 h 1073907"/>
              <a:gd name="connsiteX6" fmla="*/ 1586439 w 1660876"/>
              <a:gd name="connsiteY6" fmla="*/ 217089 h 1073907"/>
              <a:gd name="connsiteX7" fmla="*/ 1453119 w 1660876"/>
              <a:gd name="connsiteY7" fmla="*/ 359605 h 1073907"/>
              <a:gd name="connsiteX8" fmla="*/ 1288191 w 1660876"/>
              <a:gd name="connsiteY8" fmla="*/ 442356 h 1073907"/>
              <a:gd name="connsiteX9" fmla="*/ 1474381 w 1660876"/>
              <a:gd name="connsiteY9" fmla="*/ 472238 h 1073907"/>
              <a:gd name="connsiteX10" fmla="*/ 1569775 w 1660876"/>
              <a:gd name="connsiteY10" fmla="*/ 468215 h 1073907"/>
              <a:gd name="connsiteX11" fmla="*/ 1370943 w 1660876"/>
              <a:gd name="connsiteY11" fmla="*/ 553841 h 1073907"/>
              <a:gd name="connsiteX12" fmla="*/ 1193947 w 1660876"/>
              <a:gd name="connsiteY12" fmla="*/ 588319 h 1073907"/>
              <a:gd name="connsiteX13" fmla="*/ 1095104 w 1660876"/>
              <a:gd name="connsiteY13" fmla="*/ 589469 h 1073907"/>
              <a:gd name="connsiteX14" fmla="*/ 1102575 w 1660876"/>
              <a:gd name="connsiteY14" fmla="*/ 834274 h 1073907"/>
              <a:gd name="connsiteX15" fmla="*/ 1027295 w 1660876"/>
              <a:gd name="connsiteY15" fmla="*/ 718193 h 1073907"/>
              <a:gd name="connsiteX16" fmla="*/ 815820 w 1660876"/>
              <a:gd name="connsiteY16" fmla="*/ 558437 h 1073907"/>
              <a:gd name="connsiteX17" fmla="*/ 683648 w 1660876"/>
              <a:gd name="connsiteY17" fmla="*/ 486605 h 1073907"/>
              <a:gd name="connsiteX18" fmla="*/ 639973 w 1660876"/>
              <a:gd name="connsiteY18" fmla="*/ 559586 h 1073907"/>
              <a:gd name="connsiteX19" fmla="*/ 98644 w 1660876"/>
              <a:gd name="connsiteY19" fmla="*/ 1042302 h 1073907"/>
              <a:gd name="connsiteX0" fmla="*/ 99792 w 1660876"/>
              <a:gd name="connsiteY0" fmla="*/ 1073907 h 1073907"/>
              <a:gd name="connsiteX1" fmla="*/ 30832 w 1660876"/>
              <a:gd name="connsiteY1" fmla="*/ 250994 h 1073907"/>
              <a:gd name="connsiteX2" fmla="*/ 426199 w 1660876"/>
              <a:gd name="connsiteY2" fmla="*/ 2166 h 1073907"/>
              <a:gd name="connsiteX3" fmla="*/ 1036489 w 1660876"/>
              <a:gd name="connsiteY3" fmla="*/ 134337 h 1073907"/>
              <a:gd name="connsiteX4" fmla="*/ 1296236 w 1660876"/>
              <a:gd name="connsiteY4" fmla="*/ 210193 h 1073907"/>
              <a:gd name="connsiteX5" fmla="*/ 1645055 w 1660876"/>
              <a:gd name="connsiteY5" fmla="*/ 197550 h 1073907"/>
              <a:gd name="connsiteX6" fmla="*/ 1586439 w 1660876"/>
              <a:gd name="connsiteY6" fmla="*/ 217089 h 1073907"/>
              <a:gd name="connsiteX7" fmla="*/ 1453119 w 1660876"/>
              <a:gd name="connsiteY7" fmla="*/ 359605 h 1073907"/>
              <a:gd name="connsiteX8" fmla="*/ 1288191 w 1660876"/>
              <a:gd name="connsiteY8" fmla="*/ 442356 h 1073907"/>
              <a:gd name="connsiteX9" fmla="*/ 1474381 w 1660876"/>
              <a:gd name="connsiteY9" fmla="*/ 472238 h 1073907"/>
              <a:gd name="connsiteX10" fmla="*/ 1569775 w 1660876"/>
              <a:gd name="connsiteY10" fmla="*/ 468215 h 1073907"/>
              <a:gd name="connsiteX11" fmla="*/ 1370943 w 1660876"/>
              <a:gd name="connsiteY11" fmla="*/ 553841 h 1073907"/>
              <a:gd name="connsiteX12" fmla="*/ 1193947 w 1660876"/>
              <a:gd name="connsiteY12" fmla="*/ 588319 h 1073907"/>
              <a:gd name="connsiteX13" fmla="*/ 1095104 w 1660876"/>
              <a:gd name="connsiteY13" fmla="*/ 589469 h 1073907"/>
              <a:gd name="connsiteX14" fmla="*/ 1102575 w 1660876"/>
              <a:gd name="connsiteY14" fmla="*/ 834274 h 1073907"/>
              <a:gd name="connsiteX15" fmla="*/ 1027295 w 1660876"/>
              <a:gd name="connsiteY15" fmla="*/ 718193 h 1073907"/>
              <a:gd name="connsiteX16" fmla="*/ 815820 w 1660876"/>
              <a:gd name="connsiteY16" fmla="*/ 558437 h 1073907"/>
              <a:gd name="connsiteX17" fmla="*/ 683648 w 1660876"/>
              <a:gd name="connsiteY17" fmla="*/ 486605 h 1073907"/>
              <a:gd name="connsiteX18" fmla="*/ 639973 w 1660876"/>
              <a:gd name="connsiteY18" fmla="*/ 559586 h 1073907"/>
              <a:gd name="connsiteX19" fmla="*/ 98644 w 1660876"/>
              <a:gd name="connsiteY19" fmla="*/ 1042302 h 1073907"/>
              <a:gd name="connsiteX0" fmla="*/ 99792 w 1660132"/>
              <a:gd name="connsiteY0" fmla="*/ 1073907 h 1073907"/>
              <a:gd name="connsiteX1" fmla="*/ 30832 w 1660132"/>
              <a:gd name="connsiteY1" fmla="*/ 250994 h 1073907"/>
              <a:gd name="connsiteX2" fmla="*/ 426199 w 1660132"/>
              <a:gd name="connsiteY2" fmla="*/ 2166 h 1073907"/>
              <a:gd name="connsiteX3" fmla="*/ 1036489 w 1660132"/>
              <a:gd name="connsiteY3" fmla="*/ 134337 h 1073907"/>
              <a:gd name="connsiteX4" fmla="*/ 1296236 w 1660132"/>
              <a:gd name="connsiteY4" fmla="*/ 210193 h 1073907"/>
              <a:gd name="connsiteX5" fmla="*/ 1645055 w 1660132"/>
              <a:gd name="connsiteY5" fmla="*/ 197550 h 1073907"/>
              <a:gd name="connsiteX6" fmla="*/ 1586439 w 1660132"/>
              <a:gd name="connsiteY6" fmla="*/ 217089 h 1073907"/>
              <a:gd name="connsiteX7" fmla="*/ 1490472 w 1660132"/>
              <a:gd name="connsiteY7" fmla="*/ 337193 h 1073907"/>
              <a:gd name="connsiteX8" fmla="*/ 1288191 w 1660132"/>
              <a:gd name="connsiteY8" fmla="*/ 442356 h 1073907"/>
              <a:gd name="connsiteX9" fmla="*/ 1474381 w 1660132"/>
              <a:gd name="connsiteY9" fmla="*/ 472238 h 1073907"/>
              <a:gd name="connsiteX10" fmla="*/ 1569775 w 1660132"/>
              <a:gd name="connsiteY10" fmla="*/ 468215 h 1073907"/>
              <a:gd name="connsiteX11" fmla="*/ 1370943 w 1660132"/>
              <a:gd name="connsiteY11" fmla="*/ 553841 h 1073907"/>
              <a:gd name="connsiteX12" fmla="*/ 1193947 w 1660132"/>
              <a:gd name="connsiteY12" fmla="*/ 588319 h 1073907"/>
              <a:gd name="connsiteX13" fmla="*/ 1095104 w 1660132"/>
              <a:gd name="connsiteY13" fmla="*/ 589469 h 1073907"/>
              <a:gd name="connsiteX14" fmla="*/ 1102575 w 1660132"/>
              <a:gd name="connsiteY14" fmla="*/ 834274 h 1073907"/>
              <a:gd name="connsiteX15" fmla="*/ 1027295 w 1660132"/>
              <a:gd name="connsiteY15" fmla="*/ 718193 h 1073907"/>
              <a:gd name="connsiteX16" fmla="*/ 815820 w 1660132"/>
              <a:gd name="connsiteY16" fmla="*/ 558437 h 1073907"/>
              <a:gd name="connsiteX17" fmla="*/ 683648 w 1660132"/>
              <a:gd name="connsiteY17" fmla="*/ 486605 h 1073907"/>
              <a:gd name="connsiteX18" fmla="*/ 639973 w 1660132"/>
              <a:gd name="connsiteY18" fmla="*/ 559586 h 1073907"/>
              <a:gd name="connsiteX19" fmla="*/ 98644 w 1660132"/>
              <a:gd name="connsiteY19" fmla="*/ 1042302 h 1073907"/>
              <a:gd name="connsiteX0" fmla="*/ 99792 w 1669540"/>
              <a:gd name="connsiteY0" fmla="*/ 1073907 h 1073907"/>
              <a:gd name="connsiteX1" fmla="*/ 30832 w 1669540"/>
              <a:gd name="connsiteY1" fmla="*/ 250994 h 1073907"/>
              <a:gd name="connsiteX2" fmla="*/ 426199 w 1669540"/>
              <a:gd name="connsiteY2" fmla="*/ 2166 h 1073907"/>
              <a:gd name="connsiteX3" fmla="*/ 1036489 w 1669540"/>
              <a:gd name="connsiteY3" fmla="*/ 134337 h 1073907"/>
              <a:gd name="connsiteX4" fmla="*/ 1296236 w 1669540"/>
              <a:gd name="connsiteY4" fmla="*/ 210193 h 1073907"/>
              <a:gd name="connsiteX5" fmla="*/ 1645055 w 1669540"/>
              <a:gd name="connsiteY5" fmla="*/ 197550 h 1073907"/>
              <a:gd name="connsiteX6" fmla="*/ 1623791 w 1669540"/>
              <a:gd name="connsiteY6" fmla="*/ 239500 h 1073907"/>
              <a:gd name="connsiteX7" fmla="*/ 1490472 w 1669540"/>
              <a:gd name="connsiteY7" fmla="*/ 337193 h 1073907"/>
              <a:gd name="connsiteX8" fmla="*/ 1288191 w 1669540"/>
              <a:gd name="connsiteY8" fmla="*/ 442356 h 1073907"/>
              <a:gd name="connsiteX9" fmla="*/ 1474381 w 1669540"/>
              <a:gd name="connsiteY9" fmla="*/ 472238 h 1073907"/>
              <a:gd name="connsiteX10" fmla="*/ 1569775 w 1669540"/>
              <a:gd name="connsiteY10" fmla="*/ 468215 h 1073907"/>
              <a:gd name="connsiteX11" fmla="*/ 1370943 w 1669540"/>
              <a:gd name="connsiteY11" fmla="*/ 553841 h 1073907"/>
              <a:gd name="connsiteX12" fmla="*/ 1193947 w 1669540"/>
              <a:gd name="connsiteY12" fmla="*/ 588319 h 1073907"/>
              <a:gd name="connsiteX13" fmla="*/ 1095104 w 1669540"/>
              <a:gd name="connsiteY13" fmla="*/ 589469 h 1073907"/>
              <a:gd name="connsiteX14" fmla="*/ 1102575 w 1669540"/>
              <a:gd name="connsiteY14" fmla="*/ 834274 h 1073907"/>
              <a:gd name="connsiteX15" fmla="*/ 1027295 w 1669540"/>
              <a:gd name="connsiteY15" fmla="*/ 718193 h 1073907"/>
              <a:gd name="connsiteX16" fmla="*/ 815820 w 1669540"/>
              <a:gd name="connsiteY16" fmla="*/ 558437 h 1073907"/>
              <a:gd name="connsiteX17" fmla="*/ 683648 w 1669540"/>
              <a:gd name="connsiteY17" fmla="*/ 486605 h 1073907"/>
              <a:gd name="connsiteX18" fmla="*/ 639973 w 1669540"/>
              <a:gd name="connsiteY18" fmla="*/ 559586 h 1073907"/>
              <a:gd name="connsiteX19" fmla="*/ 98644 w 1669540"/>
              <a:gd name="connsiteY19" fmla="*/ 1042302 h 10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69540" h="1073907">
                <a:moveTo>
                  <a:pt x="99792" y="1073907"/>
                </a:moveTo>
                <a:cubicBezTo>
                  <a:pt x="-9202" y="686394"/>
                  <a:pt x="-23569" y="429618"/>
                  <a:pt x="30832" y="250994"/>
                </a:cubicBezTo>
                <a:cubicBezTo>
                  <a:pt x="85233" y="72371"/>
                  <a:pt x="258590" y="21609"/>
                  <a:pt x="426199" y="2166"/>
                </a:cubicBezTo>
                <a:cubicBezTo>
                  <a:pt x="593808" y="-17277"/>
                  <a:pt x="891483" y="99666"/>
                  <a:pt x="1036489" y="134337"/>
                </a:cubicBezTo>
                <a:cubicBezTo>
                  <a:pt x="1181495" y="169008"/>
                  <a:pt x="1198544" y="197167"/>
                  <a:pt x="1296236" y="210193"/>
                </a:cubicBezTo>
                <a:cubicBezTo>
                  <a:pt x="1393928" y="223219"/>
                  <a:pt x="1590463" y="192666"/>
                  <a:pt x="1645055" y="197550"/>
                </a:cubicBezTo>
                <a:cubicBezTo>
                  <a:pt x="1699648" y="202435"/>
                  <a:pt x="1649555" y="216226"/>
                  <a:pt x="1623791" y="239500"/>
                </a:cubicBezTo>
                <a:cubicBezTo>
                  <a:pt x="1598027" y="262774"/>
                  <a:pt x="1540180" y="299649"/>
                  <a:pt x="1490472" y="337193"/>
                </a:cubicBezTo>
                <a:cubicBezTo>
                  <a:pt x="1440764" y="374737"/>
                  <a:pt x="1290873" y="419849"/>
                  <a:pt x="1288191" y="442356"/>
                </a:cubicBezTo>
                <a:cubicBezTo>
                  <a:pt x="1285509" y="464864"/>
                  <a:pt x="1427450" y="467928"/>
                  <a:pt x="1474381" y="472238"/>
                </a:cubicBezTo>
                <a:cubicBezTo>
                  <a:pt x="1521312" y="476548"/>
                  <a:pt x="1587015" y="454615"/>
                  <a:pt x="1569775" y="468215"/>
                </a:cubicBezTo>
                <a:cubicBezTo>
                  <a:pt x="1552535" y="481815"/>
                  <a:pt x="1428600" y="533824"/>
                  <a:pt x="1370943" y="553841"/>
                </a:cubicBezTo>
                <a:cubicBezTo>
                  <a:pt x="1313286" y="573858"/>
                  <a:pt x="1239920" y="582381"/>
                  <a:pt x="1193947" y="588319"/>
                </a:cubicBezTo>
                <a:cubicBezTo>
                  <a:pt x="1147974" y="594257"/>
                  <a:pt x="1110333" y="585830"/>
                  <a:pt x="1095104" y="589469"/>
                </a:cubicBezTo>
                <a:cubicBezTo>
                  <a:pt x="1079875" y="593108"/>
                  <a:pt x="1113877" y="812820"/>
                  <a:pt x="1102575" y="834274"/>
                </a:cubicBezTo>
                <a:cubicBezTo>
                  <a:pt x="1091274" y="855728"/>
                  <a:pt x="1070107" y="764166"/>
                  <a:pt x="1027295" y="718193"/>
                </a:cubicBezTo>
                <a:cubicBezTo>
                  <a:pt x="984483" y="672220"/>
                  <a:pt x="873094" y="597035"/>
                  <a:pt x="815820" y="558437"/>
                </a:cubicBezTo>
                <a:cubicBezTo>
                  <a:pt x="758546" y="519839"/>
                  <a:pt x="712956" y="486414"/>
                  <a:pt x="683648" y="486605"/>
                </a:cubicBezTo>
                <a:cubicBezTo>
                  <a:pt x="654340" y="486797"/>
                  <a:pt x="737474" y="466970"/>
                  <a:pt x="639973" y="559586"/>
                </a:cubicBezTo>
                <a:cubicBezTo>
                  <a:pt x="542472" y="652202"/>
                  <a:pt x="98644" y="1042302"/>
                  <a:pt x="98644" y="1042302"/>
                </a:cubicBezTo>
              </a:path>
            </a:pathLst>
          </a:custGeom>
          <a:solidFill>
            <a:srgbClr val="6D501F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/>
        </p:nvSpPr>
        <p:spPr>
          <a:xfrm rot="10294237">
            <a:off x="4604460" y="2213251"/>
            <a:ext cx="216625" cy="272029"/>
          </a:xfrm>
          <a:custGeom>
            <a:avLst/>
            <a:gdLst>
              <a:gd name="connsiteX0" fmla="*/ 0 w 223212"/>
              <a:gd name="connsiteY0" fmla="*/ 307879 h 307879"/>
              <a:gd name="connsiteX1" fmla="*/ 0 w 223212"/>
              <a:gd name="connsiteY1" fmla="*/ 0 h 307879"/>
              <a:gd name="connsiteX2" fmla="*/ 223212 w 223212"/>
              <a:gd name="connsiteY2" fmla="*/ 307879 h 307879"/>
              <a:gd name="connsiteX3" fmla="*/ 0 w 223212"/>
              <a:gd name="connsiteY3" fmla="*/ 307879 h 307879"/>
              <a:gd name="connsiteX0" fmla="*/ 0 w 223212"/>
              <a:gd name="connsiteY0" fmla="*/ 307879 h 307879"/>
              <a:gd name="connsiteX1" fmla="*/ 0 w 223212"/>
              <a:gd name="connsiteY1" fmla="*/ 0 h 307879"/>
              <a:gd name="connsiteX2" fmla="*/ 86892 w 223212"/>
              <a:gd name="connsiteY2" fmla="*/ 165841 h 307879"/>
              <a:gd name="connsiteX3" fmla="*/ 223212 w 223212"/>
              <a:gd name="connsiteY3" fmla="*/ 307879 h 307879"/>
              <a:gd name="connsiteX4" fmla="*/ 0 w 223212"/>
              <a:gd name="connsiteY4" fmla="*/ 307879 h 307879"/>
              <a:gd name="connsiteX0" fmla="*/ 0 w 223212"/>
              <a:gd name="connsiteY0" fmla="*/ 296880 h 296880"/>
              <a:gd name="connsiteX1" fmla="*/ 21713 w 223212"/>
              <a:gd name="connsiteY1" fmla="*/ 0 h 296880"/>
              <a:gd name="connsiteX2" fmla="*/ 86892 w 223212"/>
              <a:gd name="connsiteY2" fmla="*/ 154842 h 296880"/>
              <a:gd name="connsiteX3" fmla="*/ 223212 w 223212"/>
              <a:gd name="connsiteY3" fmla="*/ 296880 h 296880"/>
              <a:gd name="connsiteX4" fmla="*/ 0 w 223212"/>
              <a:gd name="connsiteY4" fmla="*/ 296880 h 296880"/>
              <a:gd name="connsiteX0" fmla="*/ 0 w 246054"/>
              <a:gd name="connsiteY0" fmla="*/ 296880 h 300265"/>
              <a:gd name="connsiteX1" fmla="*/ 21713 w 246054"/>
              <a:gd name="connsiteY1" fmla="*/ 0 h 300265"/>
              <a:gd name="connsiteX2" fmla="*/ 86892 w 246054"/>
              <a:gd name="connsiteY2" fmla="*/ 154842 h 300265"/>
              <a:gd name="connsiteX3" fmla="*/ 246054 w 246054"/>
              <a:gd name="connsiteY3" fmla="*/ 300265 h 300265"/>
              <a:gd name="connsiteX4" fmla="*/ 0 w 246054"/>
              <a:gd name="connsiteY4" fmla="*/ 296880 h 300265"/>
              <a:gd name="connsiteX0" fmla="*/ 0 w 235055"/>
              <a:gd name="connsiteY0" fmla="*/ 275167 h 300265"/>
              <a:gd name="connsiteX1" fmla="*/ 10714 w 235055"/>
              <a:gd name="connsiteY1" fmla="*/ 0 h 300265"/>
              <a:gd name="connsiteX2" fmla="*/ 75893 w 235055"/>
              <a:gd name="connsiteY2" fmla="*/ 154842 h 300265"/>
              <a:gd name="connsiteX3" fmla="*/ 235055 w 235055"/>
              <a:gd name="connsiteY3" fmla="*/ 300265 h 300265"/>
              <a:gd name="connsiteX4" fmla="*/ 0 w 235055"/>
              <a:gd name="connsiteY4" fmla="*/ 275167 h 300265"/>
              <a:gd name="connsiteX0" fmla="*/ 0 w 235055"/>
              <a:gd name="connsiteY0" fmla="*/ 275167 h 300265"/>
              <a:gd name="connsiteX1" fmla="*/ 10714 w 235055"/>
              <a:gd name="connsiteY1" fmla="*/ 0 h 300265"/>
              <a:gd name="connsiteX2" fmla="*/ 98944 w 235055"/>
              <a:gd name="connsiteY2" fmla="*/ 158258 h 300265"/>
              <a:gd name="connsiteX3" fmla="*/ 235055 w 235055"/>
              <a:gd name="connsiteY3" fmla="*/ 300265 h 300265"/>
              <a:gd name="connsiteX4" fmla="*/ 0 w 235055"/>
              <a:gd name="connsiteY4" fmla="*/ 275167 h 300265"/>
              <a:gd name="connsiteX0" fmla="*/ 0 w 239110"/>
              <a:gd name="connsiteY0" fmla="*/ 262788 h 300265"/>
              <a:gd name="connsiteX1" fmla="*/ 14769 w 239110"/>
              <a:gd name="connsiteY1" fmla="*/ 0 h 300265"/>
              <a:gd name="connsiteX2" fmla="*/ 102999 w 239110"/>
              <a:gd name="connsiteY2" fmla="*/ 158258 h 300265"/>
              <a:gd name="connsiteX3" fmla="*/ 239110 w 239110"/>
              <a:gd name="connsiteY3" fmla="*/ 300265 h 300265"/>
              <a:gd name="connsiteX4" fmla="*/ 0 w 239110"/>
              <a:gd name="connsiteY4" fmla="*/ 262788 h 300265"/>
              <a:gd name="connsiteX0" fmla="*/ 0 w 239110"/>
              <a:gd name="connsiteY0" fmla="*/ 262788 h 300265"/>
              <a:gd name="connsiteX1" fmla="*/ 14769 w 239110"/>
              <a:gd name="connsiteY1" fmla="*/ 0 h 300265"/>
              <a:gd name="connsiteX2" fmla="*/ 102999 w 239110"/>
              <a:gd name="connsiteY2" fmla="*/ 158258 h 300265"/>
              <a:gd name="connsiteX3" fmla="*/ 239110 w 239110"/>
              <a:gd name="connsiteY3" fmla="*/ 300265 h 300265"/>
              <a:gd name="connsiteX4" fmla="*/ 0 w 239110"/>
              <a:gd name="connsiteY4" fmla="*/ 262788 h 300265"/>
              <a:gd name="connsiteX0" fmla="*/ 0 w 239110"/>
              <a:gd name="connsiteY0" fmla="*/ 262788 h 300265"/>
              <a:gd name="connsiteX1" fmla="*/ 14769 w 239110"/>
              <a:gd name="connsiteY1" fmla="*/ 0 h 300265"/>
              <a:gd name="connsiteX2" fmla="*/ 102999 w 239110"/>
              <a:gd name="connsiteY2" fmla="*/ 158258 h 300265"/>
              <a:gd name="connsiteX3" fmla="*/ 239110 w 239110"/>
              <a:gd name="connsiteY3" fmla="*/ 300265 h 300265"/>
              <a:gd name="connsiteX4" fmla="*/ 0 w 239110"/>
              <a:gd name="connsiteY4" fmla="*/ 262788 h 300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110" h="300265">
                <a:moveTo>
                  <a:pt x="0" y="262788"/>
                </a:moveTo>
                <a:cubicBezTo>
                  <a:pt x="22211" y="177754"/>
                  <a:pt x="9846" y="87596"/>
                  <a:pt x="14769" y="0"/>
                </a:cubicBezTo>
                <a:cubicBezTo>
                  <a:pt x="49937" y="48419"/>
                  <a:pt x="67831" y="109839"/>
                  <a:pt x="102999" y="158258"/>
                </a:cubicBezTo>
                <a:lnTo>
                  <a:pt x="239110" y="300265"/>
                </a:lnTo>
                <a:cubicBezTo>
                  <a:pt x="159407" y="287773"/>
                  <a:pt x="82265" y="257993"/>
                  <a:pt x="0" y="262788"/>
                </a:cubicBezTo>
                <a:close/>
              </a:path>
            </a:pathLst>
          </a:custGeom>
          <a:solidFill>
            <a:srgbClr val="5F42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弧 8"/>
          <p:cNvSpPr/>
          <p:nvPr/>
        </p:nvSpPr>
        <p:spPr>
          <a:xfrm rot="18522231">
            <a:off x="4109313" y="3099742"/>
            <a:ext cx="665956" cy="375192"/>
          </a:xfrm>
          <a:prstGeom prst="arc">
            <a:avLst/>
          </a:prstGeom>
          <a:ln>
            <a:solidFill>
              <a:srgbClr val="2617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 rot="21240662">
            <a:off x="4031871" y="2829083"/>
            <a:ext cx="204264" cy="137238"/>
          </a:xfrm>
          <a:prstGeom prst="ellipse">
            <a:avLst/>
          </a:prstGeom>
          <a:solidFill>
            <a:srgbClr val="F0C4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 rot="342407">
            <a:off x="4598850" y="2788504"/>
            <a:ext cx="204264" cy="137238"/>
          </a:xfrm>
          <a:prstGeom prst="ellipse">
            <a:avLst/>
          </a:prstGeom>
          <a:solidFill>
            <a:srgbClr val="F0C4C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009421" y="2362421"/>
            <a:ext cx="77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latin typeface="Apple Chancery"/>
                <a:cs typeface="Apple Chancery"/>
              </a:rPr>
              <a:t>&gt;</a:t>
            </a:r>
            <a:endParaRPr kumimoji="1" lang="zh-CN" altLang="en-US" sz="2800" b="1" dirty="0">
              <a:latin typeface="Apple Chancery"/>
              <a:cs typeface="Apple Chancery"/>
            </a:endParaRPr>
          </a:p>
        </p:txBody>
      </p:sp>
      <p:sp>
        <p:nvSpPr>
          <p:cNvPr id="84" name="文本框 83"/>
          <p:cNvSpPr txBox="1"/>
          <p:nvPr/>
        </p:nvSpPr>
        <p:spPr>
          <a:xfrm rot="21293426">
            <a:off x="4382636" y="2272433"/>
            <a:ext cx="775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Apple Chancery"/>
                <a:cs typeface="Apple Chancery"/>
              </a:rPr>
              <a:t>&lt;</a:t>
            </a:r>
            <a:endParaRPr kumimoji="1" lang="zh-CN" altLang="en-US" sz="2800" b="1" dirty="0">
              <a:latin typeface="Apple Chancery"/>
              <a:cs typeface="Apple Chancery"/>
            </a:endParaRPr>
          </a:p>
        </p:txBody>
      </p:sp>
      <p:grpSp>
        <p:nvGrpSpPr>
          <p:cNvPr id="95" name="组 94"/>
          <p:cNvGrpSpPr/>
          <p:nvPr/>
        </p:nvGrpSpPr>
        <p:grpSpPr>
          <a:xfrm>
            <a:off x="-1150443" y="4191510"/>
            <a:ext cx="4708323" cy="3433815"/>
            <a:chOff x="-1435159" y="3445254"/>
            <a:chExt cx="4708323" cy="3433815"/>
          </a:xfrm>
        </p:grpSpPr>
        <p:pic>
          <p:nvPicPr>
            <p:cNvPr id="93" name="图片 92" descr="busy-day-giddy-businessman-lot-work-flat-design-icons-element-vector-illustration-42989755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5338" b="94910" l="0" r="32231">
                          <a14:foregroundMark x1="17538" y1="65366" x2="17538" y2="65366"/>
                          <a14:foregroundMark x1="18962" y1="65652" x2="18962" y2="65652"/>
                          <a14:foregroundMark x1="10923" y1="66794" x2="10923" y2="66794"/>
                          <a14:foregroundMark x1="18808" y1="66603" x2="18808" y2="66603"/>
                          <a14:foregroundMark x1="19885" y1="65224" x2="19885" y2="65224"/>
                          <a14:foregroundMark x1="18231" y1="64272" x2="18231" y2="64272"/>
                          <a14:foregroundMark x1="9423" y1="65890" x2="9423" y2="658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0" r="67501"/>
            <a:stretch/>
          </p:blipFill>
          <p:spPr>
            <a:xfrm>
              <a:off x="516369" y="3445254"/>
              <a:ext cx="2756795" cy="3433815"/>
            </a:xfrm>
            <a:prstGeom prst="rect">
              <a:avLst/>
            </a:prstGeom>
          </p:spPr>
        </p:pic>
        <p:grpSp>
          <p:nvGrpSpPr>
            <p:cNvPr id="78" name="组 77"/>
            <p:cNvGrpSpPr/>
            <p:nvPr/>
          </p:nvGrpSpPr>
          <p:grpSpPr>
            <a:xfrm rot="10800000">
              <a:off x="-1435159" y="4449285"/>
              <a:ext cx="3465213" cy="200627"/>
              <a:chOff x="7399275" y="2075835"/>
              <a:chExt cx="3465213" cy="200627"/>
            </a:xfrm>
          </p:grpSpPr>
          <p:sp>
            <p:nvSpPr>
              <p:cNvPr id="79" name="圆角矩形 78"/>
              <p:cNvSpPr/>
              <p:nvPr/>
            </p:nvSpPr>
            <p:spPr>
              <a:xfrm>
                <a:off x="7399275" y="2075835"/>
                <a:ext cx="3465213" cy="200627"/>
              </a:xfrm>
              <a:prstGeom prst="roundRect">
                <a:avLst>
                  <a:gd name="adj" fmla="val 50000"/>
                </a:avLst>
              </a:prstGeom>
              <a:solidFill>
                <a:srgbClr val="0A1D1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7629486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7534562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08" name="组 107"/>
          <p:cNvGrpSpPr/>
          <p:nvPr/>
        </p:nvGrpSpPr>
        <p:grpSpPr>
          <a:xfrm>
            <a:off x="-1442364" y="2478177"/>
            <a:ext cx="4034070" cy="1578861"/>
            <a:chOff x="-1442364" y="2478177"/>
            <a:chExt cx="4034070" cy="1578861"/>
          </a:xfrm>
        </p:grpSpPr>
        <p:pic>
          <p:nvPicPr>
            <p:cNvPr id="94" name="图片 93" descr="busy-day-giddy-businessman-lot-work-flat-design-icons-element-vector-illustration-42989755.jpg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9258" b="48716" l="0" r="27231">
                          <a14:backgroundMark x1="12000" y1="38773" x2="12000" y2="38773"/>
                          <a14:backgroundMark x1="11000" y1="39058" x2="11000" y2="39058"/>
                          <a14:backgroundMark x1="11423" y1="38582" x2="11423" y2="38582"/>
                          <a14:backgroundMark x1="10038" y1="38677" x2="10038" y2="38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88" r="72902" b="49990"/>
            <a:stretch/>
          </p:blipFill>
          <p:spPr>
            <a:xfrm>
              <a:off x="293022" y="2478177"/>
              <a:ext cx="2298684" cy="1578861"/>
            </a:xfrm>
            <a:prstGeom prst="rect">
              <a:avLst/>
            </a:prstGeom>
          </p:spPr>
        </p:pic>
        <p:grpSp>
          <p:nvGrpSpPr>
            <p:cNvPr id="70" name="组 69"/>
            <p:cNvGrpSpPr/>
            <p:nvPr/>
          </p:nvGrpSpPr>
          <p:grpSpPr>
            <a:xfrm rot="10800000">
              <a:off x="-1442364" y="3195547"/>
              <a:ext cx="2884728" cy="163757"/>
              <a:chOff x="7440316" y="2112701"/>
              <a:chExt cx="2884728" cy="163757"/>
            </a:xfrm>
          </p:grpSpPr>
          <p:sp>
            <p:nvSpPr>
              <p:cNvPr id="71" name="圆角矩形 70"/>
              <p:cNvSpPr/>
              <p:nvPr/>
            </p:nvSpPr>
            <p:spPr>
              <a:xfrm>
                <a:off x="7440316" y="2112701"/>
                <a:ext cx="2884728" cy="163757"/>
              </a:xfrm>
              <a:prstGeom prst="roundRect">
                <a:avLst>
                  <a:gd name="adj" fmla="val 50000"/>
                </a:avLst>
              </a:prstGeom>
              <a:solidFill>
                <a:srgbClr val="0A1D1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7629486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7534562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04" name="组 103"/>
          <p:cNvGrpSpPr/>
          <p:nvPr/>
        </p:nvGrpSpPr>
        <p:grpSpPr>
          <a:xfrm>
            <a:off x="7637052" y="1041261"/>
            <a:ext cx="3012620" cy="1872340"/>
            <a:chOff x="7610812" y="515004"/>
            <a:chExt cx="3012620" cy="1872340"/>
          </a:xfrm>
        </p:grpSpPr>
        <p:grpSp>
          <p:nvGrpSpPr>
            <p:cNvPr id="55" name="组 54"/>
            <p:cNvGrpSpPr/>
            <p:nvPr/>
          </p:nvGrpSpPr>
          <p:grpSpPr>
            <a:xfrm>
              <a:off x="8221854" y="2035085"/>
              <a:ext cx="2401578" cy="163757"/>
              <a:chOff x="7440316" y="2112700"/>
              <a:chExt cx="2401578" cy="163757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7440316" y="2112700"/>
                <a:ext cx="2401578" cy="163757"/>
              </a:xfrm>
              <a:prstGeom prst="roundRect">
                <a:avLst>
                  <a:gd name="adj" fmla="val 50000"/>
                </a:avLst>
              </a:prstGeom>
              <a:solidFill>
                <a:srgbClr val="0A1D1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7629486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7534562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03" name="组 102"/>
            <p:cNvGrpSpPr/>
            <p:nvPr/>
          </p:nvGrpSpPr>
          <p:grpSpPr>
            <a:xfrm>
              <a:off x="7610812" y="515004"/>
              <a:ext cx="700864" cy="1872340"/>
              <a:chOff x="6809038" y="276627"/>
              <a:chExt cx="700864" cy="1872340"/>
            </a:xfrm>
          </p:grpSpPr>
          <p:sp>
            <p:nvSpPr>
              <p:cNvPr id="100" name="梯形 99"/>
              <p:cNvSpPr/>
              <p:nvPr/>
            </p:nvSpPr>
            <p:spPr>
              <a:xfrm rot="9384737">
                <a:off x="6809038" y="276627"/>
                <a:ext cx="400883" cy="1872340"/>
              </a:xfrm>
              <a:custGeom>
                <a:avLst/>
                <a:gdLst>
                  <a:gd name="connsiteX0" fmla="*/ 0 w 400883"/>
                  <a:gd name="connsiteY0" fmla="*/ 1847724 h 1847724"/>
                  <a:gd name="connsiteX1" fmla="*/ 100221 w 400883"/>
                  <a:gd name="connsiteY1" fmla="*/ 0 h 1847724"/>
                  <a:gd name="connsiteX2" fmla="*/ 300662 w 400883"/>
                  <a:gd name="connsiteY2" fmla="*/ 0 h 1847724"/>
                  <a:gd name="connsiteX3" fmla="*/ 400883 w 400883"/>
                  <a:gd name="connsiteY3" fmla="*/ 1847724 h 1847724"/>
                  <a:gd name="connsiteX4" fmla="*/ 0 w 400883"/>
                  <a:gd name="connsiteY4" fmla="*/ 1847724 h 1847724"/>
                  <a:gd name="connsiteX0" fmla="*/ 0 w 400883"/>
                  <a:gd name="connsiteY0" fmla="*/ 1847724 h 2015734"/>
                  <a:gd name="connsiteX1" fmla="*/ 100221 w 400883"/>
                  <a:gd name="connsiteY1" fmla="*/ 0 h 2015734"/>
                  <a:gd name="connsiteX2" fmla="*/ 300662 w 400883"/>
                  <a:gd name="connsiteY2" fmla="*/ 0 h 2015734"/>
                  <a:gd name="connsiteX3" fmla="*/ 400883 w 400883"/>
                  <a:gd name="connsiteY3" fmla="*/ 1847724 h 2015734"/>
                  <a:gd name="connsiteX4" fmla="*/ 186959 w 400883"/>
                  <a:gd name="connsiteY4" fmla="*/ 2015734 h 2015734"/>
                  <a:gd name="connsiteX5" fmla="*/ 0 w 400883"/>
                  <a:gd name="connsiteY5" fmla="*/ 1847724 h 2015734"/>
                  <a:gd name="connsiteX0" fmla="*/ 0 w 400883"/>
                  <a:gd name="connsiteY0" fmla="*/ 1847724 h 2074966"/>
                  <a:gd name="connsiteX1" fmla="*/ 100221 w 400883"/>
                  <a:gd name="connsiteY1" fmla="*/ 0 h 2074966"/>
                  <a:gd name="connsiteX2" fmla="*/ 300662 w 400883"/>
                  <a:gd name="connsiteY2" fmla="*/ 0 h 2074966"/>
                  <a:gd name="connsiteX3" fmla="*/ 400883 w 400883"/>
                  <a:gd name="connsiteY3" fmla="*/ 1847724 h 2074966"/>
                  <a:gd name="connsiteX4" fmla="*/ 186959 w 400883"/>
                  <a:gd name="connsiteY4" fmla="*/ 2015734 h 2074966"/>
                  <a:gd name="connsiteX5" fmla="*/ 0 w 400883"/>
                  <a:gd name="connsiteY5" fmla="*/ 1847724 h 2074966"/>
                  <a:gd name="connsiteX0" fmla="*/ 0 w 400883"/>
                  <a:gd name="connsiteY0" fmla="*/ 1847724 h 2028454"/>
                  <a:gd name="connsiteX1" fmla="*/ 100221 w 400883"/>
                  <a:gd name="connsiteY1" fmla="*/ 0 h 2028454"/>
                  <a:gd name="connsiteX2" fmla="*/ 300662 w 400883"/>
                  <a:gd name="connsiteY2" fmla="*/ 0 h 2028454"/>
                  <a:gd name="connsiteX3" fmla="*/ 400883 w 400883"/>
                  <a:gd name="connsiteY3" fmla="*/ 1847724 h 2028454"/>
                  <a:gd name="connsiteX4" fmla="*/ 186959 w 400883"/>
                  <a:gd name="connsiteY4" fmla="*/ 2015734 h 2028454"/>
                  <a:gd name="connsiteX5" fmla="*/ 0 w 400883"/>
                  <a:gd name="connsiteY5" fmla="*/ 1847724 h 2028454"/>
                  <a:gd name="connsiteX0" fmla="*/ 0 w 400883"/>
                  <a:gd name="connsiteY0" fmla="*/ 1847724 h 2064964"/>
                  <a:gd name="connsiteX1" fmla="*/ 100221 w 400883"/>
                  <a:gd name="connsiteY1" fmla="*/ 0 h 2064964"/>
                  <a:gd name="connsiteX2" fmla="*/ 300662 w 400883"/>
                  <a:gd name="connsiteY2" fmla="*/ 0 h 2064964"/>
                  <a:gd name="connsiteX3" fmla="*/ 400883 w 400883"/>
                  <a:gd name="connsiteY3" fmla="*/ 1847724 h 2064964"/>
                  <a:gd name="connsiteX4" fmla="*/ 186959 w 400883"/>
                  <a:gd name="connsiteY4" fmla="*/ 2015734 h 2064964"/>
                  <a:gd name="connsiteX5" fmla="*/ 0 w 400883"/>
                  <a:gd name="connsiteY5" fmla="*/ 1847724 h 2064964"/>
                  <a:gd name="connsiteX0" fmla="*/ 0 w 400883"/>
                  <a:gd name="connsiteY0" fmla="*/ 1847724 h 2032606"/>
                  <a:gd name="connsiteX1" fmla="*/ 100221 w 400883"/>
                  <a:gd name="connsiteY1" fmla="*/ 0 h 2032606"/>
                  <a:gd name="connsiteX2" fmla="*/ 300662 w 400883"/>
                  <a:gd name="connsiteY2" fmla="*/ 0 h 2032606"/>
                  <a:gd name="connsiteX3" fmla="*/ 400883 w 400883"/>
                  <a:gd name="connsiteY3" fmla="*/ 1847724 h 2032606"/>
                  <a:gd name="connsiteX4" fmla="*/ 186959 w 400883"/>
                  <a:gd name="connsiteY4" fmla="*/ 2015734 h 2032606"/>
                  <a:gd name="connsiteX5" fmla="*/ 0 w 400883"/>
                  <a:gd name="connsiteY5" fmla="*/ 1847724 h 2032606"/>
                  <a:gd name="connsiteX0" fmla="*/ 0 w 400883"/>
                  <a:gd name="connsiteY0" fmla="*/ 1847724 h 2032606"/>
                  <a:gd name="connsiteX1" fmla="*/ 100221 w 400883"/>
                  <a:gd name="connsiteY1" fmla="*/ 0 h 2032606"/>
                  <a:gd name="connsiteX2" fmla="*/ 300662 w 400883"/>
                  <a:gd name="connsiteY2" fmla="*/ 0 h 2032606"/>
                  <a:gd name="connsiteX3" fmla="*/ 400883 w 400883"/>
                  <a:gd name="connsiteY3" fmla="*/ 1847724 h 2032606"/>
                  <a:gd name="connsiteX4" fmla="*/ 186959 w 400883"/>
                  <a:gd name="connsiteY4" fmla="*/ 2015734 h 2032606"/>
                  <a:gd name="connsiteX5" fmla="*/ 0 w 400883"/>
                  <a:gd name="connsiteY5" fmla="*/ 1847724 h 2032606"/>
                  <a:gd name="connsiteX0" fmla="*/ 0 w 400883"/>
                  <a:gd name="connsiteY0" fmla="*/ 1847724 h 2025472"/>
                  <a:gd name="connsiteX1" fmla="*/ 100221 w 400883"/>
                  <a:gd name="connsiteY1" fmla="*/ 0 h 2025472"/>
                  <a:gd name="connsiteX2" fmla="*/ 300662 w 400883"/>
                  <a:gd name="connsiteY2" fmla="*/ 0 h 2025472"/>
                  <a:gd name="connsiteX3" fmla="*/ 400883 w 400883"/>
                  <a:gd name="connsiteY3" fmla="*/ 1847724 h 2025472"/>
                  <a:gd name="connsiteX4" fmla="*/ 186959 w 400883"/>
                  <a:gd name="connsiteY4" fmla="*/ 2015734 h 2025472"/>
                  <a:gd name="connsiteX5" fmla="*/ 0 w 400883"/>
                  <a:gd name="connsiteY5" fmla="*/ 1847724 h 2025472"/>
                  <a:gd name="connsiteX0" fmla="*/ 0 w 400883"/>
                  <a:gd name="connsiteY0" fmla="*/ 1847724 h 2409647"/>
                  <a:gd name="connsiteX1" fmla="*/ 100221 w 400883"/>
                  <a:gd name="connsiteY1" fmla="*/ 0 h 2409647"/>
                  <a:gd name="connsiteX2" fmla="*/ 300662 w 400883"/>
                  <a:gd name="connsiteY2" fmla="*/ 0 h 2409647"/>
                  <a:gd name="connsiteX3" fmla="*/ 400883 w 400883"/>
                  <a:gd name="connsiteY3" fmla="*/ 1847724 h 2409647"/>
                  <a:gd name="connsiteX4" fmla="*/ 267665 w 400883"/>
                  <a:gd name="connsiteY4" fmla="*/ 2409647 h 2409647"/>
                  <a:gd name="connsiteX5" fmla="*/ 0 w 400883"/>
                  <a:gd name="connsiteY5" fmla="*/ 1847724 h 2409647"/>
                  <a:gd name="connsiteX0" fmla="*/ 0 w 400883"/>
                  <a:gd name="connsiteY0" fmla="*/ 1847724 h 2409647"/>
                  <a:gd name="connsiteX1" fmla="*/ 100221 w 400883"/>
                  <a:gd name="connsiteY1" fmla="*/ 0 h 2409647"/>
                  <a:gd name="connsiteX2" fmla="*/ 300662 w 400883"/>
                  <a:gd name="connsiteY2" fmla="*/ 0 h 2409647"/>
                  <a:gd name="connsiteX3" fmla="*/ 400883 w 400883"/>
                  <a:gd name="connsiteY3" fmla="*/ 1847724 h 2409647"/>
                  <a:gd name="connsiteX4" fmla="*/ 267665 w 400883"/>
                  <a:gd name="connsiteY4" fmla="*/ 2409647 h 2409647"/>
                  <a:gd name="connsiteX5" fmla="*/ 0 w 400883"/>
                  <a:gd name="connsiteY5" fmla="*/ 1847724 h 2409647"/>
                  <a:gd name="connsiteX0" fmla="*/ 0 w 400883"/>
                  <a:gd name="connsiteY0" fmla="*/ 1847724 h 2409647"/>
                  <a:gd name="connsiteX1" fmla="*/ 100221 w 400883"/>
                  <a:gd name="connsiteY1" fmla="*/ 0 h 2409647"/>
                  <a:gd name="connsiteX2" fmla="*/ 300662 w 400883"/>
                  <a:gd name="connsiteY2" fmla="*/ 0 h 2409647"/>
                  <a:gd name="connsiteX3" fmla="*/ 400883 w 400883"/>
                  <a:gd name="connsiteY3" fmla="*/ 1847724 h 2409647"/>
                  <a:gd name="connsiteX4" fmla="*/ 267665 w 400883"/>
                  <a:gd name="connsiteY4" fmla="*/ 2409647 h 2409647"/>
                  <a:gd name="connsiteX5" fmla="*/ 0 w 400883"/>
                  <a:gd name="connsiteY5" fmla="*/ 1847724 h 2409647"/>
                  <a:gd name="connsiteX0" fmla="*/ 0 w 400883"/>
                  <a:gd name="connsiteY0" fmla="*/ 1847724 h 2314279"/>
                  <a:gd name="connsiteX1" fmla="*/ 100221 w 400883"/>
                  <a:gd name="connsiteY1" fmla="*/ 0 h 2314279"/>
                  <a:gd name="connsiteX2" fmla="*/ 300662 w 400883"/>
                  <a:gd name="connsiteY2" fmla="*/ 0 h 2314279"/>
                  <a:gd name="connsiteX3" fmla="*/ 400883 w 400883"/>
                  <a:gd name="connsiteY3" fmla="*/ 1847724 h 2314279"/>
                  <a:gd name="connsiteX4" fmla="*/ 235941 w 400883"/>
                  <a:gd name="connsiteY4" fmla="*/ 2314279 h 2314279"/>
                  <a:gd name="connsiteX5" fmla="*/ 0 w 400883"/>
                  <a:gd name="connsiteY5" fmla="*/ 1847724 h 2314279"/>
                  <a:gd name="connsiteX0" fmla="*/ 0 w 400883"/>
                  <a:gd name="connsiteY0" fmla="*/ 1847724 h 2314279"/>
                  <a:gd name="connsiteX1" fmla="*/ 100221 w 400883"/>
                  <a:gd name="connsiteY1" fmla="*/ 0 h 2314279"/>
                  <a:gd name="connsiteX2" fmla="*/ 300662 w 400883"/>
                  <a:gd name="connsiteY2" fmla="*/ 0 h 2314279"/>
                  <a:gd name="connsiteX3" fmla="*/ 400883 w 400883"/>
                  <a:gd name="connsiteY3" fmla="*/ 1847724 h 2314279"/>
                  <a:gd name="connsiteX4" fmla="*/ 235941 w 400883"/>
                  <a:gd name="connsiteY4" fmla="*/ 2314279 h 2314279"/>
                  <a:gd name="connsiteX5" fmla="*/ 0 w 400883"/>
                  <a:gd name="connsiteY5" fmla="*/ 1847724 h 2314279"/>
                  <a:gd name="connsiteX0" fmla="*/ 0 w 400883"/>
                  <a:gd name="connsiteY0" fmla="*/ 1847724 h 2314279"/>
                  <a:gd name="connsiteX1" fmla="*/ 100221 w 400883"/>
                  <a:gd name="connsiteY1" fmla="*/ 0 h 2314279"/>
                  <a:gd name="connsiteX2" fmla="*/ 300662 w 400883"/>
                  <a:gd name="connsiteY2" fmla="*/ 0 h 2314279"/>
                  <a:gd name="connsiteX3" fmla="*/ 400883 w 400883"/>
                  <a:gd name="connsiteY3" fmla="*/ 1847724 h 2314279"/>
                  <a:gd name="connsiteX4" fmla="*/ 235941 w 400883"/>
                  <a:gd name="connsiteY4" fmla="*/ 2314279 h 2314279"/>
                  <a:gd name="connsiteX5" fmla="*/ 0 w 400883"/>
                  <a:gd name="connsiteY5" fmla="*/ 1847724 h 2314279"/>
                  <a:gd name="connsiteX0" fmla="*/ 0 w 400883"/>
                  <a:gd name="connsiteY0" fmla="*/ 1847724 h 2314279"/>
                  <a:gd name="connsiteX1" fmla="*/ 100221 w 400883"/>
                  <a:gd name="connsiteY1" fmla="*/ 0 h 2314279"/>
                  <a:gd name="connsiteX2" fmla="*/ 300662 w 400883"/>
                  <a:gd name="connsiteY2" fmla="*/ 0 h 2314279"/>
                  <a:gd name="connsiteX3" fmla="*/ 400883 w 400883"/>
                  <a:gd name="connsiteY3" fmla="*/ 1847724 h 2314279"/>
                  <a:gd name="connsiteX4" fmla="*/ 235941 w 400883"/>
                  <a:gd name="connsiteY4" fmla="*/ 2314279 h 2314279"/>
                  <a:gd name="connsiteX5" fmla="*/ 0 w 400883"/>
                  <a:gd name="connsiteY5" fmla="*/ 1847724 h 2314279"/>
                  <a:gd name="connsiteX0" fmla="*/ 0 w 400883"/>
                  <a:gd name="connsiteY0" fmla="*/ 1847724 h 2314279"/>
                  <a:gd name="connsiteX1" fmla="*/ 100221 w 400883"/>
                  <a:gd name="connsiteY1" fmla="*/ 0 h 2314279"/>
                  <a:gd name="connsiteX2" fmla="*/ 300662 w 400883"/>
                  <a:gd name="connsiteY2" fmla="*/ 0 h 2314279"/>
                  <a:gd name="connsiteX3" fmla="*/ 400883 w 400883"/>
                  <a:gd name="connsiteY3" fmla="*/ 1847724 h 2314279"/>
                  <a:gd name="connsiteX4" fmla="*/ 235941 w 400883"/>
                  <a:gd name="connsiteY4" fmla="*/ 2314279 h 2314279"/>
                  <a:gd name="connsiteX5" fmla="*/ 0 w 400883"/>
                  <a:gd name="connsiteY5" fmla="*/ 1847724 h 2314279"/>
                  <a:gd name="connsiteX0" fmla="*/ 0 w 400883"/>
                  <a:gd name="connsiteY0" fmla="*/ 1847724 h 2314279"/>
                  <a:gd name="connsiteX1" fmla="*/ 100221 w 400883"/>
                  <a:gd name="connsiteY1" fmla="*/ 0 h 2314279"/>
                  <a:gd name="connsiteX2" fmla="*/ 300662 w 400883"/>
                  <a:gd name="connsiteY2" fmla="*/ 0 h 2314279"/>
                  <a:gd name="connsiteX3" fmla="*/ 400883 w 400883"/>
                  <a:gd name="connsiteY3" fmla="*/ 1847724 h 2314279"/>
                  <a:gd name="connsiteX4" fmla="*/ 235941 w 400883"/>
                  <a:gd name="connsiteY4" fmla="*/ 2314279 h 2314279"/>
                  <a:gd name="connsiteX5" fmla="*/ 0 w 400883"/>
                  <a:gd name="connsiteY5" fmla="*/ 1847724 h 2314279"/>
                  <a:gd name="connsiteX0" fmla="*/ 0 w 400883"/>
                  <a:gd name="connsiteY0" fmla="*/ 1847724 h 2314279"/>
                  <a:gd name="connsiteX1" fmla="*/ 100221 w 400883"/>
                  <a:gd name="connsiteY1" fmla="*/ 0 h 2314279"/>
                  <a:gd name="connsiteX2" fmla="*/ 300662 w 400883"/>
                  <a:gd name="connsiteY2" fmla="*/ 0 h 2314279"/>
                  <a:gd name="connsiteX3" fmla="*/ 400883 w 400883"/>
                  <a:gd name="connsiteY3" fmla="*/ 1847724 h 2314279"/>
                  <a:gd name="connsiteX4" fmla="*/ 235941 w 400883"/>
                  <a:gd name="connsiteY4" fmla="*/ 2314279 h 2314279"/>
                  <a:gd name="connsiteX5" fmla="*/ 0 w 400883"/>
                  <a:gd name="connsiteY5" fmla="*/ 1847724 h 2314279"/>
                  <a:gd name="connsiteX0" fmla="*/ 0 w 400883"/>
                  <a:gd name="connsiteY0" fmla="*/ 1847724 h 2314279"/>
                  <a:gd name="connsiteX1" fmla="*/ 100221 w 400883"/>
                  <a:gd name="connsiteY1" fmla="*/ 0 h 2314279"/>
                  <a:gd name="connsiteX2" fmla="*/ 300662 w 400883"/>
                  <a:gd name="connsiteY2" fmla="*/ 0 h 2314279"/>
                  <a:gd name="connsiteX3" fmla="*/ 400883 w 400883"/>
                  <a:gd name="connsiteY3" fmla="*/ 1847724 h 2314279"/>
                  <a:gd name="connsiteX4" fmla="*/ 235941 w 400883"/>
                  <a:gd name="connsiteY4" fmla="*/ 2314279 h 2314279"/>
                  <a:gd name="connsiteX5" fmla="*/ 0 w 400883"/>
                  <a:gd name="connsiteY5" fmla="*/ 1847724 h 2314279"/>
                  <a:gd name="connsiteX0" fmla="*/ 0 w 400883"/>
                  <a:gd name="connsiteY0" fmla="*/ 1847724 h 2314279"/>
                  <a:gd name="connsiteX1" fmla="*/ 100221 w 400883"/>
                  <a:gd name="connsiteY1" fmla="*/ 0 h 2314279"/>
                  <a:gd name="connsiteX2" fmla="*/ 300662 w 400883"/>
                  <a:gd name="connsiteY2" fmla="*/ 0 h 2314279"/>
                  <a:gd name="connsiteX3" fmla="*/ 400883 w 400883"/>
                  <a:gd name="connsiteY3" fmla="*/ 1847724 h 2314279"/>
                  <a:gd name="connsiteX4" fmla="*/ 235941 w 400883"/>
                  <a:gd name="connsiteY4" fmla="*/ 2314279 h 2314279"/>
                  <a:gd name="connsiteX5" fmla="*/ 0 w 400883"/>
                  <a:gd name="connsiteY5" fmla="*/ 1847724 h 2314279"/>
                  <a:gd name="connsiteX0" fmla="*/ 6048 w 406931"/>
                  <a:gd name="connsiteY0" fmla="*/ 1847724 h 2316014"/>
                  <a:gd name="connsiteX1" fmla="*/ 106269 w 406931"/>
                  <a:gd name="connsiteY1" fmla="*/ 0 h 2316014"/>
                  <a:gd name="connsiteX2" fmla="*/ 306710 w 406931"/>
                  <a:gd name="connsiteY2" fmla="*/ 0 h 2316014"/>
                  <a:gd name="connsiteX3" fmla="*/ 406931 w 406931"/>
                  <a:gd name="connsiteY3" fmla="*/ 1847724 h 2316014"/>
                  <a:gd name="connsiteX4" fmla="*/ 208625 w 406931"/>
                  <a:gd name="connsiteY4" fmla="*/ 2316014 h 2316014"/>
                  <a:gd name="connsiteX5" fmla="*/ 6048 w 406931"/>
                  <a:gd name="connsiteY5" fmla="*/ 1847724 h 2316014"/>
                  <a:gd name="connsiteX0" fmla="*/ 6048 w 406931"/>
                  <a:gd name="connsiteY0" fmla="*/ 1847724 h 2316014"/>
                  <a:gd name="connsiteX1" fmla="*/ 106269 w 406931"/>
                  <a:gd name="connsiteY1" fmla="*/ 0 h 2316014"/>
                  <a:gd name="connsiteX2" fmla="*/ 306710 w 406931"/>
                  <a:gd name="connsiteY2" fmla="*/ 0 h 2316014"/>
                  <a:gd name="connsiteX3" fmla="*/ 406931 w 406931"/>
                  <a:gd name="connsiteY3" fmla="*/ 1847724 h 2316014"/>
                  <a:gd name="connsiteX4" fmla="*/ 208625 w 406931"/>
                  <a:gd name="connsiteY4" fmla="*/ 2316014 h 2316014"/>
                  <a:gd name="connsiteX5" fmla="*/ 6048 w 406931"/>
                  <a:gd name="connsiteY5" fmla="*/ 1847724 h 2316014"/>
                  <a:gd name="connsiteX0" fmla="*/ 0 w 400883"/>
                  <a:gd name="connsiteY0" fmla="*/ 1847724 h 2224022"/>
                  <a:gd name="connsiteX1" fmla="*/ 100221 w 400883"/>
                  <a:gd name="connsiteY1" fmla="*/ 0 h 2224022"/>
                  <a:gd name="connsiteX2" fmla="*/ 300662 w 400883"/>
                  <a:gd name="connsiteY2" fmla="*/ 0 h 2224022"/>
                  <a:gd name="connsiteX3" fmla="*/ 400883 w 400883"/>
                  <a:gd name="connsiteY3" fmla="*/ 1847724 h 2224022"/>
                  <a:gd name="connsiteX4" fmla="*/ 234591 w 400883"/>
                  <a:gd name="connsiteY4" fmla="*/ 2224022 h 2224022"/>
                  <a:gd name="connsiteX5" fmla="*/ 0 w 400883"/>
                  <a:gd name="connsiteY5" fmla="*/ 1847724 h 2224022"/>
                  <a:gd name="connsiteX0" fmla="*/ 0 w 400883"/>
                  <a:gd name="connsiteY0" fmla="*/ 1847724 h 2224022"/>
                  <a:gd name="connsiteX1" fmla="*/ 100221 w 400883"/>
                  <a:gd name="connsiteY1" fmla="*/ 0 h 2224022"/>
                  <a:gd name="connsiteX2" fmla="*/ 300662 w 400883"/>
                  <a:gd name="connsiteY2" fmla="*/ 0 h 2224022"/>
                  <a:gd name="connsiteX3" fmla="*/ 400883 w 400883"/>
                  <a:gd name="connsiteY3" fmla="*/ 1847724 h 2224022"/>
                  <a:gd name="connsiteX4" fmla="*/ 234591 w 400883"/>
                  <a:gd name="connsiteY4" fmla="*/ 2224022 h 2224022"/>
                  <a:gd name="connsiteX5" fmla="*/ 0 w 400883"/>
                  <a:gd name="connsiteY5" fmla="*/ 1847724 h 2224022"/>
                  <a:gd name="connsiteX0" fmla="*/ 0 w 400883"/>
                  <a:gd name="connsiteY0" fmla="*/ 1847724 h 1847724"/>
                  <a:gd name="connsiteX1" fmla="*/ 100221 w 400883"/>
                  <a:gd name="connsiteY1" fmla="*/ 0 h 1847724"/>
                  <a:gd name="connsiteX2" fmla="*/ 300662 w 400883"/>
                  <a:gd name="connsiteY2" fmla="*/ 0 h 1847724"/>
                  <a:gd name="connsiteX3" fmla="*/ 400883 w 400883"/>
                  <a:gd name="connsiteY3" fmla="*/ 1847724 h 1847724"/>
                  <a:gd name="connsiteX4" fmla="*/ 0 w 400883"/>
                  <a:gd name="connsiteY4" fmla="*/ 1847724 h 1847724"/>
                  <a:gd name="connsiteX0" fmla="*/ 0 w 400883"/>
                  <a:gd name="connsiteY0" fmla="*/ 1858814 h 1858814"/>
                  <a:gd name="connsiteX1" fmla="*/ 100221 w 400883"/>
                  <a:gd name="connsiteY1" fmla="*/ 11090 h 1858814"/>
                  <a:gd name="connsiteX2" fmla="*/ 256594 w 400883"/>
                  <a:gd name="connsiteY2" fmla="*/ 0 h 1858814"/>
                  <a:gd name="connsiteX3" fmla="*/ 400883 w 400883"/>
                  <a:gd name="connsiteY3" fmla="*/ 1858814 h 1858814"/>
                  <a:gd name="connsiteX4" fmla="*/ 0 w 400883"/>
                  <a:gd name="connsiteY4" fmla="*/ 1858814 h 1858814"/>
                  <a:gd name="connsiteX0" fmla="*/ 0 w 400883"/>
                  <a:gd name="connsiteY0" fmla="*/ 1858814 h 1858814"/>
                  <a:gd name="connsiteX1" fmla="*/ 133585 w 400883"/>
                  <a:gd name="connsiteY1" fmla="*/ 9355 h 1858814"/>
                  <a:gd name="connsiteX2" fmla="*/ 256594 w 400883"/>
                  <a:gd name="connsiteY2" fmla="*/ 0 h 1858814"/>
                  <a:gd name="connsiteX3" fmla="*/ 400883 w 400883"/>
                  <a:gd name="connsiteY3" fmla="*/ 1858814 h 1858814"/>
                  <a:gd name="connsiteX4" fmla="*/ 0 w 400883"/>
                  <a:gd name="connsiteY4" fmla="*/ 1858814 h 1858814"/>
                  <a:gd name="connsiteX0" fmla="*/ 0 w 400883"/>
                  <a:gd name="connsiteY0" fmla="*/ 1872340 h 1872340"/>
                  <a:gd name="connsiteX1" fmla="*/ 133585 w 400883"/>
                  <a:gd name="connsiteY1" fmla="*/ 22881 h 1872340"/>
                  <a:gd name="connsiteX2" fmla="*/ 225616 w 400883"/>
                  <a:gd name="connsiteY2" fmla="*/ 0 h 1872340"/>
                  <a:gd name="connsiteX3" fmla="*/ 400883 w 400883"/>
                  <a:gd name="connsiteY3" fmla="*/ 1872340 h 1872340"/>
                  <a:gd name="connsiteX4" fmla="*/ 0 w 400883"/>
                  <a:gd name="connsiteY4" fmla="*/ 1872340 h 1872340"/>
                  <a:gd name="connsiteX0" fmla="*/ 0 w 400883"/>
                  <a:gd name="connsiteY0" fmla="*/ 1872340 h 1872340"/>
                  <a:gd name="connsiteX1" fmla="*/ 155150 w 400883"/>
                  <a:gd name="connsiteY1" fmla="*/ 21759 h 1872340"/>
                  <a:gd name="connsiteX2" fmla="*/ 225616 w 400883"/>
                  <a:gd name="connsiteY2" fmla="*/ 0 h 1872340"/>
                  <a:gd name="connsiteX3" fmla="*/ 400883 w 400883"/>
                  <a:gd name="connsiteY3" fmla="*/ 1872340 h 1872340"/>
                  <a:gd name="connsiteX4" fmla="*/ 0 w 400883"/>
                  <a:gd name="connsiteY4" fmla="*/ 1872340 h 1872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883" h="1872340">
                    <a:moveTo>
                      <a:pt x="0" y="1872340"/>
                    </a:moveTo>
                    <a:lnTo>
                      <a:pt x="155150" y="21759"/>
                    </a:lnTo>
                    <a:lnTo>
                      <a:pt x="225616" y="0"/>
                    </a:lnTo>
                    <a:lnTo>
                      <a:pt x="400883" y="1872340"/>
                    </a:lnTo>
                    <a:cubicBezTo>
                      <a:pt x="350773" y="2180294"/>
                      <a:pt x="50110" y="2180294"/>
                      <a:pt x="0" y="1872340"/>
                    </a:cubicBezTo>
                    <a:close/>
                  </a:path>
                </a:pathLst>
              </a:custGeom>
              <a:solidFill>
                <a:srgbClr val="FDAE3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 rot="20155785">
                <a:off x="7281728" y="2042065"/>
                <a:ext cx="228174" cy="92716"/>
              </a:xfrm>
              <a:prstGeom prst="roundRect">
                <a:avLst>
                  <a:gd name="adj" fmla="val 48911"/>
                </a:avLst>
              </a:prstGeom>
              <a:solidFill>
                <a:srgbClr val="FDAE3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20204726">
                <a:off x="7277850" y="1811122"/>
                <a:ext cx="108460" cy="251862"/>
              </a:xfrm>
              <a:prstGeom prst="rect">
                <a:avLst/>
              </a:prstGeom>
              <a:solidFill>
                <a:srgbClr val="E4696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97" name="图片 96" descr="busy-day-giddy-businessman-lot-work-flat-design-icons-element-vector-illustration-42989755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7697" b="26832" l="86231" r="95269">
                          <a14:backgroundMark x1="93577" y1="24310" x2="93577" y2="24310"/>
                          <a14:backgroundMark x1="88692" y1="20504" x2="88692" y2="20504"/>
                          <a14:backgroundMark x1="88885" y1="21884" x2="88885" y2="21884"/>
                          <a14:backgroundMark x1="89115" y1="24500" x2="89115" y2="24500"/>
                          <a14:backgroundMark x1="91885" y1="24025" x2="91885" y2="24025"/>
                          <a14:backgroundMark x1="91115" y1="24215" x2="91115" y2="24215"/>
                          <a14:backgroundMark x1="95269" y1="24215" x2="95269" y2="24215"/>
                          <a14:backgroundMark x1="92115" y1="23454" x2="92115" y2="23454"/>
                          <a14:backgroundMark x1="92577" y1="25262" x2="92577" y2="25262"/>
                          <a14:backgroundMark x1="96692" y1="23882" x2="96692" y2="23882"/>
                          <a14:backgroundMark x1="88885" y1="18221" x2="88885" y2="182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459" t="16630" b="71979"/>
            <a:stretch/>
          </p:blipFill>
          <p:spPr>
            <a:xfrm>
              <a:off x="7794261" y="1606140"/>
              <a:ext cx="1233526" cy="781204"/>
            </a:xfrm>
            <a:prstGeom prst="rect">
              <a:avLst/>
            </a:prstGeom>
          </p:spPr>
        </p:pic>
      </p:grpSp>
      <p:grpSp>
        <p:nvGrpSpPr>
          <p:cNvPr id="106" name="组 105"/>
          <p:cNvGrpSpPr/>
          <p:nvPr/>
        </p:nvGrpSpPr>
        <p:grpSpPr>
          <a:xfrm>
            <a:off x="6544235" y="3385760"/>
            <a:ext cx="4105437" cy="1052366"/>
            <a:chOff x="6611735" y="2748033"/>
            <a:chExt cx="4105437" cy="1052366"/>
          </a:xfrm>
        </p:grpSpPr>
        <p:grpSp>
          <p:nvGrpSpPr>
            <p:cNvPr id="56" name="组 55"/>
            <p:cNvGrpSpPr/>
            <p:nvPr/>
          </p:nvGrpSpPr>
          <p:grpSpPr>
            <a:xfrm>
              <a:off x="7720660" y="3345509"/>
              <a:ext cx="2996512" cy="163757"/>
              <a:chOff x="7440316" y="2112700"/>
              <a:chExt cx="2996512" cy="163757"/>
            </a:xfrm>
          </p:grpSpPr>
          <p:sp>
            <p:nvSpPr>
              <p:cNvPr id="57" name="圆角矩形 56"/>
              <p:cNvSpPr/>
              <p:nvPr/>
            </p:nvSpPr>
            <p:spPr>
              <a:xfrm>
                <a:off x="7440316" y="2112700"/>
                <a:ext cx="2996512" cy="163757"/>
              </a:xfrm>
              <a:prstGeom prst="roundRect">
                <a:avLst>
                  <a:gd name="adj" fmla="val 50000"/>
                </a:avLst>
              </a:prstGeom>
              <a:solidFill>
                <a:srgbClr val="0A1D1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7629486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534562" y="2172070"/>
                <a:ext cx="45719" cy="45719"/>
              </a:xfrm>
              <a:prstGeom prst="ellipse">
                <a:avLst/>
              </a:prstGeom>
              <a:solidFill>
                <a:srgbClr val="F7F8F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pic>
          <p:nvPicPr>
            <p:cNvPr id="105" name="图片 104" descr="busy-day-giddy-businessman-lot-work-flat-design-icons-element-vector-illustration-42989755.jpg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0714" b="65652" l="65077" r="78308">
                          <a14:backgroundMark x1="77462" y1="61608" x2="77462" y2="616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76" t="51843" r="21084" b="32812"/>
            <a:stretch/>
          </p:blipFill>
          <p:spPr>
            <a:xfrm>
              <a:off x="6611735" y="2748033"/>
              <a:ext cx="1301292" cy="1052366"/>
            </a:xfrm>
            <a:prstGeom prst="rect">
              <a:avLst/>
            </a:prstGeom>
          </p:spPr>
        </p:pic>
      </p:grpSp>
      <p:sp>
        <p:nvSpPr>
          <p:cNvPr id="115" name="文本框 114"/>
          <p:cNvSpPr txBox="1"/>
          <p:nvPr/>
        </p:nvSpPr>
        <p:spPr>
          <a:xfrm>
            <a:off x="3984256" y="2404461"/>
            <a:ext cx="77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Herculanum"/>
                <a:cs typeface="Herculanum"/>
              </a:rPr>
              <a:t>T</a:t>
            </a:r>
            <a:endParaRPr kumimoji="1" lang="zh-CN" altLang="en-US" sz="3200" dirty="0">
              <a:latin typeface="Herculanum"/>
              <a:cs typeface="Herculanum"/>
            </a:endParaRPr>
          </a:p>
        </p:txBody>
      </p:sp>
      <p:sp>
        <p:nvSpPr>
          <p:cNvPr id="116" name="文本框 115"/>
          <p:cNvSpPr txBox="1"/>
          <p:nvPr/>
        </p:nvSpPr>
        <p:spPr>
          <a:xfrm rot="20749709">
            <a:off x="4425590" y="2304684"/>
            <a:ext cx="77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Herculanum"/>
                <a:cs typeface="Herculanum"/>
              </a:rPr>
              <a:t>T</a:t>
            </a:r>
            <a:endParaRPr kumimoji="1" lang="zh-CN" altLang="en-US" sz="3200" dirty="0">
              <a:latin typeface="Herculanum"/>
              <a:cs typeface="Herculanum"/>
            </a:endParaRPr>
          </a:p>
        </p:txBody>
      </p:sp>
      <p:sp>
        <p:nvSpPr>
          <p:cNvPr id="118" name="文本框 117"/>
          <p:cNvSpPr txBox="1"/>
          <p:nvPr/>
        </p:nvSpPr>
        <p:spPr>
          <a:xfrm rot="20749709">
            <a:off x="4358641" y="2800159"/>
            <a:ext cx="77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latin typeface="Herculanum"/>
                <a:cs typeface="Herculanum"/>
              </a:rPr>
              <a:t>^</a:t>
            </a:r>
            <a:endParaRPr kumimoji="1" lang="zh-CN" altLang="en-US" sz="3200" dirty="0">
              <a:latin typeface="Herculanum"/>
              <a:cs typeface="Herculanum"/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76465" y="2147901"/>
            <a:ext cx="2029565" cy="13020118"/>
            <a:chOff x="3086783" y="-10701562"/>
            <a:chExt cx="2827221" cy="18137258"/>
          </a:xfrm>
        </p:grpSpPr>
        <p:pic>
          <p:nvPicPr>
            <p:cNvPr id="120" name="图片 119" descr="Screenshot_2015-04-05-23-00-16_mh1428247211190.jpg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41" b="8173"/>
            <a:stretch/>
          </p:blipFill>
          <p:spPr>
            <a:xfrm>
              <a:off x="3104638" y="3649382"/>
              <a:ext cx="2808000" cy="3786314"/>
            </a:xfrm>
            <a:prstGeom prst="rect">
              <a:avLst/>
            </a:prstGeom>
          </p:spPr>
        </p:pic>
        <p:grpSp>
          <p:nvGrpSpPr>
            <p:cNvPr id="121" name="组 120"/>
            <p:cNvGrpSpPr/>
            <p:nvPr/>
          </p:nvGrpSpPr>
          <p:grpSpPr>
            <a:xfrm>
              <a:off x="3086783" y="-10701562"/>
              <a:ext cx="2827221" cy="14350771"/>
              <a:chOff x="3123772" y="-6559022"/>
              <a:chExt cx="2827221" cy="14350771"/>
            </a:xfrm>
          </p:grpSpPr>
          <p:pic>
            <p:nvPicPr>
              <p:cNvPr id="122" name="图片 121" descr="Screenshot_2015-04-05-23-00-23_mh1428247240658.jpg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53" b="8487"/>
              <a:stretch/>
            </p:blipFill>
            <p:spPr>
              <a:xfrm>
                <a:off x="3142993" y="3881844"/>
                <a:ext cx="2808000" cy="3909905"/>
              </a:xfrm>
              <a:prstGeom prst="rect">
                <a:avLst/>
              </a:prstGeom>
            </p:spPr>
          </p:pic>
          <p:grpSp>
            <p:nvGrpSpPr>
              <p:cNvPr id="123" name="组 122"/>
              <p:cNvGrpSpPr/>
              <p:nvPr/>
            </p:nvGrpSpPr>
            <p:grpSpPr>
              <a:xfrm>
                <a:off x="3123772" y="-6559022"/>
                <a:ext cx="2821288" cy="10459928"/>
                <a:chOff x="3086783" y="-2737036"/>
                <a:chExt cx="2821288" cy="10459928"/>
              </a:xfrm>
            </p:grpSpPr>
            <p:pic>
              <p:nvPicPr>
                <p:cNvPr id="124" name="图片 123" descr="Screenshot_2015-04-05-23-00-30_mh1428247255767.jpg"/>
                <p:cNvPicPr>
                  <a:picLocks noChangeAspect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992" b="8487"/>
                <a:stretch/>
              </p:blipFill>
              <p:spPr>
                <a:xfrm>
                  <a:off x="3100071" y="3749923"/>
                  <a:ext cx="2808000" cy="3972969"/>
                </a:xfrm>
                <a:prstGeom prst="rect">
                  <a:avLst/>
                </a:prstGeom>
              </p:spPr>
            </p:pic>
            <p:grpSp>
              <p:nvGrpSpPr>
                <p:cNvPr id="125" name="组 124"/>
                <p:cNvGrpSpPr>
                  <a:grpSpLocks noChangeAspect="1"/>
                </p:cNvGrpSpPr>
                <p:nvPr/>
              </p:nvGrpSpPr>
              <p:grpSpPr>
                <a:xfrm>
                  <a:off x="3086783" y="-2737036"/>
                  <a:ext cx="2808000" cy="6474439"/>
                  <a:chOff x="7611775" y="-147682"/>
                  <a:chExt cx="2638616" cy="6083888"/>
                </a:xfrm>
              </p:grpSpPr>
              <p:pic>
                <p:nvPicPr>
                  <p:cNvPr id="126" name="图片 125" descr="Screenshot_2015-04-05-23-40-11_mh1428248446513.jpg"/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2307" b="8488"/>
                  <a:stretch/>
                </p:blipFill>
                <p:spPr>
                  <a:xfrm>
                    <a:off x="7611775" y="-147682"/>
                    <a:ext cx="2630336" cy="3706827"/>
                  </a:xfrm>
                  <a:prstGeom prst="rect">
                    <a:avLst/>
                  </a:prstGeom>
                </p:spPr>
              </p:pic>
              <p:pic>
                <p:nvPicPr>
                  <p:cNvPr id="127" name="图片 126" descr="Screenshot_2015-04-05-23-00-40_mh1428247271067.jpg"/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0394" b="8236"/>
                  <a:stretch/>
                </p:blipFill>
                <p:spPr>
                  <a:xfrm>
                    <a:off x="7622391" y="3534186"/>
                    <a:ext cx="2628000" cy="2402020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34" name="组 133"/>
          <p:cNvGrpSpPr/>
          <p:nvPr/>
        </p:nvGrpSpPr>
        <p:grpSpPr>
          <a:xfrm>
            <a:off x="331862" y="-722616"/>
            <a:ext cx="2859941" cy="8510587"/>
            <a:chOff x="662908" y="-1815123"/>
            <a:chExt cx="2859941" cy="8510587"/>
          </a:xfrm>
        </p:grpSpPr>
        <p:sp>
          <p:nvSpPr>
            <p:cNvPr id="132" name="矩形 131"/>
            <p:cNvSpPr/>
            <p:nvPr/>
          </p:nvSpPr>
          <p:spPr>
            <a:xfrm>
              <a:off x="1077763" y="-1815123"/>
              <a:ext cx="2105032" cy="2362421"/>
            </a:xfrm>
            <a:prstGeom prst="rect">
              <a:avLst/>
            </a:prstGeom>
            <a:solidFill>
              <a:srgbClr val="F7F8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1032044" y="4333043"/>
              <a:ext cx="2105032" cy="2362421"/>
            </a:xfrm>
            <a:prstGeom prst="rect">
              <a:avLst/>
            </a:prstGeom>
            <a:solidFill>
              <a:srgbClr val="F7F8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1" name="组 130"/>
            <p:cNvGrpSpPr/>
            <p:nvPr/>
          </p:nvGrpSpPr>
          <p:grpSpPr>
            <a:xfrm>
              <a:off x="662908" y="-101770"/>
              <a:ext cx="2859941" cy="4923124"/>
              <a:chOff x="838339" y="1713353"/>
              <a:chExt cx="2859941" cy="4923124"/>
            </a:xfrm>
          </p:grpSpPr>
          <p:pic>
            <p:nvPicPr>
              <p:cNvPr id="130" name="图片 129" descr="generic-android-phone-png.png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339" y="1713353"/>
                <a:ext cx="2859941" cy="4923124"/>
              </a:xfrm>
              <a:prstGeom prst="rect">
                <a:avLst/>
              </a:prstGeom>
            </p:spPr>
          </p:pic>
          <p:pic>
            <p:nvPicPr>
              <p:cNvPr id="129" name="图片 128" descr="Screenshot_2015-04-05-23-00-40_mh1428247271067.jpg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649"/>
              <a:stretch/>
            </p:blipFill>
            <p:spPr>
              <a:xfrm>
                <a:off x="1267122" y="5749679"/>
                <a:ext cx="2017442" cy="263857"/>
              </a:xfrm>
              <a:prstGeom prst="rect">
                <a:avLst/>
              </a:prstGeom>
            </p:spPr>
          </p:pic>
          <p:pic>
            <p:nvPicPr>
              <p:cNvPr id="128" name="图片 127" descr="Screenshot_2015-04-05-23-00-40_mh1428247271067.jpg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8629"/>
              <a:stretch/>
            </p:blipFill>
            <p:spPr>
              <a:xfrm>
                <a:off x="1256502" y="2462344"/>
                <a:ext cx="2017442" cy="408173"/>
              </a:xfrm>
              <a:prstGeom prst="rect">
                <a:avLst/>
              </a:prstGeom>
            </p:spPr>
          </p:pic>
        </p:grpSp>
      </p:grpSp>
      <p:grpSp>
        <p:nvGrpSpPr>
          <p:cNvPr id="28" name="组 27"/>
          <p:cNvGrpSpPr/>
          <p:nvPr/>
        </p:nvGrpSpPr>
        <p:grpSpPr>
          <a:xfrm>
            <a:off x="0" y="6525344"/>
            <a:ext cx="9144000" cy="362215"/>
            <a:chOff x="0" y="6516370"/>
            <a:chExt cx="9144000" cy="362215"/>
          </a:xfrm>
        </p:grpSpPr>
        <p:sp>
          <p:nvSpPr>
            <p:cNvPr id="29" name="矩形 28"/>
            <p:cNvSpPr/>
            <p:nvPr/>
          </p:nvSpPr>
          <p:spPr>
            <a:xfrm>
              <a:off x="0" y="6516370"/>
              <a:ext cx="9144000" cy="341630"/>
            </a:xfrm>
            <a:prstGeom prst="rect">
              <a:avLst/>
            </a:prstGeom>
            <a:solidFill>
              <a:srgbClr val="536075"/>
            </a:solidFill>
            <a:ln>
              <a:solidFill>
                <a:srgbClr val="53607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>
                <a:solidFill>
                  <a:srgbClr val="FFFFCE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2588" y="6597352"/>
              <a:ext cx="10824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Helvetica"/>
                  <a:cs typeface="Helvetica"/>
                </a:rPr>
                <a:t>Innovation</a:t>
              </a:r>
              <a:endParaRPr kumimoji="1" lang="zh-CN" altLang="en-US" sz="12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856639" y="6601586"/>
              <a:ext cx="1240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8098B3"/>
                  </a:solidFill>
                  <a:latin typeface="Helvetica"/>
                  <a:cs typeface="Helvetica"/>
                </a:rPr>
                <a:t>Financials</a:t>
              </a:r>
              <a:endParaRPr kumimoji="1" lang="zh-CN" altLang="en-US" sz="1200" dirty="0">
                <a:solidFill>
                  <a:srgbClr val="8098B3"/>
                </a:solidFill>
                <a:latin typeface="Helvetica"/>
                <a:cs typeface="Helvetic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19618" y="6593096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rgbClr val="8098B3"/>
                  </a:solidFill>
                  <a:latin typeface="Helvetica"/>
                  <a:cs typeface="Helvetica"/>
                </a:rPr>
                <a:t>Customer Acquisition</a:t>
              </a:r>
              <a:endParaRPr kumimoji="1" lang="zh-CN" altLang="en-US" sz="1200" dirty="0">
                <a:solidFill>
                  <a:srgbClr val="8098B3"/>
                </a:solidFill>
                <a:latin typeface="Helvetica"/>
                <a:cs typeface="Helvetic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029878" y="6597352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8098B3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8098B3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149" name="组 148"/>
          <p:cNvGrpSpPr/>
          <p:nvPr/>
        </p:nvGrpSpPr>
        <p:grpSpPr>
          <a:xfrm>
            <a:off x="6439226" y="2326457"/>
            <a:ext cx="1631510" cy="1867496"/>
            <a:chOff x="5743852" y="1868772"/>
            <a:chExt cx="2253616" cy="2610061"/>
          </a:xfrm>
        </p:grpSpPr>
        <p:sp>
          <p:nvSpPr>
            <p:cNvPr id="150" name="Chord 34"/>
            <p:cNvSpPr/>
            <p:nvPr/>
          </p:nvSpPr>
          <p:spPr>
            <a:xfrm rot="14202534">
              <a:off x="5611856" y="2000768"/>
              <a:ext cx="2480177" cy="2216185"/>
            </a:xfrm>
            <a:prstGeom prst="chord">
              <a:avLst>
                <a:gd name="adj1" fmla="val 4840418"/>
                <a:gd name="adj2" fmla="val 15318137"/>
              </a:avLst>
            </a:prstGeom>
            <a:solidFill>
              <a:srgbClr val="C6C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Chord 33"/>
            <p:cNvSpPr/>
            <p:nvPr/>
          </p:nvSpPr>
          <p:spPr>
            <a:xfrm rot="3411007">
              <a:off x="5649287" y="2130652"/>
              <a:ext cx="2480177" cy="2216185"/>
            </a:xfrm>
            <a:prstGeom prst="chord">
              <a:avLst>
                <a:gd name="adj1" fmla="val 4840418"/>
                <a:gd name="adj2" fmla="val 15318137"/>
              </a:avLst>
            </a:prstGeom>
            <a:solidFill>
              <a:srgbClr val="D8DD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2" name="Straight Connector 23"/>
            <p:cNvCxnSpPr/>
            <p:nvPr/>
          </p:nvCxnSpPr>
          <p:spPr>
            <a:xfrm>
              <a:off x="6846875" y="2601431"/>
              <a:ext cx="0" cy="56547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组 152"/>
          <p:cNvGrpSpPr/>
          <p:nvPr/>
        </p:nvGrpSpPr>
        <p:grpSpPr>
          <a:xfrm>
            <a:off x="6301786" y="2330095"/>
            <a:ext cx="1871953" cy="1871999"/>
            <a:chOff x="5588000" y="1590652"/>
            <a:chExt cx="2585740" cy="2627560"/>
          </a:xfrm>
        </p:grpSpPr>
        <p:sp>
          <p:nvSpPr>
            <p:cNvPr id="154" name="Donut 5"/>
            <p:cNvSpPr/>
            <p:nvPr/>
          </p:nvSpPr>
          <p:spPr>
            <a:xfrm>
              <a:off x="5588000" y="1590652"/>
              <a:ext cx="2585740" cy="2627560"/>
            </a:xfrm>
            <a:prstGeom prst="donut">
              <a:avLst>
                <a:gd name="adj" fmla="val 8817"/>
              </a:avLst>
            </a:prstGeom>
            <a:solidFill>
              <a:srgbClr val="E8EB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5" name="Straight Connector 10"/>
            <p:cNvCxnSpPr/>
            <p:nvPr/>
          </p:nvCxnSpPr>
          <p:spPr>
            <a:xfrm>
              <a:off x="6880870" y="1888785"/>
              <a:ext cx="0" cy="30448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"/>
            <p:cNvCxnSpPr/>
            <p:nvPr/>
          </p:nvCxnSpPr>
          <p:spPr>
            <a:xfrm>
              <a:off x="6880870" y="3628704"/>
              <a:ext cx="0" cy="30448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20"/>
            <p:cNvCxnSpPr/>
            <p:nvPr/>
          </p:nvCxnSpPr>
          <p:spPr>
            <a:xfrm>
              <a:off x="5892486" y="2889238"/>
              <a:ext cx="304486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21"/>
            <p:cNvCxnSpPr/>
            <p:nvPr/>
          </p:nvCxnSpPr>
          <p:spPr>
            <a:xfrm>
              <a:off x="7545409" y="2889238"/>
              <a:ext cx="304486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lowchart: Connector 22"/>
            <p:cNvSpPr/>
            <p:nvPr/>
          </p:nvSpPr>
          <p:spPr>
            <a:xfrm>
              <a:off x="6849441" y="2861621"/>
              <a:ext cx="71116" cy="71116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0" name="组 159"/>
            <p:cNvGrpSpPr/>
            <p:nvPr/>
          </p:nvGrpSpPr>
          <p:grpSpPr>
            <a:xfrm>
              <a:off x="6620182" y="2728708"/>
              <a:ext cx="635680" cy="294995"/>
              <a:chOff x="5580152" y="3859930"/>
              <a:chExt cx="635680" cy="294995"/>
            </a:xfrm>
          </p:grpSpPr>
          <p:cxnSp>
            <p:nvCxnSpPr>
              <p:cNvPr id="161" name="Straight Connector 26"/>
              <p:cNvCxnSpPr/>
              <p:nvPr/>
            </p:nvCxnSpPr>
            <p:spPr>
              <a:xfrm flipH="1">
                <a:off x="5860843" y="4030461"/>
                <a:ext cx="35498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矩形 161"/>
              <p:cNvSpPr/>
              <p:nvPr/>
            </p:nvSpPr>
            <p:spPr>
              <a:xfrm>
                <a:off x="5580152" y="3859930"/>
                <a:ext cx="225006" cy="294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63" name="矩形 162"/>
          <p:cNvSpPr/>
          <p:nvPr/>
        </p:nvSpPr>
        <p:spPr>
          <a:xfrm>
            <a:off x="6192967" y="4376739"/>
            <a:ext cx="2184184" cy="864045"/>
          </a:xfrm>
          <a:prstGeom prst="rect">
            <a:avLst/>
          </a:prstGeom>
          <a:solidFill>
            <a:srgbClr val="F7F8FE">
              <a:alpha val="7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rgbClr val="262C35"/>
                </a:solidFill>
                <a:latin typeface="Helvetica Neue Bold Condensed"/>
                <a:cs typeface="Helvetica Neue Bold Condensed"/>
              </a:rPr>
              <a:t>35 min</a:t>
            </a:r>
          </a:p>
          <a:p>
            <a:pPr algn="ctr"/>
            <a:r>
              <a:rPr kumimoji="1" lang="en-US" altLang="zh-CN" sz="2400" dirty="0">
                <a:solidFill>
                  <a:srgbClr val="262C35"/>
                </a:solidFill>
                <a:latin typeface="Helvetica Neue Bold Condensed"/>
                <a:cs typeface="Helvetica Neue Bold Condensed"/>
              </a:rPr>
              <a:t>o</a:t>
            </a:r>
            <a:r>
              <a:rPr kumimoji="1" lang="en-US" altLang="zh-CN" sz="2400" dirty="0" smtClean="0">
                <a:solidFill>
                  <a:srgbClr val="262C35"/>
                </a:solidFill>
                <a:latin typeface="Helvetica Neue Bold Condensed"/>
                <a:cs typeface="Helvetica Neue Bold Condensed"/>
              </a:rPr>
              <a:t>n average</a:t>
            </a:r>
            <a:endParaRPr kumimoji="1" lang="zh-CN" altLang="en-US" sz="2400" dirty="0">
              <a:solidFill>
                <a:srgbClr val="262C3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116" y="6527267"/>
            <a:ext cx="108000" cy="1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9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" fill="hold"/>
                                        <p:tgtEl>
                                          <p:spTgt spid="6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1907E-6 8.56878E-7 L 0.14906 8.56878E-7 L -2.71907E-6 8.56878E-7 Z " pathEditMode="relative" ptsTypes="AAA">
                                      <p:cBhvr>
                                        <p:cTn id="3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0217E-6 2.26694E-6 L -0.12076 -0.00301 " pathEditMode="relative" ptsTypes="AA">
                                      <p:cBhvr>
                                        <p:cTn id="3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059 -0.00301 L 0.02933 0.00023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96" y="1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232E-6 -1.54701E-6 L -0.18949 -1.54701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4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8952 -2.02362E-6 L 0.08088 0.00023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0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24E-7 7.40569E-8 L -0.12966 -0.0007 L -0.00382 -0.0007 " pathEditMode="relative" ptsTypes="AAA">
                                      <p:cBhvr>
                                        <p:cTn id="43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811E-8 -2.56422E-6 L -0.10472 -2.56422E-6 " pathEditMode="relative" ptsTypes="AA">
                                      <p:cBhvr>
                                        <p:cTn id="45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5464E-6 -0.00232 L 0.00087 -1.2622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6299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91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65" grpId="2" animBg="1"/>
      <p:bldP spid="65" grpId="3" animBg="1"/>
      <p:bldP spid="9" grpId="0" animBg="1"/>
      <p:bldP spid="83" grpId="0"/>
      <p:bldP spid="84" grpId="0"/>
      <p:bldP spid="115" grpId="0"/>
      <p:bldP spid="116" grpId="0"/>
      <p:bldP spid="118" grpId="0"/>
      <p:bldP spid="16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Partner Development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6955563" y="4933706"/>
            <a:ext cx="236167" cy="36780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osiaicBubbl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8550" y="6429155"/>
            <a:ext cx="108000" cy="168197"/>
          </a:xfrm>
          <a:prstGeom prst="rect">
            <a:avLst/>
          </a:prstGeom>
        </p:spPr>
      </p:pic>
      <p:grpSp>
        <p:nvGrpSpPr>
          <p:cNvPr id="21" name="组 20"/>
          <p:cNvGrpSpPr/>
          <p:nvPr/>
        </p:nvGrpSpPr>
        <p:grpSpPr>
          <a:xfrm>
            <a:off x="0" y="6516370"/>
            <a:ext cx="9144000" cy="361168"/>
            <a:chOff x="0" y="5869308"/>
            <a:chExt cx="9144000" cy="361168"/>
          </a:xfrm>
        </p:grpSpPr>
        <p:grpSp>
          <p:nvGrpSpPr>
            <p:cNvPr id="22" name="组 21"/>
            <p:cNvGrpSpPr/>
            <p:nvPr/>
          </p:nvGrpSpPr>
          <p:grpSpPr>
            <a:xfrm>
              <a:off x="0" y="5869308"/>
              <a:ext cx="9144000" cy="359989"/>
              <a:chOff x="0" y="6525344"/>
              <a:chExt cx="9144000" cy="359989"/>
            </a:xfrm>
          </p:grpSpPr>
          <p:grpSp>
            <p:nvGrpSpPr>
              <p:cNvPr id="25" name="组 24"/>
              <p:cNvGrpSpPr/>
              <p:nvPr/>
            </p:nvGrpSpPr>
            <p:grpSpPr>
              <a:xfrm>
                <a:off x="0" y="6525344"/>
                <a:ext cx="9144000" cy="359989"/>
                <a:chOff x="0" y="6516370"/>
                <a:chExt cx="9144000" cy="359989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0" y="6516370"/>
                  <a:ext cx="9144000" cy="341630"/>
                </a:xfrm>
                <a:prstGeom prst="rect">
                  <a:avLst/>
                </a:prstGeom>
                <a:solidFill>
                  <a:srgbClr val="536075"/>
                </a:solidFill>
                <a:ln>
                  <a:solidFill>
                    <a:srgbClr val="536075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800">
                    <a:solidFill>
                      <a:srgbClr val="FFFFCE"/>
                    </a:solidFill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612588" y="6597352"/>
                  <a:ext cx="10824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92A9C0"/>
                      </a:solidFill>
                      <a:latin typeface="Helvetica"/>
                      <a:cs typeface="Helvetica"/>
                    </a:rPr>
                    <a:t>Innovation</a:t>
                  </a:r>
                  <a:endParaRPr kumimoji="1" lang="zh-CN" altLang="en-US" sz="1200" dirty="0">
                    <a:solidFill>
                      <a:srgbClr val="92A9C0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4941028" y="6599360"/>
                  <a:ext cx="12406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Financials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37" name="文本框 36"/>
                <p:cNvSpPr txBox="1"/>
                <p:nvPr/>
              </p:nvSpPr>
              <p:spPr>
                <a:xfrm>
                  <a:off x="2394692" y="6597352"/>
                  <a:ext cx="176671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200" dirty="0" smtClean="0">
                      <a:solidFill>
                        <a:srgbClr val="8098B3"/>
                      </a:solidFill>
                      <a:latin typeface="Helvetica"/>
                      <a:cs typeface="Helvetica"/>
                    </a:rPr>
                    <a:t>Customer Acquisition</a:t>
                  </a:r>
                  <a:endParaRPr kumimoji="1" lang="zh-CN" altLang="en-US" sz="1200" dirty="0">
                    <a:solidFill>
                      <a:srgbClr val="8098B3"/>
                    </a:solidFill>
                    <a:latin typeface="Helvetica"/>
                    <a:cs typeface="Helvetica"/>
                  </a:endParaRPr>
                </a:p>
              </p:txBody>
            </p:sp>
          </p:grpSp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osiaicBubbl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874917" y="6525414"/>
                <a:ext cx="108000" cy="168197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/>
            <p:nvPr/>
          </p:nvSpPr>
          <p:spPr>
            <a:xfrm>
              <a:off x="7016205" y="5953477"/>
              <a:ext cx="176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FFFFFF"/>
                  </a:solidFill>
                  <a:latin typeface="Helvetica"/>
                  <a:cs typeface="Helvetica"/>
                </a:rPr>
                <a:t>Future Expansion</a:t>
              </a:r>
              <a:endParaRPr kumimoji="1" lang="zh-CN" altLang="en-US" sz="1200" dirty="0">
                <a:solidFill>
                  <a:srgbClr val="FFFFFF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62" name="矩形 61"/>
          <p:cNvSpPr>
            <a:spLocks noChangeAspect="1"/>
          </p:cNvSpPr>
          <p:nvPr/>
        </p:nvSpPr>
        <p:spPr>
          <a:xfrm>
            <a:off x="5679556" y="2138103"/>
            <a:ext cx="1908000" cy="3382735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3" name="组 62"/>
          <p:cNvGrpSpPr/>
          <p:nvPr/>
        </p:nvGrpSpPr>
        <p:grpSpPr>
          <a:xfrm>
            <a:off x="6104421" y="4200071"/>
            <a:ext cx="1094724" cy="920372"/>
            <a:chOff x="3403446" y="3336658"/>
            <a:chExt cx="2357482" cy="1982017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8058632">
              <a:off x="3619346" y="3160912"/>
              <a:ext cx="749300" cy="1181100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639072">
              <a:off x="4795728" y="3120758"/>
              <a:ext cx="749300" cy="1181100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4235085" y="4137575"/>
              <a:ext cx="749300" cy="1181100"/>
            </a:xfrm>
            <a:prstGeom prst="rect">
              <a:avLst/>
            </a:prstGeom>
          </p:spPr>
        </p:pic>
      </p:grpSp>
      <p:grpSp>
        <p:nvGrpSpPr>
          <p:cNvPr id="67" name="组 66"/>
          <p:cNvGrpSpPr/>
          <p:nvPr/>
        </p:nvGrpSpPr>
        <p:grpSpPr>
          <a:xfrm>
            <a:off x="6110307" y="3967183"/>
            <a:ext cx="1102362" cy="893005"/>
            <a:chOff x="3421581" y="2832100"/>
            <a:chExt cx="2373930" cy="1923082"/>
          </a:xfrm>
        </p:grpSpPr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91000" y="2832100"/>
              <a:ext cx="749300" cy="1181100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244473">
              <a:off x="4830311" y="3784785"/>
              <a:ext cx="749300" cy="1181100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411167">
              <a:off x="3637481" y="3789982"/>
              <a:ext cx="749300" cy="1181100"/>
            </a:xfrm>
            <a:prstGeom prst="rect">
              <a:avLst/>
            </a:prstGeom>
          </p:spPr>
        </p:pic>
      </p:grpSp>
      <p:sp>
        <p:nvSpPr>
          <p:cNvPr id="71" name="矩形 70"/>
          <p:cNvSpPr>
            <a:spLocks noChangeAspect="1"/>
          </p:cNvSpPr>
          <p:nvPr/>
        </p:nvSpPr>
        <p:spPr>
          <a:xfrm>
            <a:off x="5701408" y="2105060"/>
            <a:ext cx="1908000" cy="806631"/>
          </a:xfrm>
          <a:prstGeom prst="rect">
            <a:avLst/>
          </a:prstGeom>
          <a:blipFill rotWithShape="1">
            <a:blip r:embed="rId10"/>
            <a:srcRect/>
            <a:stretch>
              <a:fillRect l="-570" r="570" b="-15014"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2" name="图片 71" descr="Circles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164"/>
          <a:stretch/>
        </p:blipFill>
        <p:spPr>
          <a:xfrm>
            <a:off x="5690768" y="2120049"/>
            <a:ext cx="1908000" cy="129908"/>
          </a:xfrm>
          <a:prstGeom prst="rect">
            <a:avLst/>
          </a:prstGeom>
          <a:ln>
            <a:noFill/>
          </a:ln>
        </p:spPr>
      </p:pic>
      <p:sp>
        <p:nvSpPr>
          <p:cNvPr id="73" name="椭圆 72"/>
          <p:cNvSpPr>
            <a:spLocks noChangeAspect="1"/>
          </p:cNvSpPr>
          <p:nvPr/>
        </p:nvSpPr>
        <p:spPr>
          <a:xfrm>
            <a:off x="5839770" y="3948305"/>
            <a:ext cx="648000" cy="648000"/>
          </a:xfrm>
          <a:prstGeom prst="ellipse">
            <a:avLst/>
          </a:prstGeom>
          <a:solidFill>
            <a:srgbClr val="E469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600" b="1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Extra</a:t>
            </a:r>
            <a:r>
              <a:rPr kumimoji="1" lang="en-US" altLang="zh-CN" sz="600" b="1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-Curricula Activities</a:t>
            </a:r>
            <a:endParaRPr kumimoji="1" lang="zh-CN" altLang="en-US" sz="600" b="1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>
            <a:off x="6872761" y="3965829"/>
            <a:ext cx="648000" cy="648000"/>
          </a:xfrm>
          <a:prstGeom prst="ellipse">
            <a:avLst/>
          </a:prstGeom>
          <a:solidFill>
            <a:srgbClr val="E469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700" b="1" dirty="0">
                <a:solidFill>
                  <a:srgbClr val="FFFFFF"/>
                </a:solidFill>
                <a:latin typeface="Helvetica Neue UltraLight"/>
                <a:cs typeface="Helvetica Neue UltraLight"/>
              </a:rPr>
              <a:t>External </a:t>
            </a:r>
            <a:r>
              <a:rPr kumimoji="1" lang="en-US" altLang="zh-CN" sz="700" b="1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Events</a:t>
            </a:r>
            <a:endParaRPr kumimoji="1" lang="zh-CN" altLang="en-US" sz="700" b="1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grpSp>
        <p:nvGrpSpPr>
          <p:cNvPr id="75" name="组 74"/>
          <p:cNvGrpSpPr>
            <a:grpSpLocks noChangeAspect="1"/>
          </p:cNvGrpSpPr>
          <p:nvPr/>
        </p:nvGrpSpPr>
        <p:grpSpPr>
          <a:xfrm>
            <a:off x="6325976" y="3091205"/>
            <a:ext cx="648192" cy="648000"/>
            <a:chOff x="4109635" y="2204864"/>
            <a:chExt cx="1061865" cy="1061551"/>
          </a:xfrm>
        </p:grpSpPr>
        <p:sp>
          <p:nvSpPr>
            <p:cNvPr id="76" name="椭圆 75">
              <a:hlinkClick r:id="rId12" action="ppaction://hlinksldjump"/>
            </p:cNvPr>
            <p:cNvSpPr/>
            <p:nvPr/>
          </p:nvSpPr>
          <p:spPr>
            <a:xfrm>
              <a:off x="4109635" y="2204864"/>
              <a:ext cx="1061551" cy="1061551"/>
            </a:xfrm>
            <a:prstGeom prst="ellipse">
              <a:avLst/>
            </a:prstGeom>
            <a:solidFill>
              <a:srgbClr val="E4696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153969" y="2590155"/>
              <a:ext cx="1017531" cy="35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 smtClean="0">
                  <a:solidFill>
                    <a:srgbClr val="FFFFFF"/>
                  </a:solidFill>
                  <a:latin typeface="Helvetica Neue UltraLight"/>
                  <a:cs typeface="Helvetica Neue UltraLight"/>
                </a:rPr>
                <a:t>Academic</a:t>
              </a:r>
              <a:endParaRPr kumimoji="1" lang="zh-CN" altLang="en-US" sz="800" b="1" dirty="0">
                <a:solidFill>
                  <a:srgbClr val="FFFFFF"/>
                </a:solidFill>
                <a:latin typeface="Helvetica Neue UltraLight"/>
                <a:cs typeface="Helvetica Neue UltraLight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5675177" y="2605644"/>
            <a:ext cx="493000" cy="25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WED</a:t>
            </a:r>
            <a:endParaRPr kumimoji="1" lang="zh-CN" altLang="en-US" sz="11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063439" y="2603525"/>
            <a:ext cx="638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THU</a:t>
            </a:r>
            <a:endParaRPr kumimoji="1" lang="zh-CN" altLang="en-US" sz="11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419502" y="2520461"/>
            <a:ext cx="6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FRI</a:t>
            </a:r>
            <a:endParaRPr kumimoji="1" lang="zh-CN" altLang="en-US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829933" y="2603525"/>
            <a:ext cx="638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SAT</a:t>
            </a:r>
            <a:endParaRPr kumimoji="1" lang="zh-CN" altLang="en-US" sz="11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198326" y="2603525"/>
            <a:ext cx="638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SUN</a:t>
            </a:r>
            <a:endParaRPr kumimoji="1" lang="zh-CN" altLang="en-US" sz="11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91" name="组 90"/>
          <p:cNvGrpSpPr>
            <a:grpSpLocks noChangeAspect="1"/>
          </p:cNvGrpSpPr>
          <p:nvPr/>
        </p:nvGrpSpPr>
        <p:grpSpPr>
          <a:xfrm>
            <a:off x="6321449" y="3091205"/>
            <a:ext cx="709054" cy="648000"/>
            <a:chOff x="4099221" y="2204864"/>
            <a:chExt cx="1161569" cy="1061551"/>
          </a:xfrm>
        </p:grpSpPr>
        <p:sp>
          <p:nvSpPr>
            <p:cNvPr id="92" name="椭圆 91">
              <a:hlinkClick r:id="rId12" action="ppaction://hlinksldjump"/>
            </p:cNvPr>
            <p:cNvSpPr/>
            <p:nvPr/>
          </p:nvSpPr>
          <p:spPr>
            <a:xfrm>
              <a:off x="4109635" y="2204864"/>
              <a:ext cx="1061551" cy="1061551"/>
            </a:xfrm>
            <a:prstGeom prst="ellipse">
              <a:avLst/>
            </a:prstGeom>
            <a:solidFill>
              <a:srgbClr val="24AE9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099221" y="2590155"/>
              <a:ext cx="1161569" cy="35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b="1" dirty="0" smtClean="0">
                  <a:solidFill>
                    <a:srgbClr val="FFFFFF"/>
                  </a:solidFill>
                  <a:latin typeface="Helvetica Neue UltraLight"/>
                  <a:cs typeface="Helvetica Neue UltraLight"/>
                </a:rPr>
                <a:t>Co-workers</a:t>
              </a:r>
              <a:endParaRPr kumimoji="1" lang="zh-CN" altLang="en-US" sz="800" b="1" dirty="0">
                <a:solidFill>
                  <a:srgbClr val="FFFFFF"/>
                </a:solidFill>
                <a:latin typeface="Helvetica Neue UltraLight"/>
                <a:cs typeface="Helvetica Neue UltraLight"/>
              </a:endParaRPr>
            </a:p>
          </p:txBody>
        </p:sp>
      </p:grpSp>
      <p:grpSp>
        <p:nvGrpSpPr>
          <p:cNvPr id="94" name="组 93"/>
          <p:cNvGrpSpPr>
            <a:grpSpLocks noChangeAspect="1"/>
          </p:cNvGrpSpPr>
          <p:nvPr/>
        </p:nvGrpSpPr>
        <p:grpSpPr>
          <a:xfrm>
            <a:off x="5839578" y="3945443"/>
            <a:ext cx="648192" cy="648000"/>
            <a:chOff x="4109635" y="2204864"/>
            <a:chExt cx="1061865" cy="1061551"/>
          </a:xfrm>
        </p:grpSpPr>
        <p:sp>
          <p:nvSpPr>
            <p:cNvPr id="95" name="椭圆 94">
              <a:hlinkClick r:id="rId12" action="ppaction://hlinksldjump"/>
            </p:cNvPr>
            <p:cNvSpPr/>
            <p:nvPr/>
          </p:nvSpPr>
          <p:spPr>
            <a:xfrm>
              <a:off x="4109635" y="2204864"/>
              <a:ext cx="1061551" cy="1061551"/>
            </a:xfrm>
            <a:prstGeom prst="ellipse">
              <a:avLst/>
            </a:prstGeom>
            <a:solidFill>
              <a:srgbClr val="24AE9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4153969" y="2590155"/>
              <a:ext cx="1017531" cy="35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1" dirty="0" smtClean="0">
                  <a:solidFill>
                    <a:srgbClr val="FFFFFF"/>
                  </a:solidFill>
                  <a:latin typeface="Helvetica Neue UltraLight"/>
                  <a:cs typeface="Helvetica Neue UltraLight"/>
                </a:rPr>
                <a:t>Family</a:t>
              </a:r>
              <a:endParaRPr kumimoji="1" lang="zh-CN" altLang="en-US" sz="800" b="1" dirty="0">
                <a:solidFill>
                  <a:srgbClr val="FFFFFF"/>
                </a:solidFill>
                <a:latin typeface="Helvetica Neue UltraLight"/>
                <a:cs typeface="Helvetica Neue UltraLight"/>
              </a:endParaRPr>
            </a:p>
          </p:txBody>
        </p:sp>
      </p:grpSp>
      <p:grpSp>
        <p:nvGrpSpPr>
          <p:cNvPr id="97" name="组 96"/>
          <p:cNvGrpSpPr>
            <a:grpSpLocks noChangeAspect="1"/>
          </p:cNvGrpSpPr>
          <p:nvPr/>
        </p:nvGrpSpPr>
        <p:grpSpPr>
          <a:xfrm>
            <a:off x="6872735" y="3960743"/>
            <a:ext cx="648192" cy="648000"/>
            <a:chOff x="4109635" y="2204864"/>
            <a:chExt cx="1061865" cy="1061551"/>
          </a:xfrm>
        </p:grpSpPr>
        <p:sp>
          <p:nvSpPr>
            <p:cNvPr id="98" name="椭圆 97">
              <a:hlinkClick r:id="rId12" action="ppaction://hlinksldjump"/>
            </p:cNvPr>
            <p:cNvSpPr/>
            <p:nvPr/>
          </p:nvSpPr>
          <p:spPr>
            <a:xfrm>
              <a:off x="4109635" y="2204864"/>
              <a:ext cx="1061551" cy="1061551"/>
            </a:xfrm>
            <a:prstGeom prst="ellipse">
              <a:avLst/>
            </a:prstGeom>
            <a:solidFill>
              <a:srgbClr val="24AE9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4153969" y="2590155"/>
              <a:ext cx="1017531" cy="352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800" b="1" dirty="0" smtClean="0">
                  <a:solidFill>
                    <a:srgbClr val="FFFFFF"/>
                  </a:solidFill>
                  <a:latin typeface="Helvetica Neue UltraLight"/>
                  <a:cs typeface="Helvetica Neue UltraLight"/>
                </a:rPr>
                <a:t>Friends</a:t>
              </a:r>
              <a:endParaRPr kumimoji="1" lang="zh-CN" altLang="en-US" sz="800" b="1" dirty="0">
                <a:solidFill>
                  <a:srgbClr val="FFFFFF"/>
                </a:solidFill>
                <a:latin typeface="Helvetica Neue UltraLight"/>
                <a:cs typeface="Helvetica Neue UltraLight"/>
              </a:endParaRPr>
            </a:p>
          </p:txBody>
        </p:sp>
      </p:grpSp>
      <p:grpSp>
        <p:nvGrpSpPr>
          <p:cNvPr id="84" name="组 83"/>
          <p:cNvGrpSpPr>
            <a:grpSpLocks noChangeAspect="1"/>
          </p:cNvGrpSpPr>
          <p:nvPr/>
        </p:nvGrpSpPr>
        <p:grpSpPr>
          <a:xfrm>
            <a:off x="5151462" y="1277310"/>
            <a:ext cx="2880000" cy="5045427"/>
            <a:chOff x="2123728" y="-821132"/>
            <a:chExt cx="4824000" cy="8451091"/>
          </a:xfrm>
        </p:grpSpPr>
        <p:grpSp>
          <p:nvGrpSpPr>
            <p:cNvPr id="85" name="组 84"/>
            <p:cNvGrpSpPr/>
            <p:nvPr/>
          </p:nvGrpSpPr>
          <p:grpSpPr>
            <a:xfrm>
              <a:off x="2123728" y="-821132"/>
              <a:ext cx="4824000" cy="8451091"/>
              <a:chOff x="2147841" y="-799675"/>
              <a:chExt cx="4797366" cy="8404431"/>
            </a:xfrm>
          </p:grpSpPr>
          <p:grpSp>
            <p:nvGrpSpPr>
              <p:cNvPr id="87" name="组 86"/>
              <p:cNvGrpSpPr/>
              <p:nvPr/>
            </p:nvGrpSpPr>
            <p:grpSpPr>
              <a:xfrm>
                <a:off x="2147841" y="-799675"/>
                <a:ext cx="4797366" cy="8404431"/>
                <a:chOff x="2147841" y="-799675"/>
                <a:chExt cx="4797366" cy="8404431"/>
              </a:xfrm>
            </p:grpSpPr>
            <p:pic>
              <p:nvPicPr>
                <p:cNvPr id="89" name="内容占位符 4" descr="iphone5-vertical.png"/>
                <p:cNvPicPr>
                  <a:picLocks noChangeAspect="1"/>
                </p:cNvPicPr>
                <p:nvPr/>
              </p:nvPicPr>
              <p:blipFill rotWithShape="1">
                <a:blip r:embed="rId13">
                  <a:clrChange>
                    <a:clrFrom>
                      <a:srgbClr val="BCBCBC"/>
                    </a:clrFrom>
                    <a:clrTo>
                      <a:srgbClr val="BCBCBC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0" b="100000" l="0" r="100000">
                              <a14:foregroundMark x1="13000" y1="35944" x2="13000" y2="35944"/>
                              <a14:backgroundMark x1="50850" y1="30861" x2="50850" y2="30861"/>
                              <a14:backgroundMark x1="47350" y1="38361" x2="47350" y2="38361"/>
                              <a14:backgroundMark x1="18650" y1="18556" x2="82150" y2="185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94" t="2427" r="3268" b="3240"/>
                <a:stretch/>
              </p:blipFill>
              <p:spPr>
                <a:xfrm>
                  <a:off x="2147841" y="-799675"/>
                  <a:ext cx="4797366" cy="8404431"/>
                </a:xfrm>
                <a:prstGeom prst="rect">
                  <a:avLst/>
                </a:prstGeom>
              </p:spPr>
            </p:pic>
            <p:sp>
              <p:nvSpPr>
                <p:cNvPr id="90" name="矩形 89"/>
                <p:cNvSpPr/>
                <p:nvPr/>
              </p:nvSpPr>
              <p:spPr>
                <a:xfrm>
                  <a:off x="3069758" y="620696"/>
                  <a:ext cx="3149993" cy="5616616"/>
                </a:xfrm>
                <a:prstGeom prst="rect">
                  <a:avLst/>
                </a:prstGeom>
                <a:noFill/>
                <a:ln>
                  <a:solidFill>
                    <a:srgbClr val="80808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8" name="矩形 1"/>
              <p:cNvSpPr/>
              <p:nvPr/>
            </p:nvSpPr>
            <p:spPr>
              <a:xfrm>
                <a:off x="3078191" y="620696"/>
                <a:ext cx="3149993" cy="5616616"/>
              </a:xfrm>
              <a:prstGeom prst="rect">
                <a:avLst/>
              </a:prstGeom>
              <a:noFill/>
              <a:ln>
                <a:solidFill>
                  <a:srgbClr val="80808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86" name="矩形 85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833946" y="1121400"/>
            <a:ext cx="3462376" cy="5201337"/>
          </a:xfrm>
          <a:prstGeom prst="rect">
            <a:avLst/>
          </a:prstGeom>
          <a:solidFill>
            <a:srgbClr val="F7F8F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0" name="组 99"/>
          <p:cNvGrpSpPr/>
          <p:nvPr/>
        </p:nvGrpSpPr>
        <p:grpSpPr>
          <a:xfrm>
            <a:off x="3426766" y="1900056"/>
            <a:ext cx="2211294" cy="3340297"/>
            <a:chOff x="7262847" y="1882588"/>
            <a:chExt cx="2211294" cy="3340297"/>
          </a:xfrm>
        </p:grpSpPr>
        <p:sp>
          <p:nvSpPr>
            <p:cNvPr id="101" name="矩形 100"/>
            <p:cNvSpPr/>
            <p:nvPr/>
          </p:nvSpPr>
          <p:spPr>
            <a:xfrm>
              <a:off x="7262847" y="1882588"/>
              <a:ext cx="2211294" cy="3018118"/>
            </a:xfrm>
            <a:prstGeom prst="rect">
              <a:avLst/>
            </a:prstGeom>
            <a:solidFill>
              <a:srgbClr val="1BC4B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1BC4BA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7262848" y="3283893"/>
              <a:ext cx="221129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 smtClean="0">
                  <a:solidFill>
                    <a:srgbClr val="F7F8FE"/>
                  </a:solidFill>
                  <a:latin typeface="Helvetica Neue Light"/>
                  <a:cs typeface="Helvetica Neue Light"/>
                </a:rPr>
                <a:t>Other organizations:</a:t>
              </a:r>
            </a:p>
            <a:p>
              <a:pPr algn="ctr"/>
              <a:r>
                <a:rPr kumimoji="1" lang="en-US" altLang="zh-CN" sz="2000" dirty="0" smtClean="0">
                  <a:solidFill>
                    <a:srgbClr val="F7F8FE"/>
                  </a:solidFill>
                  <a:latin typeface="Helvetica Neue Light"/>
                  <a:cs typeface="Helvetica Neue Light"/>
                </a:rPr>
                <a:t>NGOs</a:t>
              </a:r>
            </a:p>
            <a:p>
              <a:pPr algn="ctr"/>
              <a:r>
                <a:rPr kumimoji="1" lang="en-US" altLang="zh-CN" sz="2000" dirty="0" smtClean="0">
                  <a:solidFill>
                    <a:srgbClr val="F7F8FE"/>
                  </a:solidFill>
                  <a:latin typeface="Helvetica Neue Light"/>
                  <a:cs typeface="Helvetica Neue Light"/>
                </a:rPr>
                <a:t>Government</a:t>
              </a:r>
            </a:p>
            <a:p>
              <a:pPr algn="ctr"/>
              <a:r>
                <a:rPr kumimoji="1" lang="en-US" altLang="zh-CN" sz="2000" dirty="0" smtClean="0">
                  <a:solidFill>
                    <a:srgbClr val="F7F8FE"/>
                  </a:solidFill>
                  <a:latin typeface="Helvetica Neue Light"/>
                  <a:cs typeface="Helvetica Neue Light"/>
                </a:rPr>
                <a:t>Private companies</a:t>
              </a:r>
            </a:p>
            <a:p>
              <a:pPr algn="ctr"/>
              <a:endParaRPr kumimoji="1" lang="zh-CN" altLang="en-US" sz="2000" dirty="0">
                <a:solidFill>
                  <a:srgbClr val="F7F8FE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03" name="图片 102" descr="handshake1.png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26" y="2294023"/>
              <a:ext cx="865474" cy="865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46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4788E-7 -3.63215E-6 L -0.21561 -3.6321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9045E-6 -2.0037E-6 L -4.99045E-6 0.1156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6608E-6 4.68302E-6 L -0.00121 0.1568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78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3" grpId="1" animBg="1"/>
      <p:bldP spid="74" grpId="0" animBg="1"/>
      <p:bldP spid="74" grpId="1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549778" y="474226"/>
            <a:ext cx="8229600" cy="1339787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1BC4BA"/>
                </a:solidFill>
                <a:latin typeface="Helvetica Neue Bold Condensed"/>
                <a:cs typeface="Helvetica Neue Bold Condensed"/>
              </a:rPr>
              <a:t>Address clear, unmet, large market demand</a:t>
            </a:r>
            <a:endParaRPr kumimoji="1" lang="zh-CN" altLang="en-US" dirty="0">
              <a:solidFill>
                <a:srgbClr val="1BC4BA"/>
              </a:solidFill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49778" y="1656130"/>
            <a:ext cx="8229600" cy="1339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 smtClean="0">
                <a:solidFill>
                  <a:srgbClr val="55CAE3"/>
                </a:solidFill>
                <a:latin typeface="Helvetica Neue Bold Condensed"/>
                <a:cs typeface="Helvetica Neue Bold Condensed"/>
              </a:rPr>
              <a:t>Strong, competitive, unique selling points</a:t>
            </a:r>
            <a:endParaRPr kumimoji="1" lang="zh-CN" altLang="en-US" dirty="0">
              <a:solidFill>
                <a:srgbClr val="55CAE3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49778" y="2838034"/>
            <a:ext cx="8229600" cy="1339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 smtClean="0">
                <a:solidFill>
                  <a:srgbClr val="16A1DB"/>
                </a:solidFill>
                <a:latin typeface="Helvetica Neue Bold Condensed"/>
                <a:cs typeface="Helvetica Neue Bold Condensed"/>
              </a:rPr>
              <a:t>Opportunity for future diversification and growth</a:t>
            </a:r>
            <a:endParaRPr kumimoji="1" lang="zh-CN" altLang="en-US" dirty="0">
              <a:solidFill>
                <a:srgbClr val="16A1DB"/>
              </a:solidFill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8956" y="4019938"/>
            <a:ext cx="9111244" cy="1339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 smtClean="0">
                <a:solidFill>
                  <a:srgbClr val="EC6B4F"/>
                </a:solidFill>
                <a:latin typeface="Helvetica Neue Bold Condensed"/>
                <a:cs typeface="Helvetica Neue Bold Condensed"/>
              </a:rPr>
              <a:t>Significant, sustained financial returns on investment</a:t>
            </a:r>
            <a:endParaRPr kumimoji="1" lang="zh-CN" altLang="en-US" dirty="0">
              <a:solidFill>
                <a:srgbClr val="EC6B4F"/>
              </a:solidFill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08956" y="5201841"/>
            <a:ext cx="9111244" cy="1339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 smtClean="0">
                <a:solidFill>
                  <a:srgbClr val="E4696C"/>
                </a:solidFill>
                <a:latin typeface="Helvetica Neue Bold Condensed"/>
                <a:cs typeface="Helvetica Neue Bold Condensed"/>
              </a:rPr>
              <a:t>Passionate, dedicated team</a:t>
            </a:r>
            <a:endParaRPr kumimoji="1" lang="zh-CN" altLang="en-US" dirty="0">
              <a:solidFill>
                <a:srgbClr val="E4696C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5608" y="2534252"/>
            <a:ext cx="4900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Why </a:t>
            </a:r>
            <a:r>
              <a:rPr kumimoji="1" lang="en-US" altLang="zh-CN" sz="5400" dirty="0" err="1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Clan</a:t>
            </a:r>
            <a:r>
              <a:rPr kumimoji="1" lang="en-US" altLang="zh-CN" sz="5400" dirty="0" err="1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°d</a:t>
            </a:r>
            <a:r>
              <a:rPr kumimoji="1" lang="en-US" altLang="zh-CN" sz="5400" dirty="0" err="1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ar</a:t>
            </a:r>
            <a:r>
              <a:rPr kumimoji="1" lang="en-US" altLang="zh-CN" sz="54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?</a:t>
            </a:r>
            <a:endParaRPr kumimoji="1" lang="zh-CN" altLang="en-US" sz="54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147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4" grpId="0"/>
      <p:bldP spid="5" grpId="0"/>
      <p:bldP spid="6" grpId="0"/>
      <p:bldP spid="7" grpId="0"/>
      <p:bldP spid="7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47944" y="2593920"/>
            <a:ext cx="8229600" cy="2592288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Together,</a:t>
            </a:r>
            <a:b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</a:br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We Make Our Lives Simpler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3410002" y="1189975"/>
            <a:ext cx="2238093" cy="2238093"/>
            <a:chOff x="5732915" y="415455"/>
            <a:chExt cx="2416645" cy="2416645"/>
          </a:xfrm>
        </p:grpSpPr>
        <p:sp>
          <p:nvSpPr>
            <p:cNvPr id="5" name="圆角矩形 4"/>
            <p:cNvSpPr/>
            <p:nvPr/>
          </p:nvSpPr>
          <p:spPr>
            <a:xfrm>
              <a:off x="5732915" y="415455"/>
              <a:ext cx="2416645" cy="2416645"/>
            </a:xfrm>
            <a:prstGeom prst="roundRect">
              <a:avLst/>
            </a:prstGeom>
            <a:solidFill>
              <a:srgbClr val="F7F8FE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85710" y="740929"/>
              <a:ext cx="1711192" cy="1711192"/>
            </a:xfrm>
            <a:prstGeom prst="ellipse">
              <a:avLst/>
            </a:prstGeom>
            <a:blipFill rotWithShape="1">
              <a:blip r:embed="rId2"/>
              <a:srcRect/>
              <a:stretch>
                <a:fillRect b="-22206"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509064" y="1181957"/>
              <a:ext cx="864347" cy="86434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200000">
              <a:off x="6632475" y="1023840"/>
              <a:ext cx="1746474" cy="1110087"/>
            </a:xfrm>
            <a:prstGeom prst="triangle">
              <a:avLst/>
            </a:prstGeom>
            <a:solidFill>
              <a:srgbClr val="F7F8FE"/>
            </a:solidFill>
            <a:ln>
              <a:solidFill>
                <a:srgbClr val="F7F8F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50376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7031" y="2785336"/>
            <a:ext cx="48698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 dirty="0" err="1" smtClean="0">
                <a:latin typeface="Helvetica Neue Light"/>
                <a:cs typeface="Helvetica Neue Light"/>
              </a:rPr>
              <a:t>Cla</a:t>
            </a:r>
            <a:r>
              <a:rPr lang="en-US" altLang="zh-CN" sz="2000" i="1" dirty="0" err="1">
                <a:latin typeface="Helvetica Neue Light"/>
                <a:cs typeface="Helvetica Neue Light"/>
              </a:rPr>
              <a:t>n°</a:t>
            </a:r>
            <a:r>
              <a:rPr kumimoji="1" lang="en-US" altLang="zh-CN" sz="2000" i="1" dirty="0" err="1" smtClean="0">
                <a:latin typeface="Helvetica Neue Light"/>
                <a:cs typeface="Helvetica Neue Light"/>
              </a:rPr>
              <a:t>dar</a:t>
            </a:r>
            <a:r>
              <a:rPr kumimoji="1" lang="en-US" altLang="zh-CN" sz="2000" i="1" dirty="0" smtClean="0">
                <a:latin typeface="Helvetica Neue Light"/>
                <a:cs typeface="Helvetica Neue Light"/>
              </a:rPr>
              <a:t> is an event/task management innovation that resolves miscommunication and inefficiency in managing group activities </a:t>
            </a:r>
            <a:endParaRPr kumimoji="1" lang="zh-CN" altLang="en-US" sz="2000" i="1" dirty="0">
              <a:latin typeface="Helvetica Neue Light"/>
              <a:cs typeface="Helvetica Neue Light"/>
            </a:endParaRPr>
          </a:p>
        </p:txBody>
      </p:sp>
      <p:grpSp>
        <p:nvGrpSpPr>
          <p:cNvPr id="5" name="组 4"/>
          <p:cNvGrpSpPr>
            <a:grpSpLocks noChangeAspect="1"/>
          </p:cNvGrpSpPr>
          <p:nvPr/>
        </p:nvGrpSpPr>
        <p:grpSpPr>
          <a:xfrm>
            <a:off x="961668" y="2284475"/>
            <a:ext cx="2178094" cy="2178094"/>
            <a:chOff x="5732916" y="415456"/>
            <a:chExt cx="2338688" cy="23386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5732916" y="415456"/>
              <a:ext cx="2338688" cy="23386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085710" y="740929"/>
              <a:ext cx="1711192" cy="1711192"/>
            </a:xfrm>
            <a:prstGeom prst="ellipse">
              <a:avLst/>
            </a:prstGeom>
            <a:blipFill rotWithShape="1">
              <a:blip r:embed="rId3"/>
              <a:srcRect/>
              <a:stretch>
                <a:fillRect b="-22206"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509064" y="1181957"/>
              <a:ext cx="864347" cy="86434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6200000">
              <a:off x="6632475" y="1023840"/>
              <a:ext cx="1746474" cy="1110087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5513424" y="539968"/>
            <a:ext cx="3898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n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022401" y="539968"/>
            <a:ext cx="38204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a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221502" y="539968"/>
            <a:ext cx="2831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l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21705" y="539968"/>
            <a:ext cx="37466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e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00319" y="539968"/>
            <a:ext cx="4050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C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720326" y="539968"/>
            <a:ext cx="72388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err="1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dar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532823" y="539968"/>
            <a:ext cx="34881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°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0" name="标题 1"/>
          <p:cNvSpPr txBox="1">
            <a:spLocks/>
          </p:cNvSpPr>
          <p:nvPr/>
        </p:nvSpPr>
        <p:spPr>
          <a:xfrm>
            <a:off x="-324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 smtClean="0">
                <a:solidFill>
                  <a:srgbClr val="536075"/>
                </a:solidFill>
                <a:latin typeface="Helvetica Neue Bold Condensed"/>
                <a:cs typeface="Helvetica Neue Bold Condensed"/>
              </a:rPr>
              <a:t>Our Solution:</a:t>
            </a:r>
            <a:endParaRPr kumimoji="1" lang="zh-CN" altLang="en-US" sz="3200" dirty="0">
              <a:solidFill>
                <a:srgbClr val="536075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标题 1"/>
          <p:cNvSpPr txBox="1">
            <a:spLocks/>
          </p:cNvSpPr>
          <p:nvPr/>
        </p:nvSpPr>
        <p:spPr>
          <a:xfrm>
            <a:off x="406209" y="26998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Our Solution: </a:t>
            </a:r>
            <a:r>
              <a:rPr kumimoji="1" lang="en-US" altLang="zh-CN" sz="3200" dirty="0" err="1" smtClean="0">
                <a:solidFill>
                  <a:srgbClr val="F7F8FE"/>
                </a:solidFill>
                <a:latin typeface="Helvetica Neue Bold Condensed"/>
                <a:cs typeface="Helvetica Neue Bold Condensed"/>
              </a:rPr>
              <a:t>Clan°dar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2" name="内容占位符 4" descr="iphone5-vertical.png"/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BCBCBC"/>
              </a:clrFrom>
              <a:clrTo>
                <a:srgbClr val="BCBCB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48" r="-113648"/>
          <a:stretch>
            <a:fillRect/>
          </a:stretch>
        </p:blipFill>
        <p:spPr>
          <a:xfrm>
            <a:off x="-3492896" y="-1015883"/>
            <a:ext cx="16200000" cy="8909379"/>
          </a:xfrm>
        </p:spPr>
      </p:pic>
      <p:grpSp>
        <p:nvGrpSpPr>
          <p:cNvPr id="27" name="组 26"/>
          <p:cNvGrpSpPr/>
          <p:nvPr/>
        </p:nvGrpSpPr>
        <p:grpSpPr>
          <a:xfrm>
            <a:off x="3059832" y="620688"/>
            <a:ext cx="3172691" cy="5631526"/>
            <a:chOff x="3059832" y="620688"/>
            <a:chExt cx="3172691" cy="5631526"/>
          </a:xfrm>
        </p:grpSpPr>
        <p:grpSp>
          <p:nvGrpSpPr>
            <p:cNvPr id="21" name="组 20"/>
            <p:cNvGrpSpPr/>
            <p:nvPr/>
          </p:nvGrpSpPr>
          <p:grpSpPr>
            <a:xfrm>
              <a:off x="3059832" y="620688"/>
              <a:ext cx="3172691" cy="5631526"/>
              <a:chOff x="3059277" y="679106"/>
              <a:chExt cx="3172691" cy="5631526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060184" y="679106"/>
                <a:ext cx="3168000" cy="5616616"/>
              </a:xfrm>
              <a:prstGeom prst="rect">
                <a:avLst/>
              </a:prstGeom>
              <a:solidFill>
                <a:srgbClr val="F7F8FE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13" name="图片 12" descr="Circles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277" y="679106"/>
                <a:ext cx="3172691" cy="5631526"/>
              </a:xfrm>
              <a:prstGeom prst="rect">
                <a:avLst/>
              </a:prstGeom>
              <a:ln>
                <a:solidFill>
                  <a:srgbClr val="A0A0A0"/>
                </a:solidFill>
              </a:ln>
            </p:spPr>
          </p:pic>
          <p:grpSp>
            <p:nvGrpSpPr>
              <p:cNvPr id="16" name="组 15"/>
              <p:cNvGrpSpPr/>
              <p:nvPr/>
            </p:nvGrpSpPr>
            <p:grpSpPr>
              <a:xfrm>
                <a:off x="4130762" y="1634031"/>
                <a:ext cx="1015061" cy="1015061"/>
                <a:chOff x="5732915" y="415455"/>
                <a:chExt cx="2416645" cy="2416645"/>
              </a:xfrm>
            </p:grpSpPr>
            <p:sp>
              <p:nvSpPr>
                <p:cNvPr id="17" name="圆角矩形 16"/>
                <p:cNvSpPr/>
                <p:nvPr/>
              </p:nvSpPr>
              <p:spPr>
                <a:xfrm>
                  <a:off x="5732915" y="415455"/>
                  <a:ext cx="2416645" cy="2416645"/>
                </a:xfrm>
                <a:prstGeom prst="roundRect">
                  <a:avLst/>
                </a:prstGeom>
                <a:solidFill>
                  <a:srgbClr val="F7F8FE"/>
                </a:solidFill>
                <a:ln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8" name="椭圆 17"/>
                <p:cNvSpPr/>
                <p:nvPr/>
              </p:nvSpPr>
              <p:spPr>
                <a:xfrm>
                  <a:off x="6085710" y="740929"/>
                  <a:ext cx="1711192" cy="1711192"/>
                </a:xfrm>
                <a:prstGeom prst="ellipse">
                  <a:avLst/>
                </a:prstGeom>
                <a:blipFill rotWithShape="1">
                  <a:blip r:embed="rId3"/>
                  <a:srcRect/>
                  <a:stretch>
                    <a:fillRect b="-22206"/>
                  </a:stretch>
                </a:blip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9" name="椭圆 18"/>
                <p:cNvSpPr/>
                <p:nvPr/>
              </p:nvSpPr>
              <p:spPr>
                <a:xfrm>
                  <a:off x="6509064" y="1181957"/>
                  <a:ext cx="864347" cy="86434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" name="等腰三角形 19"/>
                <p:cNvSpPr/>
                <p:nvPr/>
              </p:nvSpPr>
              <p:spPr>
                <a:xfrm rot="16200000">
                  <a:off x="6632475" y="1023840"/>
                  <a:ext cx="1746474" cy="1110087"/>
                </a:xfrm>
                <a:prstGeom prst="triangle">
                  <a:avLst/>
                </a:prstGeom>
                <a:solidFill>
                  <a:srgbClr val="F7F8FE"/>
                </a:solidFill>
                <a:ln>
                  <a:solidFill>
                    <a:srgbClr val="F7F8FE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26" name="圆角矩形 25">
              <a:hlinkClick r:id="rId6" action="ppaction://hlinksldjump"/>
            </p:cNvPr>
            <p:cNvSpPr/>
            <p:nvPr/>
          </p:nvSpPr>
          <p:spPr>
            <a:xfrm>
              <a:off x="3515854" y="4344387"/>
              <a:ext cx="2264597" cy="216024"/>
            </a:xfrm>
            <a:prstGeom prst="roundRect">
              <a:avLst/>
            </a:prstGeom>
            <a:solidFill>
              <a:srgbClr val="3F80CD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dirty="0" smtClean="0">
                  <a:latin typeface="Helvetica"/>
                  <a:cs typeface="Helvetica"/>
                </a:rPr>
                <a:t>Login in</a:t>
              </a:r>
              <a:endParaRPr kumimoji="1" lang="zh-CN" altLang="en-US" sz="700" dirty="0">
                <a:latin typeface="Helvetica"/>
                <a:cs typeface="Helvetic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3531539" y="4005644"/>
            <a:ext cx="1328493" cy="143444"/>
          </a:xfrm>
          <a:prstGeom prst="rect">
            <a:avLst/>
          </a:prstGeom>
          <a:solidFill>
            <a:srgbClr val="F0F2F5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800" dirty="0" smtClean="0">
                <a:latin typeface="Wingdings"/>
                <a:ea typeface="Wingdings"/>
                <a:cs typeface="Wingdings"/>
                <a:sym typeface="Wingdings"/>
              </a:rPr>
              <a:t></a:t>
            </a:r>
            <a:endParaRPr kumimoji="1" lang="zh-CN" altLang="en-US" sz="800" dirty="0"/>
          </a:p>
        </p:txBody>
      </p:sp>
      <p:sp>
        <p:nvSpPr>
          <p:cNvPr id="24" name="文本框 23"/>
          <p:cNvSpPr txBox="1"/>
          <p:nvPr/>
        </p:nvSpPr>
        <p:spPr>
          <a:xfrm>
            <a:off x="3531539" y="3789612"/>
            <a:ext cx="1328493" cy="164148"/>
          </a:xfrm>
          <a:prstGeom prst="rect">
            <a:avLst/>
          </a:prstGeom>
          <a:solidFill>
            <a:srgbClr val="F0F2F5"/>
          </a:solidFill>
        </p:spPr>
        <p:txBody>
          <a:bodyPr wrap="square" rtlCol="0">
            <a:spAutoFit/>
          </a:bodyPr>
          <a:lstStyle/>
          <a:p>
            <a:pPr algn="dist">
              <a:lnSpc>
                <a:spcPct val="50000"/>
              </a:lnSpc>
            </a:pPr>
            <a:r>
              <a:rPr kumimoji="1" lang="en-US" altLang="zh-CN" sz="800" dirty="0" err="1" smtClean="0"/>
              <a:t>wangxiaoming@gmail.com</a:t>
            </a:r>
            <a:endParaRPr kumimoji="1" lang="zh-CN" altLang="en-US" sz="800" dirty="0"/>
          </a:p>
        </p:txBody>
      </p:sp>
      <p:grpSp>
        <p:nvGrpSpPr>
          <p:cNvPr id="51" name="组 50"/>
          <p:cNvGrpSpPr/>
          <p:nvPr/>
        </p:nvGrpSpPr>
        <p:grpSpPr>
          <a:xfrm>
            <a:off x="1043608" y="2610192"/>
            <a:ext cx="2378322" cy="1322864"/>
            <a:chOff x="873469" y="2538185"/>
            <a:chExt cx="2378322" cy="1322864"/>
          </a:xfrm>
        </p:grpSpPr>
        <p:grpSp>
          <p:nvGrpSpPr>
            <p:cNvPr id="37" name="组 36"/>
            <p:cNvGrpSpPr/>
            <p:nvPr/>
          </p:nvGrpSpPr>
          <p:grpSpPr>
            <a:xfrm>
              <a:off x="971601" y="2538185"/>
              <a:ext cx="2280190" cy="1322864"/>
              <a:chOff x="1407950" y="1310202"/>
              <a:chExt cx="2701685" cy="1454378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407950" y="1310202"/>
                <a:ext cx="2016224" cy="1454378"/>
              </a:xfrm>
              <a:prstGeom prst="rect">
                <a:avLst/>
              </a:prstGeom>
              <a:noFill/>
              <a:ln>
                <a:noFill/>
                <a:prstDash val="dash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 smtClean="0">
                    <a:latin typeface="Helvetica Neue"/>
                    <a:cs typeface="Helvetica Neue"/>
                  </a:rPr>
                  <a:t>Login in with school email account</a:t>
                </a:r>
                <a:endParaRPr kumimoji="1" lang="zh-CN" altLang="en-US" sz="20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39" name="直线连接符 38"/>
              <p:cNvCxnSpPr/>
              <p:nvPr/>
            </p:nvCxnSpPr>
            <p:spPr>
              <a:xfrm>
                <a:off x="1981318" y="2735639"/>
                <a:ext cx="2128317" cy="0"/>
              </a:xfrm>
              <a:prstGeom prst="line">
                <a:avLst/>
              </a:prstGeom>
              <a:ln w="38100" cap="rnd" cmpd="sng">
                <a:solidFill>
                  <a:srgbClr val="D4D6DD"/>
                </a:solidFill>
                <a:bevel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9" name="任意形状 28"/>
            <p:cNvSpPr/>
            <p:nvPr/>
          </p:nvSpPr>
          <p:spPr>
            <a:xfrm>
              <a:off x="873469" y="3188786"/>
              <a:ext cx="603918" cy="645939"/>
            </a:xfrm>
            <a:custGeom>
              <a:avLst/>
              <a:gdLst>
                <a:gd name="connsiteX0" fmla="*/ 9504 w 608280"/>
                <a:gd name="connsiteY0" fmla="*/ 0 h 645939"/>
                <a:gd name="connsiteX1" fmla="*/ 28820 w 608280"/>
                <a:gd name="connsiteY1" fmla="*/ 391127 h 645939"/>
                <a:gd name="connsiteX2" fmla="*/ 250946 w 608280"/>
                <a:gd name="connsiteY2" fmla="*/ 618077 h 645939"/>
                <a:gd name="connsiteX3" fmla="*/ 608280 w 608280"/>
                <a:gd name="connsiteY3" fmla="*/ 642220 h 645939"/>
                <a:gd name="connsiteX0" fmla="*/ 9504 w 608280"/>
                <a:gd name="connsiteY0" fmla="*/ 0 h 645939"/>
                <a:gd name="connsiteX1" fmla="*/ 28820 w 608280"/>
                <a:gd name="connsiteY1" fmla="*/ 391127 h 645939"/>
                <a:gd name="connsiteX2" fmla="*/ 250946 w 608280"/>
                <a:gd name="connsiteY2" fmla="*/ 618077 h 645939"/>
                <a:gd name="connsiteX3" fmla="*/ 608280 w 608280"/>
                <a:gd name="connsiteY3" fmla="*/ 642220 h 645939"/>
                <a:gd name="connsiteX0" fmla="*/ 5142 w 603918"/>
                <a:gd name="connsiteY0" fmla="*/ 0 h 645939"/>
                <a:gd name="connsiteX1" fmla="*/ 24458 w 603918"/>
                <a:gd name="connsiteY1" fmla="*/ 391127 h 645939"/>
                <a:gd name="connsiteX2" fmla="*/ 246584 w 603918"/>
                <a:gd name="connsiteY2" fmla="*/ 618077 h 645939"/>
                <a:gd name="connsiteX3" fmla="*/ 603918 w 603918"/>
                <a:gd name="connsiteY3" fmla="*/ 642220 h 64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3918" h="645939">
                  <a:moveTo>
                    <a:pt x="5142" y="0"/>
                  </a:moveTo>
                  <a:cubicBezTo>
                    <a:pt x="5952" y="147814"/>
                    <a:pt x="-15782" y="288114"/>
                    <a:pt x="24458" y="391127"/>
                  </a:cubicBezTo>
                  <a:cubicBezTo>
                    <a:pt x="64698" y="494140"/>
                    <a:pt x="150007" y="576228"/>
                    <a:pt x="246584" y="618077"/>
                  </a:cubicBezTo>
                  <a:cubicBezTo>
                    <a:pt x="343161" y="659926"/>
                    <a:pt x="603918" y="642220"/>
                    <a:pt x="603918" y="642220"/>
                  </a:cubicBezTo>
                </a:path>
              </a:pathLst>
            </a:custGeom>
            <a:ln w="38100" cap="rnd" cmpd="sng">
              <a:solidFill>
                <a:srgbClr val="D4D6DD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48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4143E-6 -2.6696E-6 C 0.00139 -0.0037 0.00313 -0.00717 0.00643 -0.00903 C 0.00973 -0.01088 0.01754 -0.01088 0.0198 -0.01111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8743E-6 -1.53508E-6 L -0.01997 -1.53508E-6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7937E-6 -2.6696E-6 L -0.01962 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023 L 0.0132 0.0002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4" grpId="1"/>
      <p:bldP spid="47" grpId="0"/>
      <p:bldP spid="10" grpId="0" animBg="1"/>
      <p:bldP spid="55" grpId="0"/>
      <p:bldP spid="25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 b="20960"/>
          <a:stretch/>
        </p:blipFill>
        <p:spPr bwMode="auto">
          <a:xfrm>
            <a:off x="3069758" y="908720"/>
            <a:ext cx="3162243" cy="41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3069758" y="1268760"/>
            <a:ext cx="3149993" cy="10801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6" name="图片 3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53"/>
          <a:stretch/>
        </p:blipFill>
        <p:spPr bwMode="auto">
          <a:xfrm>
            <a:off x="3069758" y="619598"/>
            <a:ext cx="3162243" cy="2891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组 37"/>
          <p:cNvGrpSpPr/>
          <p:nvPr/>
        </p:nvGrpSpPr>
        <p:grpSpPr>
          <a:xfrm>
            <a:off x="3023939" y="4948041"/>
            <a:ext cx="2143815" cy="1960324"/>
            <a:chOff x="3076257" y="5257150"/>
            <a:chExt cx="2143815" cy="1960324"/>
          </a:xfrm>
        </p:grpSpPr>
        <p:grpSp>
          <p:nvGrpSpPr>
            <p:cNvPr id="17" name="组 16"/>
            <p:cNvGrpSpPr/>
            <p:nvPr/>
          </p:nvGrpSpPr>
          <p:grpSpPr>
            <a:xfrm>
              <a:off x="3224194" y="5257150"/>
              <a:ext cx="1885815" cy="1960323"/>
              <a:chOff x="3044031" y="4974873"/>
              <a:chExt cx="2392065" cy="2486575"/>
            </a:xfrm>
          </p:grpSpPr>
          <p:grpSp>
            <p:nvGrpSpPr>
              <p:cNvPr id="28" name="组 27"/>
              <p:cNvGrpSpPr/>
              <p:nvPr/>
            </p:nvGrpSpPr>
            <p:grpSpPr>
              <a:xfrm>
                <a:off x="3062166" y="4974873"/>
                <a:ext cx="2373930" cy="1923082"/>
                <a:chOff x="3421581" y="2832100"/>
                <a:chExt cx="2373930" cy="1923082"/>
              </a:xfrm>
            </p:grpSpPr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000" y="2832100"/>
                  <a:ext cx="749300" cy="1181100"/>
                </a:xfrm>
                <a:prstGeom prst="rect">
                  <a:avLst/>
                </a:prstGeom>
              </p:spPr>
            </p:pic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7244473">
                  <a:off x="4830311" y="3784785"/>
                  <a:ext cx="749300" cy="1181100"/>
                </a:xfrm>
                <a:prstGeom prst="rect">
                  <a:avLst/>
                </a:prstGeom>
              </p:spPr>
            </p:pic>
            <p:pic>
              <p:nvPicPr>
                <p:cNvPr id="31" name="图片 30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4411167">
                  <a:off x="3637481" y="3789982"/>
                  <a:ext cx="749300" cy="11811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组 31"/>
              <p:cNvGrpSpPr/>
              <p:nvPr/>
            </p:nvGrpSpPr>
            <p:grpSpPr>
              <a:xfrm>
                <a:off x="3044031" y="5479431"/>
                <a:ext cx="2357482" cy="1982017"/>
                <a:chOff x="3403446" y="3336658"/>
                <a:chExt cx="2357482" cy="1982017"/>
              </a:xfrm>
            </p:grpSpPr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rgbClr val="1BC4BA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400000"/>
                          </a14:imgEffect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8058632">
                  <a:off x="3619346" y="3160912"/>
                  <a:ext cx="749300" cy="1181100"/>
                </a:xfrm>
                <a:prstGeom prst="rect">
                  <a:avLst/>
                </a:prstGeom>
              </p:spPr>
            </p:pic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rgbClr val="1BC4BA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400000"/>
                          </a14:imgEffect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3639072">
                  <a:off x="4795728" y="3120758"/>
                  <a:ext cx="749300" cy="1181100"/>
                </a:xfrm>
                <a:prstGeom prst="rect">
                  <a:avLst/>
                </a:prstGeom>
              </p:spPr>
            </p:pic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rgbClr val="1BC4BA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400000"/>
                          </a14:imgEffect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235085" y="4137575"/>
                  <a:ext cx="749300" cy="1181100"/>
                </a:xfrm>
                <a:prstGeom prst="rect">
                  <a:avLst/>
                </a:prstGeom>
              </p:spPr>
            </p:pic>
          </p:grpSp>
        </p:grpSp>
        <p:sp>
          <p:nvSpPr>
            <p:cNvPr id="37" name="矩形 36"/>
            <p:cNvSpPr/>
            <p:nvPr/>
          </p:nvSpPr>
          <p:spPr>
            <a:xfrm>
              <a:off x="3076257" y="6237312"/>
              <a:ext cx="2143815" cy="98016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2147841" y="1268760"/>
            <a:ext cx="4797366" cy="1080120"/>
          </a:xfrm>
          <a:prstGeom prst="rect">
            <a:avLst/>
          </a:prstGeom>
          <a:solidFill>
            <a:srgbClr val="A4E4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4" b="71508"/>
          <a:stretch/>
        </p:blipFill>
        <p:spPr bwMode="auto">
          <a:xfrm>
            <a:off x="3065941" y="1340768"/>
            <a:ext cx="3162243" cy="8828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椭圆 7"/>
          <p:cNvSpPr/>
          <p:nvPr/>
        </p:nvSpPr>
        <p:spPr>
          <a:xfrm>
            <a:off x="4602582" y="1432466"/>
            <a:ext cx="700390" cy="700390"/>
          </a:xfrm>
          <a:prstGeom prst="ellipse">
            <a:avLst/>
          </a:prstGeom>
          <a:solidFill>
            <a:srgbClr val="59B3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u="sng" dirty="0"/>
              <a:t>Add</a:t>
            </a:r>
            <a:endParaRPr kumimoji="1" lang="zh-CN" altLang="en-US" sz="1100" u="sng" dirty="0"/>
          </a:p>
        </p:txBody>
      </p:sp>
      <p:sp>
        <p:nvSpPr>
          <p:cNvPr id="39" name="椭圆 38"/>
          <p:cNvSpPr/>
          <p:nvPr/>
        </p:nvSpPr>
        <p:spPr>
          <a:xfrm>
            <a:off x="5383778" y="1432466"/>
            <a:ext cx="700390" cy="700390"/>
          </a:xfrm>
          <a:prstGeom prst="ellipse">
            <a:avLst/>
          </a:prstGeom>
          <a:solidFill>
            <a:srgbClr val="59B3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u="sng" dirty="0" smtClean="0"/>
              <a:t>More</a:t>
            </a:r>
            <a:endParaRPr kumimoji="1" lang="zh-CN" altLang="en-US" sz="1100" u="sng" dirty="0"/>
          </a:p>
        </p:txBody>
      </p:sp>
      <p:sp>
        <p:nvSpPr>
          <p:cNvPr id="42" name="矩形 41"/>
          <p:cNvSpPr/>
          <p:nvPr/>
        </p:nvSpPr>
        <p:spPr>
          <a:xfrm>
            <a:off x="0" y="27384"/>
            <a:ext cx="2807800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516216" y="0"/>
            <a:ext cx="2697434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85926" y="436022"/>
            <a:ext cx="248016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Task Manager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40" name="图片 39" descr="opened33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8" y="1675180"/>
            <a:ext cx="216000" cy="216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36639" y="587018"/>
            <a:ext cx="3239169" cy="5617714"/>
          </a:xfrm>
          <a:prstGeom prst="rect">
            <a:avLst/>
          </a:prstGeom>
          <a:solidFill>
            <a:srgbClr val="435166">
              <a:alpha val="2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/>
        </p:nvGrpSpPr>
        <p:grpSpPr>
          <a:xfrm>
            <a:off x="2150898" y="-799675"/>
            <a:ext cx="4797366" cy="8404431"/>
            <a:chOff x="2147841" y="-799675"/>
            <a:chExt cx="4797366" cy="8404431"/>
          </a:xfrm>
        </p:grpSpPr>
        <p:pic>
          <p:nvPicPr>
            <p:cNvPr id="4" name="内容占位符 4" descr="iphone5-vertical.png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BCBCBC"/>
                </a:clrFrom>
                <a:clrTo>
                  <a:srgbClr val="BCBCB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13000" y1="35944" x2="13000" y2="35944"/>
                          <a14:backgroundMark x1="50850" y1="30861" x2="50850" y2="30861"/>
                          <a14:backgroundMark x1="47350" y1="38361" x2="47350" y2="38361"/>
                          <a14:backgroundMark x1="18650" y1="18556" x2="82150" y2="18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" t="2427" r="3268" b="3240"/>
            <a:stretch/>
          </p:blipFill>
          <p:spPr>
            <a:xfrm>
              <a:off x="2147841" y="-799675"/>
              <a:ext cx="4797366" cy="840443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3156521" y="4581128"/>
            <a:ext cx="2971472" cy="1518898"/>
            <a:chOff x="3156521" y="4581128"/>
            <a:chExt cx="2971472" cy="1518898"/>
          </a:xfrm>
        </p:grpSpPr>
        <p:sp>
          <p:nvSpPr>
            <p:cNvPr id="44" name="圆角矩形 43"/>
            <p:cNvSpPr/>
            <p:nvPr/>
          </p:nvSpPr>
          <p:spPr>
            <a:xfrm>
              <a:off x="3156521" y="5648011"/>
              <a:ext cx="2971472" cy="452015"/>
            </a:xfrm>
            <a:prstGeom prst="roundRect">
              <a:avLst>
                <a:gd name="adj" fmla="val 12812"/>
              </a:avLst>
            </a:prstGeom>
            <a:solidFill>
              <a:srgbClr val="F7F8FE">
                <a:alpha val="8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u="sng" dirty="0" smtClean="0">
                  <a:solidFill>
                    <a:srgbClr val="5483D5"/>
                  </a:solidFill>
                  <a:latin typeface="Helvetica Neue"/>
                  <a:cs typeface="Helvetica Neue"/>
                </a:rPr>
                <a:t>Cancel</a:t>
              </a:r>
              <a:endParaRPr kumimoji="1" lang="zh-CN" altLang="en-US" u="sng" dirty="0">
                <a:solidFill>
                  <a:srgbClr val="5483D5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3156521" y="4581128"/>
              <a:ext cx="2971472" cy="947687"/>
              <a:chOff x="3156521" y="4581128"/>
              <a:chExt cx="2971472" cy="947687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3156521" y="4581128"/>
                <a:ext cx="2971472" cy="947687"/>
              </a:xfrm>
              <a:prstGeom prst="roundRect">
                <a:avLst>
                  <a:gd name="adj" fmla="val 3446"/>
                </a:avLst>
              </a:prstGeom>
              <a:solidFill>
                <a:srgbClr val="F7F8FE">
                  <a:alpha val="9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7" name="Straight Connector 13"/>
              <p:cNvCxnSpPr/>
              <p:nvPr/>
            </p:nvCxnSpPr>
            <p:spPr>
              <a:xfrm>
                <a:off x="3209284" y="5060045"/>
                <a:ext cx="2918709" cy="0"/>
              </a:xfrm>
              <a:prstGeom prst="line">
                <a:avLst/>
              </a:prstGeom>
              <a:ln w="12700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hlinkClick r:id="rId12" action="ppaction://hlinksldjump"/>
              </p:cNvPr>
              <p:cNvSpPr txBox="1"/>
              <p:nvPr/>
            </p:nvSpPr>
            <p:spPr>
              <a:xfrm>
                <a:off x="3563888" y="4643844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u="sng" dirty="0">
                    <a:solidFill>
                      <a:srgbClr val="5483D5"/>
                    </a:solidFill>
                    <a:latin typeface="Helvetica Neue"/>
                    <a:cs typeface="Helvetica Neue"/>
                  </a:rPr>
                  <a:t>New task</a:t>
                </a:r>
                <a:endParaRPr kumimoji="1" lang="zh-CN" altLang="en-US" u="sng" dirty="0">
                  <a:solidFill>
                    <a:srgbClr val="5483D5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8" name="文本框 47">
                <a:hlinkClick r:id="rId13" action="ppaction://hlinksldjump"/>
              </p:cNvPr>
              <p:cNvSpPr txBox="1"/>
              <p:nvPr/>
            </p:nvSpPr>
            <p:spPr>
              <a:xfrm>
                <a:off x="3584222" y="5072622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u="sng" dirty="0">
                    <a:solidFill>
                      <a:srgbClr val="5483D5"/>
                    </a:solidFill>
                    <a:latin typeface="Helvetica Neue"/>
                    <a:cs typeface="Helvetica Neue"/>
                  </a:rPr>
                  <a:t>New </a:t>
                </a:r>
                <a:r>
                  <a:rPr kumimoji="1" lang="en-US" altLang="zh-CN" u="sng" dirty="0" smtClean="0">
                    <a:solidFill>
                      <a:srgbClr val="5483D5"/>
                    </a:solidFill>
                    <a:latin typeface="Helvetica Neue"/>
                    <a:cs typeface="Helvetica Neue"/>
                  </a:rPr>
                  <a:t>event</a:t>
                </a:r>
                <a:endParaRPr kumimoji="1" lang="zh-CN" altLang="en-US" u="sng" dirty="0">
                  <a:solidFill>
                    <a:srgbClr val="5483D5"/>
                  </a:solidFill>
                  <a:latin typeface="Helvetica Neue"/>
                  <a:cs typeface="Helvetica Neue"/>
                </a:endParaRPr>
              </a:p>
            </p:txBody>
          </p:sp>
        </p:grpSp>
      </p:grpSp>
      <p:sp>
        <p:nvSpPr>
          <p:cNvPr id="46" name="Oval 20"/>
          <p:cNvSpPr>
            <a:spLocks noChangeAspect="1"/>
          </p:cNvSpPr>
          <p:nvPr/>
        </p:nvSpPr>
        <p:spPr>
          <a:xfrm>
            <a:off x="4789679" y="1624498"/>
            <a:ext cx="325757" cy="324040"/>
          </a:xfrm>
          <a:prstGeom prst="ellipse">
            <a:avLst/>
          </a:prstGeom>
          <a:solidFill>
            <a:srgbClr val="8098B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262C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3338E-6 3.21594E-6 C -0.11445 -0.00232 -0.14415 -0.00209 -0.08909 -0.00209 " pathEditMode="relative" ptsTypes="fA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1" grpId="0" animBg="1"/>
      <p:bldP spid="8" grpId="0" animBg="1"/>
      <p:bldP spid="39" grpId="0" animBg="1"/>
      <p:bldP spid="25" grpId="0"/>
      <p:bldP spid="10" grpId="0" animBg="1"/>
      <p:bldP spid="46" grpId="0" animBg="1"/>
      <p:bldP spid="46" grpId="1" animBg="1"/>
      <p:bldP spid="46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17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2147841" y="-799675"/>
            <a:ext cx="4797366" cy="8404431"/>
            <a:chOff x="2147841" y="-799675"/>
            <a:chExt cx="4797366" cy="840443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309" y="614363"/>
              <a:ext cx="3190875" cy="5629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内容占位符 4" descr="iphone5-vertical.png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BCBCBC"/>
                </a:clrFrom>
                <a:clrTo>
                  <a:srgbClr val="BCBCB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3000" y1="35944" x2="13000" y2="35944"/>
                          <a14:backgroundMark x1="50850" y1="30861" x2="50850" y2="30861"/>
                          <a14:backgroundMark x1="47350" y1="38361" x2="47350" y2="38361"/>
                          <a14:backgroundMark x1="18650" y1="18556" x2="82150" y2="18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" t="2427" r="3268" b="3240"/>
            <a:stretch/>
          </p:blipFill>
          <p:spPr>
            <a:xfrm>
              <a:off x="2147841" y="-799675"/>
              <a:ext cx="4797366" cy="840443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014338" y="2100798"/>
            <a:ext cx="1899920" cy="3600000"/>
            <a:chOff x="1014338" y="2100798"/>
            <a:chExt cx="1899920" cy="3600000"/>
          </a:xfrm>
        </p:grpSpPr>
        <p:grpSp>
          <p:nvGrpSpPr>
            <p:cNvPr id="25" name="组 17"/>
            <p:cNvGrpSpPr/>
            <p:nvPr/>
          </p:nvGrpSpPr>
          <p:grpSpPr>
            <a:xfrm>
              <a:off x="1014338" y="2100798"/>
              <a:ext cx="1899920" cy="3600000"/>
              <a:chOff x="2843808" y="1412776"/>
              <a:chExt cx="1899920" cy="3600000"/>
            </a:xfrm>
          </p:grpSpPr>
          <p:sp>
            <p:nvSpPr>
              <p:cNvPr id="26" name="矩形 14"/>
              <p:cNvSpPr/>
              <p:nvPr/>
            </p:nvSpPr>
            <p:spPr>
              <a:xfrm>
                <a:off x="3015536" y="1772816"/>
                <a:ext cx="1656184" cy="2808312"/>
              </a:xfrm>
              <a:prstGeom prst="rect">
                <a:avLst/>
              </a:prstGeom>
              <a:solidFill>
                <a:srgbClr val="F4F5F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7" name="组 16"/>
              <p:cNvGrpSpPr/>
              <p:nvPr/>
            </p:nvGrpSpPr>
            <p:grpSpPr>
              <a:xfrm>
                <a:off x="2843808" y="1412776"/>
                <a:ext cx="1899920" cy="3600000"/>
                <a:chOff x="4832320" y="1412776"/>
                <a:chExt cx="1899920" cy="3600000"/>
              </a:xfrm>
            </p:grpSpPr>
            <p:pic>
              <p:nvPicPr>
                <p:cNvPr id="28" name="图片 7" descr="android-frame.png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660" r="28758"/>
                <a:stretch/>
              </p:blipFill>
              <p:spPr>
                <a:xfrm>
                  <a:off x="4832320" y="1412776"/>
                  <a:ext cx="1899920" cy="3600000"/>
                </a:xfrm>
                <a:prstGeom prst="rect">
                  <a:avLst/>
                </a:prstGeom>
              </p:spPr>
            </p:pic>
            <p:sp>
              <p:nvSpPr>
                <p:cNvPr id="29" name="矩形 15"/>
                <p:cNvSpPr/>
                <p:nvPr/>
              </p:nvSpPr>
              <p:spPr>
                <a:xfrm>
                  <a:off x="5004048" y="1772816"/>
                  <a:ext cx="1584176" cy="2808312"/>
                </a:xfrm>
                <a:prstGeom prst="rect">
                  <a:avLst/>
                </a:prstGeom>
                <a:noFill/>
                <a:ln>
                  <a:solidFill>
                    <a:srgbClr val="3E3E3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pic>
          <p:nvPicPr>
            <p:cNvPr id="88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020" y="2492896"/>
              <a:ext cx="1551366" cy="2770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图片 34" descr="Screenshot_2015-04-03-11-07-3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532"/>
            <a:stretch/>
          </p:blipFill>
          <p:spPr>
            <a:xfrm>
              <a:off x="1205020" y="2460838"/>
              <a:ext cx="1551366" cy="322966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246117" y="3180798"/>
            <a:ext cx="1438451" cy="2520000"/>
            <a:chOff x="8246117" y="3180798"/>
            <a:chExt cx="1438451" cy="2520000"/>
          </a:xfrm>
        </p:grpSpPr>
        <p:grpSp>
          <p:nvGrpSpPr>
            <p:cNvPr id="35" name="组 25"/>
            <p:cNvGrpSpPr>
              <a:grpSpLocks noChangeAspect="1"/>
            </p:cNvGrpSpPr>
            <p:nvPr/>
          </p:nvGrpSpPr>
          <p:grpSpPr>
            <a:xfrm>
              <a:off x="8246117" y="3180798"/>
              <a:ext cx="1438451" cy="2520000"/>
              <a:chOff x="-2398683" y="1020798"/>
              <a:chExt cx="4797366" cy="8404431"/>
            </a:xfrm>
          </p:grpSpPr>
          <p:sp>
            <p:nvSpPr>
              <p:cNvPr id="36" name="矩形 26"/>
              <p:cNvSpPr/>
              <p:nvPr/>
            </p:nvSpPr>
            <p:spPr>
              <a:xfrm>
                <a:off x="-1476672" y="2439962"/>
                <a:ext cx="3168000" cy="5616616"/>
              </a:xfrm>
              <a:prstGeom prst="rect">
                <a:avLst/>
              </a:prstGeom>
              <a:solidFill>
                <a:srgbClr val="F7F8FE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7" name="组 27"/>
              <p:cNvGrpSpPr/>
              <p:nvPr/>
            </p:nvGrpSpPr>
            <p:grpSpPr>
              <a:xfrm>
                <a:off x="-2398683" y="1020798"/>
                <a:ext cx="4797366" cy="8404431"/>
                <a:chOff x="2147841" y="-799675"/>
                <a:chExt cx="4797366" cy="8404431"/>
              </a:xfrm>
            </p:grpSpPr>
            <p:pic>
              <p:nvPicPr>
                <p:cNvPr id="38" name="内容占位符 4" descr="iphone5-vertical.png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clrChange>
                    <a:clrFrom>
                      <a:srgbClr val="BCBCBC"/>
                    </a:clrFrom>
                    <a:clrTo>
                      <a:srgbClr val="BCBCBC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0" b="100000" l="0" r="100000">
                              <a14:foregroundMark x1="13000" y1="35944" x2="13000" y2="35944"/>
                              <a14:backgroundMark x1="50850" y1="30861" x2="50850" y2="30861"/>
                              <a14:backgroundMark x1="47350" y1="38361" x2="47350" y2="38361"/>
                              <a14:backgroundMark x1="18650" y1="18556" x2="82150" y2="185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94" t="2427" r="3268" b="3240"/>
                <a:stretch/>
              </p:blipFill>
              <p:spPr>
                <a:xfrm>
                  <a:off x="2147841" y="-799675"/>
                  <a:ext cx="4797366" cy="8404431"/>
                </a:xfrm>
                <a:prstGeom prst="rect">
                  <a:avLst/>
                </a:prstGeom>
              </p:spPr>
            </p:pic>
            <p:sp>
              <p:nvSpPr>
                <p:cNvPr id="39" name="矩形 29"/>
                <p:cNvSpPr/>
                <p:nvPr/>
              </p:nvSpPr>
              <p:spPr>
                <a:xfrm>
                  <a:off x="3069758" y="620696"/>
                  <a:ext cx="3149993" cy="5616616"/>
                </a:xfrm>
                <a:prstGeom prst="rect">
                  <a:avLst/>
                </a:prstGeom>
                <a:noFill/>
                <a:ln>
                  <a:solidFill>
                    <a:srgbClr val="80808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574" y="3606685"/>
              <a:ext cx="963782" cy="1694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-653620" y="3180798"/>
            <a:ext cx="1438451" cy="2520000"/>
            <a:chOff x="-653620" y="3180798"/>
            <a:chExt cx="1438451" cy="2520000"/>
          </a:xfrm>
        </p:grpSpPr>
        <p:grpSp>
          <p:nvGrpSpPr>
            <p:cNvPr id="20" name="组 5"/>
            <p:cNvGrpSpPr>
              <a:grpSpLocks noChangeAspect="1"/>
            </p:cNvGrpSpPr>
            <p:nvPr/>
          </p:nvGrpSpPr>
          <p:grpSpPr>
            <a:xfrm>
              <a:off x="-653620" y="3180798"/>
              <a:ext cx="1438451" cy="2520000"/>
              <a:chOff x="-2398683" y="1020798"/>
              <a:chExt cx="4797366" cy="8404431"/>
            </a:xfrm>
          </p:grpSpPr>
          <p:sp>
            <p:nvSpPr>
              <p:cNvPr id="21" name="矩形 10"/>
              <p:cNvSpPr/>
              <p:nvPr/>
            </p:nvSpPr>
            <p:spPr>
              <a:xfrm>
                <a:off x="-1476672" y="2439962"/>
                <a:ext cx="3168000" cy="5616616"/>
              </a:xfrm>
              <a:prstGeom prst="rect">
                <a:avLst/>
              </a:prstGeom>
              <a:solidFill>
                <a:srgbClr val="F7F8FE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2" name="组 2"/>
              <p:cNvGrpSpPr/>
              <p:nvPr/>
            </p:nvGrpSpPr>
            <p:grpSpPr>
              <a:xfrm>
                <a:off x="-2398683" y="1020798"/>
                <a:ext cx="4797366" cy="8404431"/>
                <a:chOff x="2147841" y="-799675"/>
                <a:chExt cx="4797366" cy="8404431"/>
              </a:xfrm>
            </p:grpSpPr>
            <p:pic>
              <p:nvPicPr>
                <p:cNvPr id="23" name="内容占位符 4" descr="iphone5-vertical.png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clrChange>
                    <a:clrFrom>
                      <a:srgbClr val="BCBCBC"/>
                    </a:clrFrom>
                    <a:clrTo>
                      <a:srgbClr val="BCBCBC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0" b="100000" l="0" r="100000">
                              <a14:foregroundMark x1="13000" y1="35944" x2="13000" y2="35944"/>
                              <a14:backgroundMark x1="50850" y1="30861" x2="50850" y2="30861"/>
                              <a14:backgroundMark x1="47350" y1="38361" x2="47350" y2="38361"/>
                              <a14:backgroundMark x1="18650" y1="18556" x2="82150" y2="185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94" t="2427" r="3268" b="3240"/>
                <a:stretch/>
              </p:blipFill>
              <p:spPr>
                <a:xfrm>
                  <a:off x="2147841" y="-799675"/>
                  <a:ext cx="4797366" cy="8404431"/>
                </a:xfrm>
                <a:prstGeom prst="rect">
                  <a:avLst/>
                </a:prstGeom>
              </p:spPr>
            </p:pic>
            <p:sp>
              <p:nvSpPr>
                <p:cNvPr id="24" name="矩形 1"/>
                <p:cNvSpPr/>
                <p:nvPr/>
              </p:nvSpPr>
              <p:spPr>
                <a:xfrm>
                  <a:off x="3069758" y="620696"/>
                  <a:ext cx="3149993" cy="5616616"/>
                </a:xfrm>
                <a:prstGeom prst="rect">
                  <a:avLst/>
                </a:prstGeom>
                <a:noFill/>
                <a:ln>
                  <a:solidFill>
                    <a:srgbClr val="80808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7191" y="3606323"/>
              <a:ext cx="963782" cy="1694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" name="Group 94"/>
          <p:cNvGrpSpPr/>
          <p:nvPr/>
        </p:nvGrpSpPr>
        <p:grpSpPr>
          <a:xfrm>
            <a:off x="5895856" y="2132856"/>
            <a:ext cx="1899920" cy="3600000"/>
            <a:chOff x="1014338" y="2100798"/>
            <a:chExt cx="1899920" cy="3600000"/>
          </a:xfrm>
        </p:grpSpPr>
        <p:grpSp>
          <p:nvGrpSpPr>
            <p:cNvPr id="96" name="组 17"/>
            <p:cNvGrpSpPr/>
            <p:nvPr/>
          </p:nvGrpSpPr>
          <p:grpSpPr>
            <a:xfrm>
              <a:off x="1014338" y="2100798"/>
              <a:ext cx="1899920" cy="3600000"/>
              <a:chOff x="2843808" y="1412776"/>
              <a:chExt cx="1899920" cy="3600000"/>
            </a:xfrm>
          </p:grpSpPr>
          <p:sp>
            <p:nvSpPr>
              <p:cNvPr id="99" name="矩形 14"/>
              <p:cNvSpPr/>
              <p:nvPr/>
            </p:nvSpPr>
            <p:spPr>
              <a:xfrm>
                <a:off x="3015536" y="1772816"/>
                <a:ext cx="1656184" cy="2808312"/>
              </a:xfrm>
              <a:prstGeom prst="rect">
                <a:avLst/>
              </a:prstGeom>
              <a:solidFill>
                <a:srgbClr val="F4F5F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00" name="组 16"/>
              <p:cNvGrpSpPr/>
              <p:nvPr/>
            </p:nvGrpSpPr>
            <p:grpSpPr>
              <a:xfrm>
                <a:off x="2843808" y="1412776"/>
                <a:ext cx="1899920" cy="3600000"/>
                <a:chOff x="4832320" y="1412776"/>
                <a:chExt cx="1899920" cy="3600000"/>
              </a:xfrm>
            </p:grpSpPr>
            <p:pic>
              <p:nvPicPr>
                <p:cNvPr id="101" name="图片 7" descr="android-frame.png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660" r="28758"/>
                <a:stretch/>
              </p:blipFill>
              <p:spPr>
                <a:xfrm>
                  <a:off x="4832320" y="1412776"/>
                  <a:ext cx="1899920" cy="3600000"/>
                </a:xfrm>
                <a:prstGeom prst="rect">
                  <a:avLst/>
                </a:prstGeom>
              </p:spPr>
            </p:pic>
            <p:sp>
              <p:nvSpPr>
                <p:cNvPr id="102" name="矩形 15"/>
                <p:cNvSpPr/>
                <p:nvPr/>
              </p:nvSpPr>
              <p:spPr>
                <a:xfrm>
                  <a:off x="5004048" y="1772816"/>
                  <a:ext cx="1584176" cy="2808312"/>
                </a:xfrm>
                <a:prstGeom prst="rect">
                  <a:avLst/>
                </a:prstGeom>
                <a:noFill/>
                <a:ln>
                  <a:solidFill>
                    <a:srgbClr val="3E3E3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pic>
          <p:nvPicPr>
            <p:cNvPr id="9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020" y="2492896"/>
              <a:ext cx="1551366" cy="2770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8" name="图片 34" descr="Screenshot_2015-04-03-11-07-37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532"/>
            <a:stretch/>
          </p:blipFill>
          <p:spPr>
            <a:xfrm>
              <a:off x="1205020" y="2460838"/>
              <a:ext cx="1551366" cy="322966"/>
            </a:xfrm>
            <a:prstGeom prst="rect">
              <a:avLst/>
            </a:prstGeom>
          </p:spPr>
        </p:pic>
      </p:grpSp>
      <p:sp>
        <p:nvSpPr>
          <p:cNvPr id="103" name="Oval 102"/>
          <p:cNvSpPr/>
          <p:nvPr/>
        </p:nvSpPr>
        <p:spPr>
          <a:xfrm>
            <a:off x="1930132" y="3531022"/>
            <a:ext cx="268968" cy="2689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4" name="Picture 2" descr="https://cdn2.iconfinder.com/data/icons/freecns-cumulus/16/519565-061_Sync-128.png"/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154" y="3579044"/>
            <a:ext cx="169687" cy="1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Oval 106"/>
          <p:cNvSpPr/>
          <p:nvPr/>
        </p:nvSpPr>
        <p:spPr>
          <a:xfrm>
            <a:off x="6799632" y="3579044"/>
            <a:ext cx="268968" cy="2689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8" name="Picture 2" descr="https://cdn2.iconfinder.com/data/icons/freecns-cumulus/16/519565-061_Sync-128.png"/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654" y="3627066"/>
            <a:ext cx="169687" cy="1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Oval 108"/>
          <p:cNvSpPr/>
          <p:nvPr/>
        </p:nvSpPr>
        <p:spPr>
          <a:xfrm>
            <a:off x="8917320" y="4223089"/>
            <a:ext cx="268968" cy="2689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0" name="Picture 2" descr="https://cdn2.iconfinder.com/data/icons/freecns-cumulus/16/519565-061_Sync-128.png"/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42" y="4271111"/>
            <a:ext cx="169687" cy="1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Oval 110"/>
          <p:cNvSpPr/>
          <p:nvPr/>
        </p:nvSpPr>
        <p:spPr>
          <a:xfrm>
            <a:off x="17583" y="4175067"/>
            <a:ext cx="268968" cy="26896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2" name="Picture 2" descr="https://cdn2.iconfinder.com/data/icons/freecns-cumulus/16/519565-061_Sync-128.png"/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5" y="4223089"/>
            <a:ext cx="169687" cy="16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988840"/>
            <a:ext cx="1612957" cy="2851927"/>
          </a:xfrm>
          <a:prstGeom prst="rect">
            <a:avLst/>
          </a:prstGeom>
          <a:noFill/>
          <a:ln w="317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5139680" y="2182544"/>
            <a:ext cx="135632" cy="135632"/>
          </a:xfrm>
          <a:prstGeom prst="ellipse">
            <a:avLst/>
          </a:prstGeom>
          <a:noFill/>
          <a:ln w="9525">
            <a:solidFill>
              <a:srgbClr val="FFC000"/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SG"/>
          </a:p>
        </p:txBody>
      </p:sp>
      <p:sp>
        <p:nvSpPr>
          <p:cNvPr id="19" name="Rectangle 18"/>
          <p:cNvSpPr/>
          <p:nvPr/>
        </p:nvSpPr>
        <p:spPr>
          <a:xfrm>
            <a:off x="4518000" y="2420889"/>
            <a:ext cx="432048" cy="135002"/>
          </a:xfrm>
          <a:prstGeom prst="rect">
            <a:avLst/>
          </a:prstGeom>
          <a:solidFill>
            <a:srgbClr val="F7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21" name="Group 1046"/>
          <p:cNvGrpSpPr/>
          <p:nvPr/>
        </p:nvGrpSpPr>
        <p:grpSpPr>
          <a:xfrm>
            <a:off x="-246985" y="5736283"/>
            <a:ext cx="625179" cy="625179"/>
            <a:chOff x="1180555" y="446599"/>
            <a:chExt cx="1606779" cy="1606779"/>
          </a:xfrm>
        </p:grpSpPr>
        <p:sp>
          <p:nvSpPr>
            <p:cNvPr id="122" name="Oval 75"/>
            <p:cNvSpPr/>
            <p:nvPr/>
          </p:nvSpPr>
          <p:spPr>
            <a:xfrm>
              <a:off x="1180555" y="446599"/>
              <a:ext cx="1606779" cy="16067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3" name="Oval 76"/>
            <p:cNvSpPr/>
            <p:nvPr/>
          </p:nvSpPr>
          <p:spPr>
            <a:xfrm>
              <a:off x="1284577" y="550621"/>
              <a:ext cx="1398733" cy="139873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b="1" dirty="0"/>
            </a:p>
          </p:txBody>
        </p:sp>
        <p:grpSp>
          <p:nvGrpSpPr>
            <p:cNvPr id="124" name="Group 1045"/>
            <p:cNvGrpSpPr/>
            <p:nvPr/>
          </p:nvGrpSpPr>
          <p:grpSpPr>
            <a:xfrm>
              <a:off x="1584273" y="848824"/>
              <a:ext cx="854874" cy="1116516"/>
              <a:chOff x="7884368" y="2333465"/>
              <a:chExt cx="1144633" cy="1494959"/>
            </a:xfrm>
          </p:grpSpPr>
          <p:grpSp>
            <p:nvGrpSpPr>
              <p:cNvPr id="125" name="Group 1030"/>
              <p:cNvGrpSpPr/>
              <p:nvPr/>
            </p:nvGrpSpPr>
            <p:grpSpPr>
              <a:xfrm>
                <a:off x="7884368" y="2333465"/>
                <a:ext cx="1144633" cy="1494959"/>
                <a:chOff x="-2405281" y="2379218"/>
                <a:chExt cx="774362" cy="1011363"/>
              </a:xfrm>
            </p:grpSpPr>
            <p:grpSp>
              <p:nvGrpSpPr>
                <p:cNvPr id="127" name="Group 24"/>
                <p:cNvGrpSpPr/>
                <p:nvPr/>
              </p:nvGrpSpPr>
              <p:grpSpPr>
                <a:xfrm>
                  <a:off x="-2300390" y="2379218"/>
                  <a:ext cx="515733" cy="631403"/>
                  <a:chOff x="7111591" y="1551268"/>
                  <a:chExt cx="515733" cy="631403"/>
                </a:xfrm>
              </p:grpSpPr>
              <p:sp>
                <p:nvSpPr>
                  <p:cNvPr id="130" name="Freeform 22"/>
                  <p:cNvSpPr/>
                  <p:nvPr/>
                </p:nvSpPr>
                <p:spPr>
                  <a:xfrm>
                    <a:off x="7114950" y="1924253"/>
                    <a:ext cx="484685" cy="258418"/>
                  </a:xfrm>
                  <a:custGeom>
                    <a:avLst/>
                    <a:gdLst>
                      <a:gd name="connsiteX0" fmla="*/ 56413 w 484685"/>
                      <a:gd name="connsiteY0" fmla="*/ 55862 h 258418"/>
                      <a:gd name="connsiteX1" fmla="*/ 63556 w 484685"/>
                      <a:gd name="connsiteY1" fmla="*/ 113012 h 258418"/>
                      <a:gd name="connsiteX2" fmla="*/ 4025 w 484685"/>
                      <a:gd name="connsiteY2" fmla="*/ 174924 h 258418"/>
                      <a:gd name="connsiteX3" fmla="*/ 68319 w 484685"/>
                      <a:gd name="connsiteY3" fmla="*/ 165399 h 258418"/>
                      <a:gd name="connsiteX4" fmla="*/ 34981 w 484685"/>
                      <a:gd name="connsiteY4" fmla="*/ 198737 h 258418"/>
                      <a:gd name="connsiteX5" fmla="*/ 1644 w 484685"/>
                      <a:gd name="connsiteY5" fmla="*/ 220168 h 258418"/>
                      <a:gd name="connsiteX6" fmla="*/ 89750 w 484685"/>
                      <a:gd name="connsiteY6" fmla="*/ 217787 h 258418"/>
                      <a:gd name="connsiteX7" fmla="*/ 139756 w 484685"/>
                      <a:gd name="connsiteY7" fmla="*/ 191593 h 258418"/>
                      <a:gd name="connsiteX8" fmla="*/ 113563 w 484685"/>
                      <a:gd name="connsiteY8" fmla="*/ 253506 h 258418"/>
                      <a:gd name="connsiteX9" fmla="*/ 163569 w 484685"/>
                      <a:gd name="connsiteY9" fmla="*/ 234456 h 258418"/>
                      <a:gd name="connsiteX10" fmla="*/ 215956 w 484685"/>
                      <a:gd name="connsiteY10" fmla="*/ 172543 h 258418"/>
                      <a:gd name="connsiteX11" fmla="*/ 330256 w 484685"/>
                      <a:gd name="connsiteY11" fmla="*/ 213024 h 258418"/>
                      <a:gd name="connsiteX12" fmla="*/ 365975 w 484685"/>
                      <a:gd name="connsiteY12" fmla="*/ 253506 h 258418"/>
                      <a:gd name="connsiteX13" fmla="*/ 401694 w 484685"/>
                      <a:gd name="connsiteY13" fmla="*/ 255887 h 258418"/>
                      <a:gd name="connsiteX14" fmla="*/ 385025 w 484685"/>
                      <a:gd name="connsiteY14" fmla="*/ 236837 h 258418"/>
                      <a:gd name="connsiteX15" fmla="*/ 415981 w 484685"/>
                      <a:gd name="connsiteY15" fmla="*/ 227312 h 258418"/>
                      <a:gd name="connsiteX16" fmla="*/ 480275 w 484685"/>
                      <a:gd name="connsiteY16" fmla="*/ 217787 h 258418"/>
                      <a:gd name="connsiteX17" fmla="*/ 468369 w 484685"/>
                      <a:gd name="connsiteY17" fmla="*/ 203499 h 258418"/>
                      <a:gd name="connsiteX18" fmla="*/ 382644 w 484685"/>
                      <a:gd name="connsiteY18" fmla="*/ 158256 h 258418"/>
                      <a:gd name="connsiteX19" fmla="*/ 342163 w 484685"/>
                      <a:gd name="connsiteY19" fmla="*/ 105868 h 258418"/>
                      <a:gd name="connsiteX20" fmla="*/ 406456 w 484685"/>
                      <a:gd name="connsiteY20" fmla="*/ 155874 h 258418"/>
                      <a:gd name="connsiteX21" fmla="*/ 451700 w 484685"/>
                      <a:gd name="connsiteY21" fmla="*/ 151112 h 258418"/>
                      <a:gd name="connsiteX22" fmla="*/ 482656 w 484685"/>
                      <a:gd name="connsiteY22" fmla="*/ 136824 h 258418"/>
                      <a:gd name="connsiteX23" fmla="*/ 418363 w 484685"/>
                      <a:gd name="connsiteY23" fmla="*/ 60624 h 258418"/>
                      <a:gd name="connsiteX24" fmla="*/ 342163 w 484685"/>
                      <a:gd name="connsiteY24" fmla="*/ 1093 h 258418"/>
                      <a:gd name="connsiteX25" fmla="*/ 246913 w 484685"/>
                      <a:gd name="connsiteY25" fmla="*/ 24906 h 258418"/>
                      <a:gd name="connsiteX26" fmla="*/ 56413 w 484685"/>
                      <a:gd name="connsiteY26" fmla="*/ 55862 h 258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484685" h="258418">
                        <a:moveTo>
                          <a:pt x="56413" y="55862"/>
                        </a:moveTo>
                        <a:cubicBezTo>
                          <a:pt x="25854" y="70546"/>
                          <a:pt x="72287" y="93168"/>
                          <a:pt x="63556" y="113012"/>
                        </a:cubicBezTo>
                        <a:cubicBezTo>
                          <a:pt x="54825" y="132856"/>
                          <a:pt x="3231" y="166193"/>
                          <a:pt x="4025" y="174924"/>
                        </a:cubicBezTo>
                        <a:cubicBezTo>
                          <a:pt x="4819" y="183655"/>
                          <a:pt x="63160" y="161430"/>
                          <a:pt x="68319" y="165399"/>
                        </a:cubicBezTo>
                        <a:cubicBezTo>
                          <a:pt x="73478" y="169368"/>
                          <a:pt x="46093" y="189609"/>
                          <a:pt x="34981" y="198737"/>
                        </a:cubicBezTo>
                        <a:cubicBezTo>
                          <a:pt x="23868" y="207865"/>
                          <a:pt x="-7484" y="216993"/>
                          <a:pt x="1644" y="220168"/>
                        </a:cubicBezTo>
                        <a:cubicBezTo>
                          <a:pt x="10772" y="223343"/>
                          <a:pt x="66731" y="222550"/>
                          <a:pt x="89750" y="217787"/>
                        </a:cubicBezTo>
                        <a:cubicBezTo>
                          <a:pt x="112769" y="213025"/>
                          <a:pt x="135787" y="185640"/>
                          <a:pt x="139756" y="191593"/>
                        </a:cubicBezTo>
                        <a:cubicBezTo>
                          <a:pt x="143725" y="197546"/>
                          <a:pt x="109594" y="246362"/>
                          <a:pt x="113563" y="253506"/>
                        </a:cubicBezTo>
                        <a:cubicBezTo>
                          <a:pt x="117532" y="260650"/>
                          <a:pt x="146504" y="247950"/>
                          <a:pt x="163569" y="234456"/>
                        </a:cubicBezTo>
                        <a:cubicBezTo>
                          <a:pt x="180635" y="220962"/>
                          <a:pt x="188175" y="176115"/>
                          <a:pt x="215956" y="172543"/>
                        </a:cubicBezTo>
                        <a:cubicBezTo>
                          <a:pt x="243737" y="168971"/>
                          <a:pt x="305253" y="199530"/>
                          <a:pt x="330256" y="213024"/>
                        </a:cubicBezTo>
                        <a:cubicBezTo>
                          <a:pt x="355259" y="226518"/>
                          <a:pt x="354069" y="246362"/>
                          <a:pt x="365975" y="253506"/>
                        </a:cubicBezTo>
                        <a:cubicBezTo>
                          <a:pt x="377881" y="260650"/>
                          <a:pt x="398519" y="258665"/>
                          <a:pt x="401694" y="255887"/>
                        </a:cubicBezTo>
                        <a:cubicBezTo>
                          <a:pt x="404869" y="253109"/>
                          <a:pt x="382644" y="241599"/>
                          <a:pt x="385025" y="236837"/>
                        </a:cubicBezTo>
                        <a:cubicBezTo>
                          <a:pt x="387406" y="232075"/>
                          <a:pt x="400106" y="230487"/>
                          <a:pt x="415981" y="227312"/>
                        </a:cubicBezTo>
                        <a:cubicBezTo>
                          <a:pt x="431856" y="224137"/>
                          <a:pt x="471544" y="221756"/>
                          <a:pt x="480275" y="217787"/>
                        </a:cubicBezTo>
                        <a:cubicBezTo>
                          <a:pt x="489006" y="213818"/>
                          <a:pt x="484641" y="213421"/>
                          <a:pt x="468369" y="203499"/>
                        </a:cubicBezTo>
                        <a:cubicBezTo>
                          <a:pt x="452097" y="193577"/>
                          <a:pt x="403678" y="174528"/>
                          <a:pt x="382644" y="158256"/>
                        </a:cubicBezTo>
                        <a:cubicBezTo>
                          <a:pt x="361610" y="141984"/>
                          <a:pt x="338194" y="106265"/>
                          <a:pt x="342163" y="105868"/>
                        </a:cubicBezTo>
                        <a:cubicBezTo>
                          <a:pt x="346132" y="105471"/>
                          <a:pt x="388200" y="148333"/>
                          <a:pt x="406456" y="155874"/>
                        </a:cubicBezTo>
                        <a:cubicBezTo>
                          <a:pt x="424712" y="163415"/>
                          <a:pt x="439000" y="154287"/>
                          <a:pt x="451700" y="151112"/>
                        </a:cubicBezTo>
                        <a:cubicBezTo>
                          <a:pt x="464400" y="147937"/>
                          <a:pt x="488212" y="151905"/>
                          <a:pt x="482656" y="136824"/>
                        </a:cubicBezTo>
                        <a:cubicBezTo>
                          <a:pt x="477100" y="121743"/>
                          <a:pt x="441778" y="83246"/>
                          <a:pt x="418363" y="60624"/>
                        </a:cubicBezTo>
                        <a:cubicBezTo>
                          <a:pt x="394948" y="38002"/>
                          <a:pt x="370738" y="7046"/>
                          <a:pt x="342163" y="1093"/>
                        </a:cubicBezTo>
                        <a:cubicBezTo>
                          <a:pt x="313588" y="-4860"/>
                          <a:pt x="291760" y="14984"/>
                          <a:pt x="246913" y="24906"/>
                        </a:cubicBezTo>
                        <a:cubicBezTo>
                          <a:pt x="202066" y="34828"/>
                          <a:pt x="86972" y="41178"/>
                          <a:pt x="56413" y="5586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grpSp>
                <p:nvGrpSpPr>
                  <p:cNvPr id="131" name="Group 23"/>
                  <p:cNvGrpSpPr/>
                  <p:nvPr/>
                </p:nvGrpSpPr>
                <p:grpSpPr>
                  <a:xfrm>
                    <a:off x="7111591" y="1551268"/>
                    <a:ext cx="515733" cy="613529"/>
                    <a:chOff x="7111591" y="1551268"/>
                    <a:chExt cx="515733" cy="613529"/>
                  </a:xfrm>
                </p:grpSpPr>
                <p:sp>
                  <p:nvSpPr>
                    <p:cNvPr id="132" name="Freeform 25"/>
                    <p:cNvSpPr/>
                    <p:nvPr/>
                  </p:nvSpPr>
                  <p:spPr>
                    <a:xfrm>
                      <a:off x="7142580" y="1679194"/>
                      <a:ext cx="453756" cy="485603"/>
                    </a:xfrm>
                    <a:custGeom>
                      <a:avLst/>
                      <a:gdLst>
                        <a:gd name="connsiteX0" fmla="*/ 70181 w 678601"/>
                        <a:gd name="connsiteY0" fmla="*/ 378744 h 670631"/>
                        <a:gd name="connsiteX1" fmla="*/ 146381 w 678601"/>
                        <a:gd name="connsiteY1" fmla="*/ 550194 h 670631"/>
                        <a:gd name="connsiteX2" fmla="*/ 324181 w 678601"/>
                        <a:gd name="connsiteY2" fmla="*/ 664494 h 670631"/>
                        <a:gd name="connsiteX3" fmla="*/ 428956 w 678601"/>
                        <a:gd name="connsiteY3" fmla="*/ 635919 h 670631"/>
                        <a:gd name="connsiteX4" fmla="*/ 565481 w 678601"/>
                        <a:gd name="connsiteY4" fmla="*/ 473994 h 670631"/>
                        <a:gd name="connsiteX5" fmla="*/ 606756 w 678601"/>
                        <a:gd name="connsiteY5" fmla="*/ 369219 h 670631"/>
                        <a:gd name="connsiteX6" fmla="*/ 632156 w 678601"/>
                        <a:gd name="connsiteY6" fmla="*/ 372394 h 670631"/>
                        <a:gd name="connsiteX7" fmla="*/ 673431 w 678601"/>
                        <a:gd name="connsiteY7" fmla="*/ 302544 h 670631"/>
                        <a:gd name="connsiteX8" fmla="*/ 676606 w 678601"/>
                        <a:gd name="connsiteY8" fmla="*/ 232694 h 670631"/>
                        <a:gd name="connsiteX9" fmla="*/ 660731 w 678601"/>
                        <a:gd name="connsiteY9" fmla="*/ 181894 h 670631"/>
                        <a:gd name="connsiteX10" fmla="*/ 619456 w 678601"/>
                        <a:gd name="connsiteY10" fmla="*/ 181894 h 670631"/>
                        <a:gd name="connsiteX11" fmla="*/ 616281 w 678601"/>
                        <a:gd name="connsiteY11" fmla="*/ 235869 h 670631"/>
                        <a:gd name="connsiteX12" fmla="*/ 594056 w 678601"/>
                        <a:gd name="connsiteY12" fmla="*/ 251744 h 670631"/>
                        <a:gd name="connsiteX13" fmla="*/ 578181 w 678601"/>
                        <a:gd name="connsiteY13" fmla="*/ 140619 h 670631"/>
                        <a:gd name="connsiteX14" fmla="*/ 403556 w 678601"/>
                        <a:gd name="connsiteY14" fmla="*/ 35844 h 670631"/>
                        <a:gd name="connsiteX15" fmla="*/ 178131 w 678601"/>
                        <a:gd name="connsiteY15" fmla="*/ 919 h 670631"/>
                        <a:gd name="connsiteX16" fmla="*/ 89231 w 678601"/>
                        <a:gd name="connsiteY16" fmla="*/ 19969 h 670631"/>
                        <a:gd name="connsiteX17" fmla="*/ 79706 w 678601"/>
                        <a:gd name="connsiteY17" fmla="*/ 118394 h 670631"/>
                        <a:gd name="connsiteX18" fmla="*/ 70181 w 678601"/>
                        <a:gd name="connsiteY18" fmla="*/ 219994 h 670631"/>
                        <a:gd name="connsiteX19" fmla="*/ 41606 w 678601"/>
                        <a:gd name="connsiteY19" fmla="*/ 169194 h 670631"/>
                        <a:gd name="connsiteX20" fmla="*/ 3506 w 678601"/>
                        <a:gd name="connsiteY20" fmla="*/ 216819 h 670631"/>
                        <a:gd name="connsiteX21" fmla="*/ 3506 w 678601"/>
                        <a:gd name="connsiteY21" fmla="*/ 286669 h 670631"/>
                        <a:gd name="connsiteX22" fmla="*/ 19381 w 678601"/>
                        <a:gd name="connsiteY22" fmla="*/ 353344 h 670631"/>
                        <a:gd name="connsiteX23" fmla="*/ 70181 w 678601"/>
                        <a:gd name="connsiteY23" fmla="*/ 378744 h 670631"/>
                        <a:gd name="connsiteX0" fmla="*/ 70181 w 678601"/>
                        <a:gd name="connsiteY0" fmla="*/ 568649 h 860536"/>
                        <a:gd name="connsiteX1" fmla="*/ 146381 w 678601"/>
                        <a:gd name="connsiteY1" fmla="*/ 740099 h 860536"/>
                        <a:gd name="connsiteX2" fmla="*/ 324181 w 678601"/>
                        <a:gd name="connsiteY2" fmla="*/ 854399 h 860536"/>
                        <a:gd name="connsiteX3" fmla="*/ 428956 w 678601"/>
                        <a:gd name="connsiteY3" fmla="*/ 825824 h 860536"/>
                        <a:gd name="connsiteX4" fmla="*/ 565481 w 678601"/>
                        <a:gd name="connsiteY4" fmla="*/ 663899 h 860536"/>
                        <a:gd name="connsiteX5" fmla="*/ 606756 w 678601"/>
                        <a:gd name="connsiteY5" fmla="*/ 559124 h 860536"/>
                        <a:gd name="connsiteX6" fmla="*/ 632156 w 678601"/>
                        <a:gd name="connsiteY6" fmla="*/ 562299 h 860536"/>
                        <a:gd name="connsiteX7" fmla="*/ 673431 w 678601"/>
                        <a:gd name="connsiteY7" fmla="*/ 492449 h 860536"/>
                        <a:gd name="connsiteX8" fmla="*/ 676606 w 678601"/>
                        <a:gd name="connsiteY8" fmla="*/ 422599 h 860536"/>
                        <a:gd name="connsiteX9" fmla="*/ 660731 w 678601"/>
                        <a:gd name="connsiteY9" fmla="*/ 371799 h 860536"/>
                        <a:gd name="connsiteX10" fmla="*/ 619456 w 678601"/>
                        <a:gd name="connsiteY10" fmla="*/ 371799 h 860536"/>
                        <a:gd name="connsiteX11" fmla="*/ 616281 w 678601"/>
                        <a:gd name="connsiteY11" fmla="*/ 425774 h 860536"/>
                        <a:gd name="connsiteX12" fmla="*/ 594056 w 678601"/>
                        <a:gd name="connsiteY12" fmla="*/ 441649 h 860536"/>
                        <a:gd name="connsiteX13" fmla="*/ 578181 w 678601"/>
                        <a:gd name="connsiteY13" fmla="*/ 330524 h 860536"/>
                        <a:gd name="connsiteX14" fmla="*/ 588738 w 678601"/>
                        <a:gd name="connsiteY14" fmla="*/ 2098 h 860536"/>
                        <a:gd name="connsiteX15" fmla="*/ 178131 w 678601"/>
                        <a:gd name="connsiteY15" fmla="*/ 190824 h 860536"/>
                        <a:gd name="connsiteX16" fmla="*/ 89231 w 678601"/>
                        <a:gd name="connsiteY16" fmla="*/ 209874 h 860536"/>
                        <a:gd name="connsiteX17" fmla="*/ 79706 w 678601"/>
                        <a:gd name="connsiteY17" fmla="*/ 308299 h 860536"/>
                        <a:gd name="connsiteX18" fmla="*/ 70181 w 678601"/>
                        <a:gd name="connsiteY18" fmla="*/ 409899 h 860536"/>
                        <a:gd name="connsiteX19" fmla="*/ 41606 w 678601"/>
                        <a:gd name="connsiteY19" fmla="*/ 359099 h 860536"/>
                        <a:gd name="connsiteX20" fmla="*/ 3506 w 678601"/>
                        <a:gd name="connsiteY20" fmla="*/ 406724 h 860536"/>
                        <a:gd name="connsiteX21" fmla="*/ 3506 w 678601"/>
                        <a:gd name="connsiteY21" fmla="*/ 476574 h 860536"/>
                        <a:gd name="connsiteX22" fmla="*/ 19381 w 678601"/>
                        <a:gd name="connsiteY22" fmla="*/ 543249 h 860536"/>
                        <a:gd name="connsiteX23" fmla="*/ 70181 w 678601"/>
                        <a:gd name="connsiteY23" fmla="*/ 568649 h 860536"/>
                        <a:gd name="connsiteX0" fmla="*/ 70181 w 678601"/>
                        <a:gd name="connsiteY0" fmla="*/ 568649 h 860536"/>
                        <a:gd name="connsiteX1" fmla="*/ 146381 w 678601"/>
                        <a:gd name="connsiteY1" fmla="*/ 740099 h 860536"/>
                        <a:gd name="connsiteX2" fmla="*/ 324181 w 678601"/>
                        <a:gd name="connsiteY2" fmla="*/ 854399 h 860536"/>
                        <a:gd name="connsiteX3" fmla="*/ 428956 w 678601"/>
                        <a:gd name="connsiteY3" fmla="*/ 825824 h 860536"/>
                        <a:gd name="connsiteX4" fmla="*/ 565481 w 678601"/>
                        <a:gd name="connsiteY4" fmla="*/ 663899 h 860536"/>
                        <a:gd name="connsiteX5" fmla="*/ 606756 w 678601"/>
                        <a:gd name="connsiteY5" fmla="*/ 559124 h 860536"/>
                        <a:gd name="connsiteX6" fmla="*/ 632156 w 678601"/>
                        <a:gd name="connsiteY6" fmla="*/ 562299 h 860536"/>
                        <a:gd name="connsiteX7" fmla="*/ 673431 w 678601"/>
                        <a:gd name="connsiteY7" fmla="*/ 492449 h 860536"/>
                        <a:gd name="connsiteX8" fmla="*/ 676606 w 678601"/>
                        <a:gd name="connsiteY8" fmla="*/ 422599 h 860536"/>
                        <a:gd name="connsiteX9" fmla="*/ 660731 w 678601"/>
                        <a:gd name="connsiteY9" fmla="*/ 371799 h 860536"/>
                        <a:gd name="connsiteX10" fmla="*/ 619456 w 678601"/>
                        <a:gd name="connsiteY10" fmla="*/ 371799 h 860536"/>
                        <a:gd name="connsiteX11" fmla="*/ 616281 w 678601"/>
                        <a:gd name="connsiteY11" fmla="*/ 425774 h 860536"/>
                        <a:gd name="connsiteX12" fmla="*/ 594056 w 678601"/>
                        <a:gd name="connsiteY12" fmla="*/ 441649 h 860536"/>
                        <a:gd name="connsiteX13" fmla="*/ 599548 w 678601"/>
                        <a:gd name="connsiteY13" fmla="*/ 330525 h 860536"/>
                        <a:gd name="connsiteX14" fmla="*/ 588738 w 678601"/>
                        <a:gd name="connsiteY14" fmla="*/ 2098 h 860536"/>
                        <a:gd name="connsiteX15" fmla="*/ 178131 w 678601"/>
                        <a:gd name="connsiteY15" fmla="*/ 190824 h 860536"/>
                        <a:gd name="connsiteX16" fmla="*/ 89231 w 678601"/>
                        <a:gd name="connsiteY16" fmla="*/ 209874 h 860536"/>
                        <a:gd name="connsiteX17" fmla="*/ 79706 w 678601"/>
                        <a:gd name="connsiteY17" fmla="*/ 308299 h 860536"/>
                        <a:gd name="connsiteX18" fmla="*/ 70181 w 678601"/>
                        <a:gd name="connsiteY18" fmla="*/ 409899 h 860536"/>
                        <a:gd name="connsiteX19" fmla="*/ 41606 w 678601"/>
                        <a:gd name="connsiteY19" fmla="*/ 359099 h 860536"/>
                        <a:gd name="connsiteX20" fmla="*/ 3506 w 678601"/>
                        <a:gd name="connsiteY20" fmla="*/ 406724 h 860536"/>
                        <a:gd name="connsiteX21" fmla="*/ 3506 w 678601"/>
                        <a:gd name="connsiteY21" fmla="*/ 476574 h 860536"/>
                        <a:gd name="connsiteX22" fmla="*/ 19381 w 678601"/>
                        <a:gd name="connsiteY22" fmla="*/ 543249 h 860536"/>
                        <a:gd name="connsiteX23" fmla="*/ 70181 w 678601"/>
                        <a:gd name="connsiteY23" fmla="*/ 568649 h 860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8601" h="860536">
                          <a:moveTo>
                            <a:pt x="70181" y="568649"/>
                          </a:moveTo>
                          <a:cubicBezTo>
                            <a:pt x="91348" y="601457"/>
                            <a:pt x="104048" y="692474"/>
                            <a:pt x="146381" y="740099"/>
                          </a:cubicBezTo>
                          <a:cubicBezTo>
                            <a:pt x="188714" y="787724"/>
                            <a:pt x="277085" y="840112"/>
                            <a:pt x="324181" y="854399"/>
                          </a:cubicBezTo>
                          <a:cubicBezTo>
                            <a:pt x="371277" y="868686"/>
                            <a:pt x="388739" y="857574"/>
                            <a:pt x="428956" y="825824"/>
                          </a:cubicBezTo>
                          <a:cubicBezTo>
                            <a:pt x="469173" y="794074"/>
                            <a:pt x="535848" y="708349"/>
                            <a:pt x="565481" y="663899"/>
                          </a:cubicBezTo>
                          <a:cubicBezTo>
                            <a:pt x="595114" y="619449"/>
                            <a:pt x="595644" y="576057"/>
                            <a:pt x="606756" y="559124"/>
                          </a:cubicBezTo>
                          <a:cubicBezTo>
                            <a:pt x="617868" y="542191"/>
                            <a:pt x="621044" y="573411"/>
                            <a:pt x="632156" y="562299"/>
                          </a:cubicBezTo>
                          <a:cubicBezTo>
                            <a:pt x="643268" y="551187"/>
                            <a:pt x="666023" y="515732"/>
                            <a:pt x="673431" y="492449"/>
                          </a:cubicBezTo>
                          <a:cubicBezTo>
                            <a:pt x="680839" y="469166"/>
                            <a:pt x="678723" y="442707"/>
                            <a:pt x="676606" y="422599"/>
                          </a:cubicBezTo>
                          <a:cubicBezTo>
                            <a:pt x="674489" y="402491"/>
                            <a:pt x="670256" y="380266"/>
                            <a:pt x="660731" y="371799"/>
                          </a:cubicBezTo>
                          <a:cubicBezTo>
                            <a:pt x="651206" y="363332"/>
                            <a:pt x="626864" y="362803"/>
                            <a:pt x="619456" y="371799"/>
                          </a:cubicBezTo>
                          <a:cubicBezTo>
                            <a:pt x="612048" y="380795"/>
                            <a:pt x="620514" y="414132"/>
                            <a:pt x="616281" y="425774"/>
                          </a:cubicBezTo>
                          <a:cubicBezTo>
                            <a:pt x="612048" y="437416"/>
                            <a:pt x="596845" y="457524"/>
                            <a:pt x="594056" y="441649"/>
                          </a:cubicBezTo>
                          <a:cubicBezTo>
                            <a:pt x="591267" y="425774"/>
                            <a:pt x="600434" y="403783"/>
                            <a:pt x="599548" y="330525"/>
                          </a:cubicBezTo>
                          <a:cubicBezTo>
                            <a:pt x="598662" y="257267"/>
                            <a:pt x="658974" y="25381"/>
                            <a:pt x="588738" y="2098"/>
                          </a:cubicBezTo>
                          <a:cubicBezTo>
                            <a:pt x="518502" y="-21185"/>
                            <a:pt x="261382" y="156195"/>
                            <a:pt x="178131" y="190824"/>
                          </a:cubicBezTo>
                          <a:cubicBezTo>
                            <a:pt x="94880" y="225453"/>
                            <a:pt x="105635" y="190295"/>
                            <a:pt x="89231" y="209874"/>
                          </a:cubicBezTo>
                          <a:cubicBezTo>
                            <a:pt x="72827" y="229453"/>
                            <a:pt x="82881" y="274962"/>
                            <a:pt x="79706" y="308299"/>
                          </a:cubicBezTo>
                          <a:cubicBezTo>
                            <a:pt x="76531" y="341636"/>
                            <a:pt x="76531" y="401432"/>
                            <a:pt x="70181" y="409899"/>
                          </a:cubicBezTo>
                          <a:cubicBezTo>
                            <a:pt x="63831" y="418366"/>
                            <a:pt x="52718" y="359628"/>
                            <a:pt x="41606" y="359099"/>
                          </a:cubicBezTo>
                          <a:cubicBezTo>
                            <a:pt x="30494" y="358570"/>
                            <a:pt x="9856" y="387145"/>
                            <a:pt x="3506" y="406724"/>
                          </a:cubicBezTo>
                          <a:cubicBezTo>
                            <a:pt x="-2844" y="426303"/>
                            <a:pt x="860" y="453820"/>
                            <a:pt x="3506" y="476574"/>
                          </a:cubicBezTo>
                          <a:cubicBezTo>
                            <a:pt x="6152" y="499328"/>
                            <a:pt x="8269" y="525787"/>
                            <a:pt x="19381" y="543249"/>
                          </a:cubicBezTo>
                          <a:cubicBezTo>
                            <a:pt x="30493" y="560711"/>
                            <a:pt x="49014" y="535841"/>
                            <a:pt x="70181" y="568649"/>
                          </a:cubicBezTo>
                          <a:close/>
                        </a:path>
                      </a:pathLst>
                    </a:custGeom>
                    <a:solidFill>
                      <a:srgbClr val="FFD3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  <p:sp>
                  <p:nvSpPr>
                    <p:cNvPr id="133" name="Freeform 21"/>
                    <p:cNvSpPr/>
                    <p:nvPr/>
                  </p:nvSpPr>
                  <p:spPr>
                    <a:xfrm>
                      <a:off x="7111591" y="1551268"/>
                      <a:ext cx="515733" cy="396385"/>
                    </a:xfrm>
                    <a:custGeom>
                      <a:avLst/>
                      <a:gdLst>
                        <a:gd name="connsiteX0" fmla="*/ 14465 w 515733"/>
                        <a:gd name="connsiteY0" fmla="*/ 327329 h 396385"/>
                        <a:gd name="connsiteX1" fmla="*/ 178 w 515733"/>
                        <a:gd name="connsiteY1" fmla="*/ 203504 h 396385"/>
                        <a:gd name="connsiteX2" fmla="*/ 21609 w 515733"/>
                        <a:gd name="connsiteY2" fmla="*/ 101110 h 396385"/>
                        <a:gd name="connsiteX3" fmla="*/ 121622 w 515733"/>
                        <a:gd name="connsiteY3" fmla="*/ 17766 h 396385"/>
                        <a:gd name="connsiteX4" fmla="*/ 307359 w 515733"/>
                        <a:gd name="connsiteY4" fmla="*/ 1097 h 396385"/>
                        <a:gd name="connsiteX5" fmla="*/ 431184 w 515733"/>
                        <a:gd name="connsiteY5" fmla="*/ 36816 h 396385"/>
                        <a:gd name="connsiteX6" fmla="*/ 507384 w 515733"/>
                        <a:gd name="connsiteY6" fmla="*/ 148735 h 396385"/>
                        <a:gd name="connsiteX7" fmla="*/ 512147 w 515733"/>
                        <a:gd name="connsiteY7" fmla="*/ 253510 h 396385"/>
                        <a:gd name="connsiteX8" fmla="*/ 493097 w 515733"/>
                        <a:gd name="connsiteY8" fmla="*/ 332091 h 396385"/>
                        <a:gd name="connsiteX9" fmla="*/ 466903 w 515733"/>
                        <a:gd name="connsiteY9" fmla="*/ 313041 h 396385"/>
                        <a:gd name="connsiteX10" fmla="*/ 431184 w 515733"/>
                        <a:gd name="connsiteY10" fmla="*/ 372572 h 396385"/>
                        <a:gd name="connsiteX11" fmla="*/ 428803 w 515733"/>
                        <a:gd name="connsiteY11" fmla="*/ 284466 h 396385"/>
                        <a:gd name="connsiteX12" fmla="*/ 388322 w 515733"/>
                        <a:gd name="connsiteY12" fmla="*/ 232079 h 396385"/>
                        <a:gd name="connsiteX13" fmla="*/ 364509 w 515733"/>
                        <a:gd name="connsiteY13" fmla="*/ 186835 h 396385"/>
                        <a:gd name="connsiteX14" fmla="*/ 283547 w 515733"/>
                        <a:gd name="connsiteY14" fmla="*/ 234460 h 396385"/>
                        <a:gd name="connsiteX15" fmla="*/ 174009 w 515733"/>
                        <a:gd name="connsiteY15" fmla="*/ 267797 h 396385"/>
                        <a:gd name="connsiteX16" fmla="*/ 104953 w 515733"/>
                        <a:gd name="connsiteY16" fmla="*/ 277322 h 396385"/>
                        <a:gd name="connsiteX17" fmla="*/ 93047 w 515733"/>
                        <a:gd name="connsiteY17" fmla="*/ 336854 h 396385"/>
                        <a:gd name="connsiteX18" fmla="*/ 95428 w 515733"/>
                        <a:gd name="connsiteY18" fmla="*/ 396385 h 396385"/>
                        <a:gd name="connsiteX19" fmla="*/ 64472 w 515733"/>
                        <a:gd name="connsiteY19" fmla="*/ 336854 h 396385"/>
                        <a:gd name="connsiteX20" fmla="*/ 14465 w 515733"/>
                        <a:gd name="connsiteY20" fmla="*/ 327329 h 3963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515733" h="396385">
                          <a:moveTo>
                            <a:pt x="14465" y="327329"/>
                          </a:moveTo>
                          <a:cubicBezTo>
                            <a:pt x="3749" y="305104"/>
                            <a:pt x="-1013" y="241207"/>
                            <a:pt x="178" y="203504"/>
                          </a:cubicBezTo>
                          <a:cubicBezTo>
                            <a:pt x="1369" y="165801"/>
                            <a:pt x="1368" y="132066"/>
                            <a:pt x="21609" y="101110"/>
                          </a:cubicBezTo>
                          <a:cubicBezTo>
                            <a:pt x="41850" y="70154"/>
                            <a:pt x="73997" y="34435"/>
                            <a:pt x="121622" y="17766"/>
                          </a:cubicBezTo>
                          <a:cubicBezTo>
                            <a:pt x="169247" y="1097"/>
                            <a:pt x="255765" y="-2078"/>
                            <a:pt x="307359" y="1097"/>
                          </a:cubicBezTo>
                          <a:cubicBezTo>
                            <a:pt x="358953" y="4272"/>
                            <a:pt x="397847" y="12210"/>
                            <a:pt x="431184" y="36816"/>
                          </a:cubicBezTo>
                          <a:cubicBezTo>
                            <a:pt x="464521" y="61422"/>
                            <a:pt x="493890" y="112619"/>
                            <a:pt x="507384" y="148735"/>
                          </a:cubicBezTo>
                          <a:cubicBezTo>
                            <a:pt x="520878" y="184851"/>
                            <a:pt x="514528" y="222951"/>
                            <a:pt x="512147" y="253510"/>
                          </a:cubicBezTo>
                          <a:cubicBezTo>
                            <a:pt x="509766" y="284069"/>
                            <a:pt x="500638" y="322169"/>
                            <a:pt x="493097" y="332091"/>
                          </a:cubicBezTo>
                          <a:cubicBezTo>
                            <a:pt x="485556" y="342013"/>
                            <a:pt x="477222" y="306294"/>
                            <a:pt x="466903" y="313041"/>
                          </a:cubicBezTo>
                          <a:cubicBezTo>
                            <a:pt x="456584" y="319788"/>
                            <a:pt x="437534" y="377334"/>
                            <a:pt x="431184" y="372572"/>
                          </a:cubicBezTo>
                          <a:cubicBezTo>
                            <a:pt x="424834" y="367810"/>
                            <a:pt x="435947" y="307881"/>
                            <a:pt x="428803" y="284466"/>
                          </a:cubicBezTo>
                          <a:cubicBezTo>
                            <a:pt x="421659" y="261051"/>
                            <a:pt x="399038" y="248351"/>
                            <a:pt x="388322" y="232079"/>
                          </a:cubicBezTo>
                          <a:cubicBezTo>
                            <a:pt x="377606" y="215807"/>
                            <a:pt x="381971" y="186438"/>
                            <a:pt x="364509" y="186835"/>
                          </a:cubicBezTo>
                          <a:cubicBezTo>
                            <a:pt x="347047" y="187232"/>
                            <a:pt x="315297" y="220966"/>
                            <a:pt x="283547" y="234460"/>
                          </a:cubicBezTo>
                          <a:cubicBezTo>
                            <a:pt x="251797" y="247954"/>
                            <a:pt x="203774" y="260653"/>
                            <a:pt x="174009" y="267797"/>
                          </a:cubicBezTo>
                          <a:cubicBezTo>
                            <a:pt x="144244" y="274941"/>
                            <a:pt x="118447" y="265813"/>
                            <a:pt x="104953" y="277322"/>
                          </a:cubicBezTo>
                          <a:cubicBezTo>
                            <a:pt x="91459" y="288831"/>
                            <a:pt x="94635" y="317010"/>
                            <a:pt x="93047" y="336854"/>
                          </a:cubicBezTo>
                          <a:cubicBezTo>
                            <a:pt x="91460" y="356698"/>
                            <a:pt x="100190" y="396385"/>
                            <a:pt x="95428" y="396385"/>
                          </a:cubicBezTo>
                          <a:cubicBezTo>
                            <a:pt x="90666" y="396385"/>
                            <a:pt x="76775" y="351538"/>
                            <a:pt x="64472" y="336854"/>
                          </a:cubicBezTo>
                          <a:cubicBezTo>
                            <a:pt x="52169" y="322170"/>
                            <a:pt x="25181" y="349554"/>
                            <a:pt x="14465" y="327329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SG"/>
                    </a:p>
                  </p:txBody>
                </p:sp>
              </p:grpSp>
            </p:grpSp>
            <p:sp>
              <p:nvSpPr>
                <p:cNvPr id="128" name="Freeform 27"/>
                <p:cNvSpPr/>
                <p:nvPr/>
              </p:nvSpPr>
              <p:spPr>
                <a:xfrm>
                  <a:off x="-2405281" y="3084166"/>
                  <a:ext cx="774362" cy="306415"/>
                </a:xfrm>
                <a:custGeom>
                  <a:avLst/>
                  <a:gdLst>
                    <a:gd name="connsiteX0" fmla="*/ 207948 w 774362"/>
                    <a:gd name="connsiteY0" fmla="*/ 44 h 306415"/>
                    <a:gd name="connsiteX1" fmla="*/ 76979 w 774362"/>
                    <a:gd name="connsiteY1" fmla="*/ 57194 h 306415"/>
                    <a:gd name="connsiteX2" fmla="*/ 19829 w 774362"/>
                    <a:gd name="connsiteY2" fmla="*/ 107200 h 306415"/>
                    <a:gd name="connsiteX3" fmla="*/ 3160 w 774362"/>
                    <a:gd name="connsiteY3" fmla="*/ 166731 h 306415"/>
                    <a:gd name="connsiteX4" fmla="*/ 76979 w 774362"/>
                    <a:gd name="connsiteY4" fmla="*/ 221500 h 306415"/>
                    <a:gd name="connsiteX5" fmla="*/ 269860 w 774362"/>
                    <a:gd name="connsiteY5" fmla="*/ 300081 h 306415"/>
                    <a:gd name="connsiteX6" fmla="*/ 486554 w 774362"/>
                    <a:gd name="connsiteY6" fmla="*/ 290556 h 306415"/>
                    <a:gd name="connsiteX7" fmla="*/ 717535 w 774362"/>
                    <a:gd name="connsiteY7" fmla="*/ 202450 h 306415"/>
                    <a:gd name="connsiteX8" fmla="*/ 772304 w 774362"/>
                    <a:gd name="connsiteY8" fmla="*/ 154825 h 306415"/>
                    <a:gd name="connsiteX9" fmla="*/ 753254 w 774362"/>
                    <a:gd name="connsiteY9" fmla="*/ 88150 h 306415"/>
                    <a:gd name="connsiteX10" fmla="*/ 665148 w 774362"/>
                    <a:gd name="connsiteY10" fmla="*/ 59575 h 306415"/>
                    <a:gd name="connsiteX11" fmla="*/ 584185 w 774362"/>
                    <a:gd name="connsiteY11" fmla="*/ 4806 h 306415"/>
                    <a:gd name="connsiteX12" fmla="*/ 505604 w 774362"/>
                    <a:gd name="connsiteY12" fmla="*/ 66719 h 306415"/>
                    <a:gd name="connsiteX13" fmla="*/ 298435 w 774362"/>
                    <a:gd name="connsiteY13" fmla="*/ 66719 h 306415"/>
                    <a:gd name="connsiteX14" fmla="*/ 207948 w 774362"/>
                    <a:gd name="connsiteY14" fmla="*/ 44 h 306415"/>
                    <a:gd name="connsiteX0" fmla="*/ 207948 w 774362"/>
                    <a:gd name="connsiteY0" fmla="*/ 44 h 306415"/>
                    <a:gd name="connsiteX1" fmla="*/ 76979 w 774362"/>
                    <a:gd name="connsiteY1" fmla="*/ 57194 h 306415"/>
                    <a:gd name="connsiteX2" fmla="*/ 19829 w 774362"/>
                    <a:gd name="connsiteY2" fmla="*/ 107200 h 306415"/>
                    <a:gd name="connsiteX3" fmla="*/ 3160 w 774362"/>
                    <a:gd name="connsiteY3" fmla="*/ 166731 h 306415"/>
                    <a:gd name="connsiteX4" fmla="*/ 76979 w 774362"/>
                    <a:gd name="connsiteY4" fmla="*/ 221500 h 306415"/>
                    <a:gd name="connsiteX5" fmla="*/ 269860 w 774362"/>
                    <a:gd name="connsiteY5" fmla="*/ 300081 h 306415"/>
                    <a:gd name="connsiteX6" fmla="*/ 486554 w 774362"/>
                    <a:gd name="connsiteY6" fmla="*/ 290556 h 306415"/>
                    <a:gd name="connsiteX7" fmla="*/ 717535 w 774362"/>
                    <a:gd name="connsiteY7" fmla="*/ 202450 h 306415"/>
                    <a:gd name="connsiteX8" fmla="*/ 772304 w 774362"/>
                    <a:gd name="connsiteY8" fmla="*/ 154825 h 306415"/>
                    <a:gd name="connsiteX9" fmla="*/ 753254 w 774362"/>
                    <a:gd name="connsiteY9" fmla="*/ 88150 h 306415"/>
                    <a:gd name="connsiteX10" fmla="*/ 665148 w 774362"/>
                    <a:gd name="connsiteY10" fmla="*/ 59575 h 306415"/>
                    <a:gd name="connsiteX11" fmla="*/ 562754 w 774362"/>
                    <a:gd name="connsiteY11" fmla="*/ 2424 h 306415"/>
                    <a:gd name="connsiteX12" fmla="*/ 505604 w 774362"/>
                    <a:gd name="connsiteY12" fmla="*/ 66719 h 306415"/>
                    <a:gd name="connsiteX13" fmla="*/ 298435 w 774362"/>
                    <a:gd name="connsiteY13" fmla="*/ 66719 h 306415"/>
                    <a:gd name="connsiteX14" fmla="*/ 207948 w 774362"/>
                    <a:gd name="connsiteY14" fmla="*/ 44 h 306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774362" h="306415">
                      <a:moveTo>
                        <a:pt x="207948" y="44"/>
                      </a:moveTo>
                      <a:cubicBezTo>
                        <a:pt x="171039" y="-1543"/>
                        <a:pt x="108332" y="39335"/>
                        <a:pt x="76979" y="57194"/>
                      </a:cubicBezTo>
                      <a:cubicBezTo>
                        <a:pt x="45626" y="75053"/>
                        <a:pt x="32132" y="88944"/>
                        <a:pt x="19829" y="107200"/>
                      </a:cubicBezTo>
                      <a:cubicBezTo>
                        <a:pt x="7526" y="125456"/>
                        <a:pt x="-6365" y="147681"/>
                        <a:pt x="3160" y="166731"/>
                      </a:cubicBezTo>
                      <a:cubicBezTo>
                        <a:pt x="12685" y="185781"/>
                        <a:pt x="32529" y="199275"/>
                        <a:pt x="76979" y="221500"/>
                      </a:cubicBezTo>
                      <a:cubicBezTo>
                        <a:pt x="121429" y="243725"/>
                        <a:pt x="201598" y="288572"/>
                        <a:pt x="269860" y="300081"/>
                      </a:cubicBezTo>
                      <a:cubicBezTo>
                        <a:pt x="338122" y="311590"/>
                        <a:pt x="411942" y="306828"/>
                        <a:pt x="486554" y="290556"/>
                      </a:cubicBezTo>
                      <a:cubicBezTo>
                        <a:pt x="561166" y="274284"/>
                        <a:pt x="669910" y="225072"/>
                        <a:pt x="717535" y="202450"/>
                      </a:cubicBezTo>
                      <a:cubicBezTo>
                        <a:pt x="765160" y="179828"/>
                        <a:pt x="766351" y="173875"/>
                        <a:pt x="772304" y="154825"/>
                      </a:cubicBezTo>
                      <a:cubicBezTo>
                        <a:pt x="778257" y="135775"/>
                        <a:pt x="771113" y="104025"/>
                        <a:pt x="753254" y="88150"/>
                      </a:cubicBezTo>
                      <a:cubicBezTo>
                        <a:pt x="735395" y="72275"/>
                        <a:pt x="696898" y="73863"/>
                        <a:pt x="665148" y="59575"/>
                      </a:cubicBezTo>
                      <a:cubicBezTo>
                        <a:pt x="633398" y="45287"/>
                        <a:pt x="589345" y="1233"/>
                        <a:pt x="562754" y="2424"/>
                      </a:cubicBezTo>
                      <a:cubicBezTo>
                        <a:pt x="536163" y="3615"/>
                        <a:pt x="553229" y="56400"/>
                        <a:pt x="505604" y="66719"/>
                      </a:cubicBezTo>
                      <a:cubicBezTo>
                        <a:pt x="457979" y="77038"/>
                        <a:pt x="345266" y="76244"/>
                        <a:pt x="298435" y="66719"/>
                      </a:cubicBezTo>
                      <a:cubicBezTo>
                        <a:pt x="251604" y="57194"/>
                        <a:pt x="244857" y="1631"/>
                        <a:pt x="207948" y="44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29" name="Freeform 28"/>
                <p:cNvSpPr/>
                <p:nvPr/>
              </p:nvSpPr>
              <p:spPr>
                <a:xfrm>
                  <a:off x="-2215756" y="2905713"/>
                  <a:ext cx="395312" cy="312646"/>
                </a:xfrm>
                <a:custGeom>
                  <a:avLst/>
                  <a:gdLst>
                    <a:gd name="connsiteX0" fmla="*/ 97680 w 395312"/>
                    <a:gd name="connsiteY0" fmla="*/ 31658 h 312646"/>
                    <a:gd name="connsiteX1" fmla="*/ 83393 w 395312"/>
                    <a:gd name="connsiteY1" fmla="*/ 112621 h 312646"/>
                    <a:gd name="connsiteX2" fmla="*/ 33386 w 395312"/>
                    <a:gd name="connsiteY2" fmla="*/ 162627 h 312646"/>
                    <a:gd name="connsiteX3" fmla="*/ 49 w 395312"/>
                    <a:gd name="connsiteY3" fmla="*/ 174533 h 312646"/>
                    <a:gd name="connsiteX4" fmla="*/ 40530 w 395312"/>
                    <a:gd name="connsiteY4" fmla="*/ 236446 h 312646"/>
                    <a:gd name="connsiteX5" fmla="*/ 211980 w 395312"/>
                    <a:gd name="connsiteY5" fmla="*/ 312646 h 312646"/>
                    <a:gd name="connsiteX6" fmla="*/ 378668 w 395312"/>
                    <a:gd name="connsiteY6" fmla="*/ 236446 h 312646"/>
                    <a:gd name="connsiteX7" fmla="*/ 381049 w 395312"/>
                    <a:gd name="connsiteY7" fmla="*/ 191202 h 312646"/>
                    <a:gd name="connsiteX8" fmla="*/ 304849 w 395312"/>
                    <a:gd name="connsiteY8" fmla="*/ 155483 h 312646"/>
                    <a:gd name="connsiteX9" fmla="*/ 278655 w 395312"/>
                    <a:gd name="connsiteY9" fmla="*/ 95952 h 312646"/>
                    <a:gd name="connsiteX10" fmla="*/ 271511 w 395312"/>
                    <a:gd name="connsiteY10" fmla="*/ 31658 h 312646"/>
                    <a:gd name="connsiteX11" fmla="*/ 252461 w 395312"/>
                    <a:gd name="connsiteY11" fmla="*/ 702 h 312646"/>
                    <a:gd name="connsiteX12" fmla="*/ 97680 w 395312"/>
                    <a:gd name="connsiteY12" fmla="*/ 31658 h 312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5312" h="312646">
                      <a:moveTo>
                        <a:pt x="97680" y="31658"/>
                      </a:moveTo>
                      <a:cubicBezTo>
                        <a:pt x="69502" y="50311"/>
                        <a:pt x="94109" y="90793"/>
                        <a:pt x="83393" y="112621"/>
                      </a:cubicBezTo>
                      <a:cubicBezTo>
                        <a:pt x="72677" y="134449"/>
                        <a:pt x="47277" y="152308"/>
                        <a:pt x="33386" y="162627"/>
                      </a:cubicBezTo>
                      <a:cubicBezTo>
                        <a:pt x="19495" y="172946"/>
                        <a:pt x="-1142" y="162230"/>
                        <a:pt x="49" y="174533"/>
                      </a:cubicBezTo>
                      <a:cubicBezTo>
                        <a:pt x="1240" y="186836"/>
                        <a:pt x="5208" y="213427"/>
                        <a:pt x="40530" y="236446"/>
                      </a:cubicBezTo>
                      <a:cubicBezTo>
                        <a:pt x="75852" y="259465"/>
                        <a:pt x="155624" y="312646"/>
                        <a:pt x="211980" y="312646"/>
                      </a:cubicBezTo>
                      <a:cubicBezTo>
                        <a:pt x="268336" y="312646"/>
                        <a:pt x="350490" y="256687"/>
                        <a:pt x="378668" y="236446"/>
                      </a:cubicBezTo>
                      <a:cubicBezTo>
                        <a:pt x="406846" y="216205"/>
                        <a:pt x="393352" y="204696"/>
                        <a:pt x="381049" y="191202"/>
                      </a:cubicBezTo>
                      <a:cubicBezTo>
                        <a:pt x="368746" y="177708"/>
                        <a:pt x="321915" y="171358"/>
                        <a:pt x="304849" y="155483"/>
                      </a:cubicBezTo>
                      <a:cubicBezTo>
                        <a:pt x="287783" y="139608"/>
                        <a:pt x="284211" y="116589"/>
                        <a:pt x="278655" y="95952"/>
                      </a:cubicBezTo>
                      <a:cubicBezTo>
                        <a:pt x="273099" y="75315"/>
                        <a:pt x="275877" y="47533"/>
                        <a:pt x="271511" y="31658"/>
                      </a:cubicBezTo>
                      <a:cubicBezTo>
                        <a:pt x="267145" y="15783"/>
                        <a:pt x="277861" y="5067"/>
                        <a:pt x="252461" y="702"/>
                      </a:cubicBezTo>
                      <a:cubicBezTo>
                        <a:pt x="227061" y="-3663"/>
                        <a:pt x="125858" y="13005"/>
                        <a:pt x="97680" y="31658"/>
                      </a:cubicBezTo>
                      <a:close/>
                    </a:path>
                  </a:pathLst>
                </a:custGeom>
                <a:solidFill>
                  <a:srgbClr val="FFD3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126" name="Freeform 1044"/>
              <p:cNvSpPr/>
              <p:nvPr/>
            </p:nvSpPr>
            <p:spPr>
              <a:xfrm>
                <a:off x="8174125" y="3387272"/>
                <a:ext cx="565117" cy="174421"/>
              </a:xfrm>
              <a:custGeom>
                <a:avLst/>
                <a:gdLst>
                  <a:gd name="connsiteX0" fmla="*/ 0 w 565117"/>
                  <a:gd name="connsiteY0" fmla="*/ 0 h 174421"/>
                  <a:gd name="connsiteX1" fmla="*/ 231775 w 565117"/>
                  <a:gd name="connsiteY1" fmla="*/ 168275 h 174421"/>
                  <a:gd name="connsiteX2" fmla="*/ 460375 w 565117"/>
                  <a:gd name="connsiteY2" fmla="*/ 130175 h 174421"/>
                  <a:gd name="connsiteX3" fmla="*/ 558800 w 565117"/>
                  <a:gd name="connsiteY3" fmla="*/ 57150 h 174421"/>
                  <a:gd name="connsiteX4" fmla="*/ 555625 w 565117"/>
                  <a:gd name="connsiteY4" fmla="*/ 28575 h 174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17" h="174421">
                    <a:moveTo>
                      <a:pt x="0" y="0"/>
                    </a:moveTo>
                    <a:cubicBezTo>
                      <a:pt x="77523" y="73289"/>
                      <a:pt x="155046" y="146579"/>
                      <a:pt x="231775" y="168275"/>
                    </a:cubicBezTo>
                    <a:cubicBezTo>
                      <a:pt x="308504" y="189971"/>
                      <a:pt x="405871" y="148696"/>
                      <a:pt x="460375" y="130175"/>
                    </a:cubicBezTo>
                    <a:cubicBezTo>
                      <a:pt x="514879" y="111654"/>
                      <a:pt x="542925" y="74083"/>
                      <a:pt x="558800" y="57150"/>
                    </a:cubicBezTo>
                    <a:cubicBezTo>
                      <a:pt x="574675" y="40217"/>
                      <a:pt x="555625" y="28575"/>
                      <a:pt x="555625" y="28575"/>
                    </a:cubicBezTo>
                  </a:path>
                </a:pathLst>
              </a:cu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34" name="Group 1047"/>
          <p:cNvGrpSpPr/>
          <p:nvPr/>
        </p:nvGrpSpPr>
        <p:grpSpPr>
          <a:xfrm>
            <a:off x="1618099" y="5736283"/>
            <a:ext cx="624065" cy="624065"/>
            <a:chOff x="723562" y="3439949"/>
            <a:chExt cx="1606779" cy="1606779"/>
          </a:xfrm>
        </p:grpSpPr>
        <p:sp>
          <p:nvSpPr>
            <p:cNvPr id="135" name="Oval 67"/>
            <p:cNvSpPr/>
            <p:nvPr/>
          </p:nvSpPr>
          <p:spPr>
            <a:xfrm>
              <a:off x="723562" y="3439949"/>
              <a:ext cx="1606779" cy="16067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6" name="Oval 68"/>
            <p:cNvSpPr/>
            <p:nvPr/>
          </p:nvSpPr>
          <p:spPr>
            <a:xfrm>
              <a:off x="827584" y="3543971"/>
              <a:ext cx="1398733" cy="139873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37" name="Group 1036"/>
            <p:cNvGrpSpPr/>
            <p:nvPr/>
          </p:nvGrpSpPr>
          <p:grpSpPr>
            <a:xfrm>
              <a:off x="1067574" y="3644037"/>
              <a:ext cx="918753" cy="1292217"/>
              <a:chOff x="-748548" y="2445174"/>
              <a:chExt cx="1062871" cy="1494918"/>
            </a:xfrm>
          </p:grpSpPr>
          <p:grpSp>
            <p:nvGrpSpPr>
              <p:cNvPr id="138" name="Group 1032"/>
              <p:cNvGrpSpPr/>
              <p:nvPr/>
            </p:nvGrpSpPr>
            <p:grpSpPr>
              <a:xfrm>
                <a:off x="-748548" y="2445174"/>
                <a:ext cx="1062871" cy="1494918"/>
                <a:chOff x="1104365" y="908720"/>
                <a:chExt cx="1062871" cy="1494918"/>
              </a:xfrm>
            </p:grpSpPr>
            <p:sp>
              <p:nvSpPr>
                <p:cNvPr id="141" name="Freeform 11"/>
                <p:cNvSpPr/>
                <p:nvPr/>
              </p:nvSpPr>
              <p:spPr>
                <a:xfrm>
                  <a:off x="1292430" y="993999"/>
                  <a:ext cx="686024" cy="806464"/>
                </a:xfrm>
                <a:custGeom>
                  <a:avLst/>
                  <a:gdLst>
                    <a:gd name="connsiteX0" fmla="*/ 73974 w 686024"/>
                    <a:gd name="connsiteY0" fmla="*/ 321470 h 806464"/>
                    <a:gd name="connsiteX1" fmla="*/ 21587 w 686024"/>
                    <a:gd name="connsiteY1" fmla="*/ 345282 h 806464"/>
                    <a:gd name="connsiteX2" fmla="*/ 156 w 686024"/>
                    <a:gd name="connsiteY2" fmla="*/ 428626 h 806464"/>
                    <a:gd name="connsiteX3" fmla="*/ 31112 w 686024"/>
                    <a:gd name="connsiteY3" fmla="*/ 511970 h 806464"/>
                    <a:gd name="connsiteX4" fmla="*/ 71593 w 686024"/>
                    <a:gd name="connsiteY4" fmla="*/ 533401 h 806464"/>
                    <a:gd name="connsiteX5" fmla="*/ 133506 w 686024"/>
                    <a:gd name="connsiteY5" fmla="*/ 666751 h 806464"/>
                    <a:gd name="connsiteX6" fmla="*/ 238281 w 686024"/>
                    <a:gd name="connsiteY6" fmla="*/ 778670 h 806464"/>
                    <a:gd name="connsiteX7" fmla="*/ 390681 w 686024"/>
                    <a:gd name="connsiteY7" fmla="*/ 802482 h 806464"/>
                    <a:gd name="connsiteX8" fmla="*/ 514506 w 686024"/>
                    <a:gd name="connsiteY8" fmla="*/ 714376 h 806464"/>
                    <a:gd name="connsiteX9" fmla="*/ 600231 w 686024"/>
                    <a:gd name="connsiteY9" fmla="*/ 554832 h 806464"/>
                    <a:gd name="connsiteX10" fmla="*/ 607374 w 686024"/>
                    <a:gd name="connsiteY10" fmla="*/ 540545 h 806464"/>
                    <a:gd name="connsiteX11" fmla="*/ 638331 w 686024"/>
                    <a:gd name="connsiteY11" fmla="*/ 531020 h 806464"/>
                    <a:gd name="connsiteX12" fmla="*/ 664524 w 686024"/>
                    <a:gd name="connsiteY12" fmla="*/ 481014 h 806464"/>
                    <a:gd name="connsiteX13" fmla="*/ 685956 w 686024"/>
                    <a:gd name="connsiteY13" fmla="*/ 392907 h 806464"/>
                    <a:gd name="connsiteX14" fmla="*/ 657381 w 686024"/>
                    <a:gd name="connsiteY14" fmla="*/ 347664 h 806464"/>
                    <a:gd name="connsiteX15" fmla="*/ 628806 w 686024"/>
                    <a:gd name="connsiteY15" fmla="*/ 314326 h 806464"/>
                    <a:gd name="connsiteX16" fmla="*/ 588324 w 686024"/>
                    <a:gd name="connsiteY16" fmla="*/ 157164 h 806464"/>
                    <a:gd name="connsiteX17" fmla="*/ 297812 w 686024"/>
                    <a:gd name="connsiteY17" fmla="*/ 1 h 806464"/>
                    <a:gd name="connsiteX18" fmla="*/ 52543 w 686024"/>
                    <a:gd name="connsiteY18" fmla="*/ 159545 h 806464"/>
                    <a:gd name="connsiteX19" fmla="*/ 73974 w 686024"/>
                    <a:gd name="connsiteY19" fmla="*/ 321470 h 806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86024" h="806464">
                      <a:moveTo>
                        <a:pt x="73974" y="321470"/>
                      </a:moveTo>
                      <a:cubicBezTo>
                        <a:pt x="68815" y="352426"/>
                        <a:pt x="33890" y="327423"/>
                        <a:pt x="21587" y="345282"/>
                      </a:cubicBezTo>
                      <a:cubicBezTo>
                        <a:pt x="9284" y="363141"/>
                        <a:pt x="-1431" y="400845"/>
                        <a:pt x="156" y="428626"/>
                      </a:cubicBezTo>
                      <a:cubicBezTo>
                        <a:pt x="1743" y="456407"/>
                        <a:pt x="19206" y="494508"/>
                        <a:pt x="31112" y="511970"/>
                      </a:cubicBezTo>
                      <a:cubicBezTo>
                        <a:pt x="43018" y="529432"/>
                        <a:pt x="54527" y="507604"/>
                        <a:pt x="71593" y="533401"/>
                      </a:cubicBezTo>
                      <a:cubicBezTo>
                        <a:pt x="88659" y="559198"/>
                        <a:pt x="105725" y="625873"/>
                        <a:pt x="133506" y="666751"/>
                      </a:cubicBezTo>
                      <a:cubicBezTo>
                        <a:pt x="161287" y="707629"/>
                        <a:pt x="195419" y="756048"/>
                        <a:pt x="238281" y="778670"/>
                      </a:cubicBezTo>
                      <a:cubicBezTo>
                        <a:pt x="281144" y="801292"/>
                        <a:pt x="344644" y="813198"/>
                        <a:pt x="390681" y="802482"/>
                      </a:cubicBezTo>
                      <a:cubicBezTo>
                        <a:pt x="436718" y="791766"/>
                        <a:pt x="479581" y="755651"/>
                        <a:pt x="514506" y="714376"/>
                      </a:cubicBezTo>
                      <a:cubicBezTo>
                        <a:pt x="549431" y="673101"/>
                        <a:pt x="584753" y="583804"/>
                        <a:pt x="600231" y="554832"/>
                      </a:cubicBezTo>
                      <a:cubicBezTo>
                        <a:pt x="615709" y="525860"/>
                        <a:pt x="601024" y="544514"/>
                        <a:pt x="607374" y="540545"/>
                      </a:cubicBezTo>
                      <a:cubicBezTo>
                        <a:pt x="613724" y="536576"/>
                        <a:pt x="628806" y="540942"/>
                        <a:pt x="638331" y="531020"/>
                      </a:cubicBezTo>
                      <a:cubicBezTo>
                        <a:pt x="647856" y="521098"/>
                        <a:pt x="656587" y="504033"/>
                        <a:pt x="664524" y="481014"/>
                      </a:cubicBezTo>
                      <a:cubicBezTo>
                        <a:pt x="672461" y="457995"/>
                        <a:pt x="687146" y="415132"/>
                        <a:pt x="685956" y="392907"/>
                      </a:cubicBezTo>
                      <a:cubicBezTo>
                        <a:pt x="684766" y="370682"/>
                        <a:pt x="666906" y="360761"/>
                        <a:pt x="657381" y="347664"/>
                      </a:cubicBezTo>
                      <a:cubicBezTo>
                        <a:pt x="647856" y="334567"/>
                        <a:pt x="640316" y="346076"/>
                        <a:pt x="628806" y="314326"/>
                      </a:cubicBezTo>
                      <a:cubicBezTo>
                        <a:pt x="617296" y="282576"/>
                        <a:pt x="643490" y="209551"/>
                        <a:pt x="588324" y="157164"/>
                      </a:cubicBezTo>
                      <a:cubicBezTo>
                        <a:pt x="533158" y="104777"/>
                        <a:pt x="387109" y="-396"/>
                        <a:pt x="297812" y="1"/>
                      </a:cubicBezTo>
                      <a:cubicBezTo>
                        <a:pt x="208515" y="398"/>
                        <a:pt x="92627" y="105173"/>
                        <a:pt x="52543" y="159545"/>
                      </a:cubicBezTo>
                      <a:cubicBezTo>
                        <a:pt x="12459" y="213917"/>
                        <a:pt x="79133" y="290514"/>
                        <a:pt x="73974" y="321470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42" name="Freeform 7"/>
                <p:cNvSpPr/>
                <p:nvPr/>
              </p:nvSpPr>
              <p:spPr>
                <a:xfrm>
                  <a:off x="1322329" y="908720"/>
                  <a:ext cx="633875" cy="453505"/>
                </a:xfrm>
                <a:custGeom>
                  <a:avLst/>
                  <a:gdLst>
                    <a:gd name="connsiteX0" fmla="*/ 18238 w 633875"/>
                    <a:gd name="connsiteY0" fmla="*/ 383644 h 453505"/>
                    <a:gd name="connsiteX1" fmla="*/ 2363 w 633875"/>
                    <a:gd name="connsiteY1" fmla="*/ 231244 h 453505"/>
                    <a:gd name="connsiteX2" fmla="*/ 69038 w 633875"/>
                    <a:gd name="connsiteY2" fmla="*/ 107419 h 453505"/>
                    <a:gd name="connsiteX3" fmla="*/ 215088 w 633875"/>
                    <a:gd name="connsiteY3" fmla="*/ 8994 h 453505"/>
                    <a:gd name="connsiteX4" fmla="*/ 456388 w 633875"/>
                    <a:gd name="connsiteY4" fmla="*/ 18519 h 453505"/>
                    <a:gd name="connsiteX5" fmla="*/ 583388 w 633875"/>
                    <a:gd name="connsiteY5" fmla="*/ 132819 h 453505"/>
                    <a:gd name="connsiteX6" fmla="*/ 631013 w 633875"/>
                    <a:gd name="connsiteY6" fmla="*/ 282044 h 453505"/>
                    <a:gd name="connsiteX7" fmla="*/ 624663 w 633875"/>
                    <a:gd name="connsiteY7" fmla="*/ 396344 h 453505"/>
                    <a:gd name="connsiteX8" fmla="*/ 592913 w 633875"/>
                    <a:gd name="connsiteY8" fmla="*/ 396344 h 453505"/>
                    <a:gd name="connsiteX9" fmla="*/ 570688 w 633875"/>
                    <a:gd name="connsiteY9" fmla="*/ 443969 h 453505"/>
                    <a:gd name="connsiteX10" fmla="*/ 545288 w 633875"/>
                    <a:gd name="connsiteY10" fmla="*/ 332844 h 453505"/>
                    <a:gd name="connsiteX11" fmla="*/ 529413 w 633875"/>
                    <a:gd name="connsiteY11" fmla="*/ 262994 h 453505"/>
                    <a:gd name="connsiteX12" fmla="*/ 526238 w 633875"/>
                    <a:gd name="connsiteY12" fmla="*/ 202669 h 453505"/>
                    <a:gd name="connsiteX13" fmla="*/ 443688 w 633875"/>
                    <a:gd name="connsiteY13" fmla="*/ 161394 h 453505"/>
                    <a:gd name="connsiteX14" fmla="*/ 316688 w 633875"/>
                    <a:gd name="connsiteY14" fmla="*/ 132819 h 453505"/>
                    <a:gd name="connsiteX15" fmla="*/ 145238 w 633875"/>
                    <a:gd name="connsiteY15" fmla="*/ 167744 h 453505"/>
                    <a:gd name="connsiteX16" fmla="*/ 94438 w 633875"/>
                    <a:gd name="connsiteY16" fmla="*/ 228069 h 453505"/>
                    <a:gd name="connsiteX17" fmla="*/ 84913 w 633875"/>
                    <a:gd name="connsiteY17" fmla="*/ 278869 h 453505"/>
                    <a:gd name="connsiteX18" fmla="*/ 88088 w 633875"/>
                    <a:gd name="connsiteY18" fmla="*/ 313794 h 453505"/>
                    <a:gd name="connsiteX19" fmla="*/ 75388 w 633875"/>
                    <a:gd name="connsiteY19" fmla="*/ 412219 h 453505"/>
                    <a:gd name="connsiteX20" fmla="*/ 49988 w 633875"/>
                    <a:gd name="connsiteY20" fmla="*/ 453494 h 453505"/>
                    <a:gd name="connsiteX21" fmla="*/ 18238 w 633875"/>
                    <a:gd name="connsiteY21" fmla="*/ 383644 h 45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33875" h="453505">
                      <a:moveTo>
                        <a:pt x="18238" y="383644"/>
                      </a:moveTo>
                      <a:cubicBezTo>
                        <a:pt x="10300" y="346602"/>
                        <a:pt x="-6104" y="277281"/>
                        <a:pt x="2363" y="231244"/>
                      </a:cubicBezTo>
                      <a:cubicBezTo>
                        <a:pt x="10830" y="185207"/>
                        <a:pt x="33584" y="144461"/>
                        <a:pt x="69038" y="107419"/>
                      </a:cubicBezTo>
                      <a:cubicBezTo>
                        <a:pt x="104492" y="70377"/>
                        <a:pt x="150530" y="23811"/>
                        <a:pt x="215088" y="8994"/>
                      </a:cubicBezTo>
                      <a:cubicBezTo>
                        <a:pt x="279646" y="-5823"/>
                        <a:pt x="395005" y="-2118"/>
                        <a:pt x="456388" y="18519"/>
                      </a:cubicBezTo>
                      <a:cubicBezTo>
                        <a:pt x="517771" y="39156"/>
                        <a:pt x="554284" y="88898"/>
                        <a:pt x="583388" y="132819"/>
                      </a:cubicBezTo>
                      <a:cubicBezTo>
                        <a:pt x="612492" y="176740"/>
                        <a:pt x="624134" y="238123"/>
                        <a:pt x="631013" y="282044"/>
                      </a:cubicBezTo>
                      <a:cubicBezTo>
                        <a:pt x="637892" y="325965"/>
                        <a:pt x="631013" y="377294"/>
                        <a:pt x="624663" y="396344"/>
                      </a:cubicBezTo>
                      <a:cubicBezTo>
                        <a:pt x="618313" y="415394"/>
                        <a:pt x="601909" y="388407"/>
                        <a:pt x="592913" y="396344"/>
                      </a:cubicBezTo>
                      <a:cubicBezTo>
                        <a:pt x="583917" y="404282"/>
                        <a:pt x="578625" y="454552"/>
                        <a:pt x="570688" y="443969"/>
                      </a:cubicBezTo>
                      <a:cubicBezTo>
                        <a:pt x="562751" y="433386"/>
                        <a:pt x="552167" y="363006"/>
                        <a:pt x="545288" y="332844"/>
                      </a:cubicBezTo>
                      <a:cubicBezTo>
                        <a:pt x="538409" y="302682"/>
                        <a:pt x="532588" y="284690"/>
                        <a:pt x="529413" y="262994"/>
                      </a:cubicBezTo>
                      <a:cubicBezTo>
                        <a:pt x="526238" y="241298"/>
                        <a:pt x="540525" y="219602"/>
                        <a:pt x="526238" y="202669"/>
                      </a:cubicBezTo>
                      <a:cubicBezTo>
                        <a:pt x="511951" y="185736"/>
                        <a:pt x="478613" y="173036"/>
                        <a:pt x="443688" y="161394"/>
                      </a:cubicBezTo>
                      <a:cubicBezTo>
                        <a:pt x="408763" y="149752"/>
                        <a:pt x="366430" y="131761"/>
                        <a:pt x="316688" y="132819"/>
                      </a:cubicBezTo>
                      <a:cubicBezTo>
                        <a:pt x="266946" y="133877"/>
                        <a:pt x="182280" y="151869"/>
                        <a:pt x="145238" y="167744"/>
                      </a:cubicBezTo>
                      <a:cubicBezTo>
                        <a:pt x="108196" y="183619"/>
                        <a:pt x="104492" y="209548"/>
                        <a:pt x="94438" y="228069"/>
                      </a:cubicBezTo>
                      <a:cubicBezTo>
                        <a:pt x="84384" y="246590"/>
                        <a:pt x="85971" y="264582"/>
                        <a:pt x="84913" y="278869"/>
                      </a:cubicBezTo>
                      <a:cubicBezTo>
                        <a:pt x="83855" y="293156"/>
                        <a:pt x="89675" y="291569"/>
                        <a:pt x="88088" y="313794"/>
                      </a:cubicBezTo>
                      <a:cubicBezTo>
                        <a:pt x="86501" y="336019"/>
                        <a:pt x="81738" y="388936"/>
                        <a:pt x="75388" y="412219"/>
                      </a:cubicBezTo>
                      <a:cubicBezTo>
                        <a:pt x="69038" y="435502"/>
                        <a:pt x="55280" y="454023"/>
                        <a:pt x="49988" y="453494"/>
                      </a:cubicBezTo>
                      <a:cubicBezTo>
                        <a:pt x="44696" y="452965"/>
                        <a:pt x="26176" y="420686"/>
                        <a:pt x="18238" y="383644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43" name="Freeform 1031"/>
                <p:cNvSpPr/>
                <p:nvPr/>
              </p:nvSpPr>
              <p:spPr>
                <a:xfrm>
                  <a:off x="1104365" y="1702166"/>
                  <a:ext cx="1062871" cy="701472"/>
                </a:xfrm>
                <a:custGeom>
                  <a:avLst/>
                  <a:gdLst>
                    <a:gd name="connsiteX0" fmla="*/ 393441 w 1062871"/>
                    <a:gd name="connsiteY0" fmla="*/ 57578 h 701472"/>
                    <a:gd name="connsiteX1" fmla="*/ 395823 w 1062871"/>
                    <a:gd name="connsiteY1" fmla="*/ 219503 h 701472"/>
                    <a:gd name="connsiteX2" fmla="*/ 281523 w 1062871"/>
                    <a:gd name="connsiteY2" fmla="*/ 250459 h 701472"/>
                    <a:gd name="connsiteX3" fmla="*/ 121979 w 1062871"/>
                    <a:gd name="connsiteY3" fmla="*/ 312372 h 701472"/>
                    <a:gd name="connsiteX4" fmla="*/ 57685 w 1062871"/>
                    <a:gd name="connsiteY4" fmla="*/ 367140 h 701472"/>
                    <a:gd name="connsiteX5" fmla="*/ 12441 w 1062871"/>
                    <a:gd name="connsiteY5" fmla="*/ 493347 h 701472"/>
                    <a:gd name="connsiteX6" fmla="*/ 10060 w 1062871"/>
                    <a:gd name="connsiteY6" fmla="*/ 550497 h 701472"/>
                    <a:gd name="connsiteX7" fmla="*/ 131504 w 1062871"/>
                    <a:gd name="connsiteY7" fmla="*/ 614790 h 701472"/>
                    <a:gd name="connsiteX8" fmla="*/ 379154 w 1062871"/>
                    <a:gd name="connsiteY8" fmla="*/ 698134 h 701472"/>
                    <a:gd name="connsiteX9" fmla="*/ 817304 w 1062871"/>
                    <a:gd name="connsiteY9" fmla="*/ 671940 h 701472"/>
                    <a:gd name="connsiteX10" fmla="*/ 1048285 w 1062871"/>
                    <a:gd name="connsiteY10" fmla="*/ 552878 h 701472"/>
                    <a:gd name="connsiteX11" fmla="*/ 1036379 w 1062871"/>
                    <a:gd name="connsiteY11" fmla="*/ 531447 h 701472"/>
                    <a:gd name="connsiteX12" fmla="*/ 1014948 w 1062871"/>
                    <a:gd name="connsiteY12" fmla="*/ 405240 h 701472"/>
                    <a:gd name="connsiteX13" fmla="*/ 955416 w 1062871"/>
                    <a:gd name="connsiteY13" fmla="*/ 340947 h 701472"/>
                    <a:gd name="connsiteX14" fmla="*/ 872073 w 1062871"/>
                    <a:gd name="connsiteY14" fmla="*/ 286178 h 701472"/>
                    <a:gd name="connsiteX15" fmla="*/ 657760 w 1062871"/>
                    <a:gd name="connsiteY15" fmla="*/ 231409 h 701472"/>
                    <a:gd name="connsiteX16" fmla="*/ 652998 w 1062871"/>
                    <a:gd name="connsiteY16" fmla="*/ 83772 h 701472"/>
                    <a:gd name="connsiteX17" fmla="*/ 610135 w 1062871"/>
                    <a:gd name="connsiteY17" fmla="*/ 12334 h 701472"/>
                    <a:gd name="connsiteX18" fmla="*/ 474404 w 1062871"/>
                    <a:gd name="connsiteY18" fmla="*/ 428 h 701472"/>
                    <a:gd name="connsiteX19" fmla="*/ 393441 w 1062871"/>
                    <a:gd name="connsiteY19" fmla="*/ 57578 h 701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62871" h="701472">
                      <a:moveTo>
                        <a:pt x="393441" y="57578"/>
                      </a:moveTo>
                      <a:cubicBezTo>
                        <a:pt x="380344" y="94090"/>
                        <a:pt x="414476" y="187356"/>
                        <a:pt x="395823" y="219503"/>
                      </a:cubicBezTo>
                      <a:cubicBezTo>
                        <a:pt x="377170" y="251650"/>
                        <a:pt x="327164" y="234981"/>
                        <a:pt x="281523" y="250459"/>
                      </a:cubicBezTo>
                      <a:cubicBezTo>
                        <a:pt x="235882" y="265937"/>
                        <a:pt x="159285" y="292925"/>
                        <a:pt x="121979" y="312372"/>
                      </a:cubicBezTo>
                      <a:cubicBezTo>
                        <a:pt x="84673" y="331819"/>
                        <a:pt x="75941" y="336977"/>
                        <a:pt x="57685" y="367140"/>
                      </a:cubicBezTo>
                      <a:cubicBezTo>
                        <a:pt x="39429" y="397303"/>
                        <a:pt x="20378" y="462788"/>
                        <a:pt x="12441" y="493347"/>
                      </a:cubicBezTo>
                      <a:cubicBezTo>
                        <a:pt x="4504" y="523906"/>
                        <a:pt x="-9784" y="530257"/>
                        <a:pt x="10060" y="550497"/>
                      </a:cubicBezTo>
                      <a:cubicBezTo>
                        <a:pt x="29904" y="570738"/>
                        <a:pt x="69988" y="590184"/>
                        <a:pt x="131504" y="614790"/>
                      </a:cubicBezTo>
                      <a:cubicBezTo>
                        <a:pt x="193020" y="639396"/>
                        <a:pt x="264854" y="688609"/>
                        <a:pt x="379154" y="698134"/>
                      </a:cubicBezTo>
                      <a:cubicBezTo>
                        <a:pt x="493454" y="707659"/>
                        <a:pt x="705782" y="696149"/>
                        <a:pt x="817304" y="671940"/>
                      </a:cubicBezTo>
                      <a:cubicBezTo>
                        <a:pt x="928826" y="647731"/>
                        <a:pt x="1011773" y="576293"/>
                        <a:pt x="1048285" y="552878"/>
                      </a:cubicBezTo>
                      <a:cubicBezTo>
                        <a:pt x="1084797" y="529463"/>
                        <a:pt x="1041935" y="556053"/>
                        <a:pt x="1036379" y="531447"/>
                      </a:cubicBezTo>
                      <a:cubicBezTo>
                        <a:pt x="1030823" y="506841"/>
                        <a:pt x="1028442" y="436990"/>
                        <a:pt x="1014948" y="405240"/>
                      </a:cubicBezTo>
                      <a:cubicBezTo>
                        <a:pt x="1001454" y="373490"/>
                        <a:pt x="979228" y="360791"/>
                        <a:pt x="955416" y="340947"/>
                      </a:cubicBezTo>
                      <a:cubicBezTo>
                        <a:pt x="931604" y="321103"/>
                        <a:pt x="921682" y="304434"/>
                        <a:pt x="872073" y="286178"/>
                      </a:cubicBezTo>
                      <a:cubicBezTo>
                        <a:pt x="822464" y="267922"/>
                        <a:pt x="694273" y="265143"/>
                        <a:pt x="657760" y="231409"/>
                      </a:cubicBezTo>
                      <a:cubicBezTo>
                        <a:pt x="621248" y="197675"/>
                        <a:pt x="660935" y="120284"/>
                        <a:pt x="652998" y="83772"/>
                      </a:cubicBezTo>
                      <a:cubicBezTo>
                        <a:pt x="645061" y="47260"/>
                        <a:pt x="639901" y="26225"/>
                        <a:pt x="610135" y="12334"/>
                      </a:cubicBezTo>
                      <a:cubicBezTo>
                        <a:pt x="580369" y="-1557"/>
                        <a:pt x="506551" y="-366"/>
                        <a:pt x="474404" y="428"/>
                      </a:cubicBezTo>
                      <a:cubicBezTo>
                        <a:pt x="442257" y="1222"/>
                        <a:pt x="406538" y="21066"/>
                        <a:pt x="393441" y="57578"/>
                      </a:cubicBezTo>
                      <a:close/>
                    </a:path>
                  </a:pathLst>
                </a:custGeom>
                <a:solidFill>
                  <a:srgbClr val="9966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grpSp>
              <p:nvGrpSpPr>
                <p:cNvPr id="144" name="Group 13"/>
                <p:cNvGrpSpPr/>
                <p:nvPr/>
              </p:nvGrpSpPr>
              <p:grpSpPr>
                <a:xfrm>
                  <a:off x="1235069" y="1931853"/>
                  <a:ext cx="808393" cy="465892"/>
                  <a:chOff x="611560" y="1621762"/>
                  <a:chExt cx="808393" cy="465892"/>
                </a:xfrm>
              </p:grpSpPr>
              <p:sp>
                <p:nvSpPr>
                  <p:cNvPr id="145" name="Freeform 10"/>
                  <p:cNvSpPr/>
                  <p:nvPr/>
                </p:nvSpPr>
                <p:spPr>
                  <a:xfrm>
                    <a:off x="611560" y="1621762"/>
                    <a:ext cx="808393" cy="465892"/>
                  </a:xfrm>
                  <a:custGeom>
                    <a:avLst/>
                    <a:gdLst>
                      <a:gd name="connsiteX0" fmla="*/ 217651 w 830353"/>
                      <a:gd name="connsiteY0" fmla="*/ 210 h 473406"/>
                      <a:gd name="connsiteX1" fmla="*/ 241464 w 830353"/>
                      <a:gd name="connsiteY1" fmla="*/ 102604 h 473406"/>
                      <a:gd name="connsiteX2" fmla="*/ 365289 w 830353"/>
                      <a:gd name="connsiteY2" fmla="*/ 259766 h 473406"/>
                      <a:gd name="connsiteX3" fmla="*/ 424820 w 830353"/>
                      <a:gd name="connsiteY3" fmla="*/ 262147 h 473406"/>
                      <a:gd name="connsiteX4" fmla="*/ 551026 w 830353"/>
                      <a:gd name="connsiteY4" fmla="*/ 162135 h 473406"/>
                      <a:gd name="connsiteX5" fmla="*/ 605795 w 830353"/>
                      <a:gd name="connsiteY5" fmla="*/ 33547 h 473406"/>
                      <a:gd name="connsiteX6" fmla="*/ 605795 w 830353"/>
                      <a:gd name="connsiteY6" fmla="*/ 2591 h 473406"/>
                      <a:gd name="connsiteX7" fmla="*/ 653420 w 830353"/>
                      <a:gd name="connsiteY7" fmla="*/ 16879 h 473406"/>
                      <a:gd name="connsiteX8" fmla="*/ 822489 w 830353"/>
                      <a:gd name="connsiteY8" fmla="*/ 69266 h 473406"/>
                      <a:gd name="connsiteX9" fmla="*/ 803439 w 830353"/>
                      <a:gd name="connsiteY9" fmla="*/ 114510 h 473406"/>
                      <a:gd name="connsiteX10" fmla="*/ 812964 w 830353"/>
                      <a:gd name="connsiteY10" fmla="*/ 385972 h 473406"/>
                      <a:gd name="connsiteX11" fmla="*/ 660564 w 830353"/>
                      <a:gd name="connsiteY11" fmla="*/ 447885 h 473406"/>
                      <a:gd name="connsiteX12" fmla="*/ 310520 w 830353"/>
                      <a:gd name="connsiteY12" fmla="*/ 471697 h 473406"/>
                      <a:gd name="connsiteX13" fmla="*/ 24770 w 830353"/>
                      <a:gd name="connsiteY13" fmla="*/ 405022 h 473406"/>
                      <a:gd name="connsiteX14" fmla="*/ 22389 w 830353"/>
                      <a:gd name="connsiteY14" fmla="*/ 174041 h 473406"/>
                      <a:gd name="connsiteX15" fmla="*/ 12864 w 830353"/>
                      <a:gd name="connsiteY15" fmla="*/ 78791 h 473406"/>
                      <a:gd name="connsiteX16" fmla="*/ 217651 w 830353"/>
                      <a:gd name="connsiteY16" fmla="*/ 210 h 473406"/>
                      <a:gd name="connsiteX0" fmla="*/ 217651 w 830353"/>
                      <a:gd name="connsiteY0" fmla="*/ 210 h 474114"/>
                      <a:gd name="connsiteX1" fmla="*/ 241464 w 830353"/>
                      <a:gd name="connsiteY1" fmla="*/ 102604 h 474114"/>
                      <a:gd name="connsiteX2" fmla="*/ 365289 w 830353"/>
                      <a:gd name="connsiteY2" fmla="*/ 259766 h 474114"/>
                      <a:gd name="connsiteX3" fmla="*/ 424820 w 830353"/>
                      <a:gd name="connsiteY3" fmla="*/ 262147 h 474114"/>
                      <a:gd name="connsiteX4" fmla="*/ 551026 w 830353"/>
                      <a:gd name="connsiteY4" fmla="*/ 162135 h 474114"/>
                      <a:gd name="connsiteX5" fmla="*/ 605795 w 830353"/>
                      <a:gd name="connsiteY5" fmla="*/ 33547 h 474114"/>
                      <a:gd name="connsiteX6" fmla="*/ 605795 w 830353"/>
                      <a:gd name="connsiteY6" fmla="*/ 2591 h 474114"/>
                      <a:gd name="connsiteX7" fmla="*/ 653420 w 830353"/>
                      <a:gd name="connsiteY7" fmla="*/ 16879 h 474114"/>
                      <a:gd name="connsiteX8" fmla="*/ 822489 w 830353"/>
                      <a:gd name="connsiteY8" fmla="*/ 69266 h 474114"/>
                      <a:gd name="connsiteX9" fmla="*/ 803439 w 830353"/>
                      <a:gd name="connsiteY9" fmla="*/ 114510 h 474114"/>
                      <a:gd name="connsiteX10" fmla="*/ 812964 w 830353"/>
                      <a:gd name="connsiteY10" fmla="*/ 385972 h 474114"/>
                      <a:gd name="connsiteX11" fmla="*/ 660564 w 830353"/>
                      <a:gd name="connsiteY11" fmla="*/ 447885 h 474114"/>
                      <a:gd name="connsiteX12" fmla="*/ 310520 w 830353"/>
                      <a:gd name="connsiteY12" fmla="*/ 471697 h 474114"/>
                      <a:gd name="connsiteX13" fmla="*/ 55726 w 830353"/>
                      <a:gd name="connsiteY13" fmla="*/ 393115 h 474114"/>
                      <a:gd name="connsiteX14" fmla="*/ 22389 w 830353"/>
                      <a:gd name="connsiteY14" fmla="*/ 174041 h 474114"/>
                      <a:gd name="connsiteX15" fmla="*/ 12864 w 830353"/>
                      <a:gd name="connsiteY15" fmla="*/ 78791 h 474114"/>
                      <a:gd name="connsiteX16" fmla="*/ 217651 w 830353"/>
                      <a:gd name="connsiteY16" fmla="*/ 210 h 474114"/>
                      <a:gd name="connsiteX0" fmla="*/ 214653 w 827355"/>
                      <a:gd name="connsiteY0" fmla="*/ 227 h 474131"/>
                      <a:gd name="connsiteX1" fmla="*/ 238466 w 827355"/>
                      <a:gd name="connsiteY1" fmla="*/ 102621 h 474131"/>
                      <a:gd name="connsiteX2" fmla="*/ 362291 w 827355"/>
                      <a:gd name="connsiteY2" fmla="*/ 259783 h 474131"/>
                      <a:gd name="connsiteX3" fmla="*/ 421822 w 827355"/>
                      <a:gd name="connsiteY3" fmla="*/ 262164 h 474131"/>
                      <a:gd name="connsiteX4" fmla="*/ 548028 w 827355"/>
                      <a:gd name="connsiteY4" fmla="*/ 162152 h 474131"/>
                      <a:gd name="connsiteX5" fmla="*/ 602797 w 827355"/>
                      <a:gd name="connsiteY5" fmla="*/ 33564 h 474131"/>
                      <a:gd name="connsiteX6" fmla="*/ 602797 w 827355"/>
                      <a:gd name="connsiteY6" fmla="*/ 2608 h 474131"/>
                      <a:gd name="connsiteX7" fmla="*/ 650422 w 827355"/>
                      <a:gd name="connsiteY7" fmla="*/ 16896 h 474131"/>
                      <a:gd name="connsiteX8" fmla="*/ 819491 w 827355"/>
                      <a:gd name="connsiteY8" fmla="*/ 69283 h 474131"/>
                      <a:gd name="connsiteX9" fmla="*/ 800441 w 827355"/>
                      <a:gd name="connsiteY9" fmla="*/ 114527 h 474131"/>
                      <a:gd name="connsiteX10" fmla="*/ 809966 w 827355"/>
                      <a:gd name="connsiteY10" fmla="*/ 385989 h 474131"/>
                      <a:gd name="connsiteX11" fmla="*/ 657566 w 827355"/>
                      <a:gd name="connsiteY11" fmla="*/ 447902 h 474131"/>
                      <a:gd name="connsiteX12" fmla="*/ 307522 w 827355"/>
                      <a:gd name="connsiteY12" fmla="*/ 471714 h 474131"/>
                      <a:gd name="connsiteX13" fmla="*/ 52728 w 827355"/>
                      <a:gd name="connsiteY13" fmla="*/ 393132 h 474131"/>
                      <a:gd name="connsiteX14" fmla="*/ 31297 w 827355"/>
                      <a:gd name="connsiteY14" fmla="*/ 202633 h 474131"/>
                      <a:gd name="connsiteX15" fmla="*/ 9866 w 827355"/>
                      <a:gd name="connsiteY15" fmla="*/ 78808 h 474131"/>
                      <a:gd name="connsiteX16" fmla="*/ 214653 w 827355"/>
                      <a:gd name="connsiteY16" fmla="*/ 227 h 474131"/>
                      <a:gd name="connsiteX0" fmla="*/ 214653 w 827355"/>
                      <a:gd name="connsiteY0" fmla="*/ 227 h 473561"/>
                      <a:gd name="connsiteX1" fmla="*/ 238466 w 827355"/>
                      <a:gd name="connsiteY1" fmla="*/ 102621 h 473561"/>
                      <a:gd name="connsiteX2" fmla="*/ 362291 w 827355"/>
                      <a:gd name="connsiteY2" fmla="*/ 259783 h 473561"/>
                      <a:gd name="connsiteX3" fmla="*/ 421822 w 827355"/>
                      <a:gd name="connsiteY3" fmla="*/ 262164 h 473561"/>
                      <a:gd name="connsiteX4" fmla="*/ 548028 w 827355"/>
                      <a:gd name="connsiteY4" fmla="*/ 162152 h 473561"/>
                      <a:gd name="connsiteX5" fmla="*/ 602797 w 827355"/>
                      <a:gd name="connsiteY5" fmla="*/ 33564 h 473561"/>
                      <a:gd name="connsiteX6" fmla="*/ 602797 w 827355"/>
                      <a:gd name="connsiteY6" fmla="*/ 2608 h 473561"/>
                      <a:gd name="connsiteX7" fmla="*/ 650422 w 827355"/>
                      <a:gd name="connsiteY7" fmla="*/ 16896 h 473561"/>
                      <a:gd name="connsiteX8" fmla="*/ 819491 w 827355"/>
                      <a:gd name="connsiteY8" fmla="*/ 69283 h 473561"/>
                      <a:gd name="connsiteX9" fmla="*/ 800441 w 827355"/>
                      <a:gd name="connsiteY9" fmla="*/ 114527 h 473561"/>
                      <a:gd name="connsiteX10" fmla="*/ 809966 w 827355"/>
                      <a:gd name="connsiteY10" fmla="*/ 385989 h 473561"/>
                      <a:gd name="connsiteX11" fmla="*/ 657566 w 827355"/>
                      <a:gd name="connsiteY11" fmla="*/ 447902 h 473561"/>
                      <a:gd name="connsiteX12" fmla="*/ 307522 w 827355"/>
                      <a:gd name="connsiteY12" fmla="*/ 471714 h 473561"/>
                      <a:gd name="connsiteX13" fmla="*/ 47965 w 827355"/>
                      <a:gd name="connsiteY13" fmla="*/ 402657 h 473561"/>
                      <a:gd name="connsiteX14" fmla="*/ 31297 w 827355"/>
                      <a:gd name="connsiteY14" fmla="*/ 202633 h 473561"/>
                      <a:gd name="connsiteX15" fmla="*/ 9866 w 827355"/>
                      <a:gd name="connsiteY15" fmla="*/ 78808 h 473561"/>
                      <a:gd name="connsiteX16" fmla="*/ 214653 w 827355"/>
                      <a:gd name="connsiteY16" fmla="*/ 227 h 473561"/>
                      <a:gd name="connsiteX0" fmla="*/ 214653 w 827355"/>
                      <a:gd name="connsiteY0" fmla="*/ 227 h 467017"/>
                      <a:gd name="connsiteX1" fmla="*/ 238466 w 827355"/>
                      <a:gd name="connsiteY1" fmla="*/ 102621 h 467017"/>
                      <a:gd name="connsiteX2" fmla="*/ 362291 w 827355"/>
                      <a:gd name="connsiteY2" fmla="*/ 259783 h 467017"/>
                      <a:gd name="connsiteX3" fmla="*/ 421822 w 827355"/>
                      <a:gd name="connsiteY3" fmla="*/ 262164 h 467017"/>
                      <a:gd name="connsiteX4" fmla="*/ 548028 w 827355"/>
                      <a:gd name="connsiteY4" fmla="*/ 162152 h 467017"/>
                      <a:gd name="connsiteX5" fmla="*/ 602797 w 827355"/>
                      <a:gd name="connsiteY5" fmla="*/ 33564 h 467017"/>
                      <a:gd name="connsiteX6" fmla="*/ 602797 w 827355"/>
                      <a:gd name="connsiteY6" fmla="*/ 2608 h 467017"/>
                      <a:gd name="connsiteX7" fmla="*/ 650422 w 827355"/>
                      <a:gd name="connsiteY7" fmla="*/ 16896 h 467017"/>
                      <a:gd name="connsiteX8" fmla="*/ 819491 w 827355"/>
                      <a:gd name="connsiteY8" fmla="*/ 69283 h 467017"/>
                      <a:gd name="connsiteX9" fmla="*/ 800441 w 827355"/>
                      <a:gd name="connsiteY9" fmla="*/ 114527 h 467017"/>
                      <a:gd name="connsiteX10" fmla="*/ 809966 w 827355"/>
                      <a:gd name="connsiteY10" fmla="*/ 385989 h 467017"/>
                      <a:gd name="connsiteX11" fmla="*/ 657566 w 827355"/>
                      <a:gd name="connsiteY11" fmla="*/ 447902 h 467017"/>
                      <a:gd name="connsiteX12" fmla="*/ 326572 w 827355"/>
                      <a:gd name="connsiteY12" fmla="*/ 464571 h 467017"/>
                      <a:gd name="connsiteX13" fmla="*/ 47965 w 827355"/>
                      <a:gd name="connsiteY13" fmla="*/ 402657 h 467017"/>
                      <a:gd name="connsiteX14" fmla="*/ 31297 w 827355"/>
                      <a:gd name="connsiteY14" fmla="*/ 202633 h 467017"/>
                      <a:gd name="connsiteX15" fmla="*/ 9866 w 827355"/>
                      <a:gd name="connsiteY15" fmla="*/ 78808 h 467017"/>
                      <a:gd name="connsiteX16" fmla="*/ 214653 w 827355"/>
                      <a:gd name="connsiteY16" fmla="*/ 227 h 467017"/>
                      <a:gd name="connsiteX0" fmla="*/ 214653 w 827355"/>
                      <a:gd name="connsiteY0" fmla="*/ 227 h 465940"/>
                      <a:gd name="connsiteX1" fmla="*/ 238466 w 827355"/>
                      <a:gd name="connsiteY1" fmla="*/ 102621 h 465940"/>
                      <a:gd name="connsiteX2" fmla="*/ 362291 w 827355"/>
                      <a:gd name="connsiteY2" fmla="*/ 259783 h 465940"/>
                      <a:gd name="connsiteX3" fmla="*/ 421822 w 827355"/>
                      <a:gd name="connsiteY3" fmla="*/ 262164 h 465940"/>
                      <a:gd name="connsiteX4" fmla="*/ 548028 w 827355"/>
                      <a:gd name="connsiteY4" fmla="*/ 162152 h 465940"/>
                      <a:gd name="connsiteX5" fmla="*/ 602797 w 827355"/>
                      <a:gd name="connsiteY5" fmla="*/ 33564 h 465940"/>
                      <a:gd name="connsiteX6" fmla="*/ 602797 w 827355"/>
                      <a:gd name="connsiteY6" fmla="*/ 2608 h 465940"/>
                      <a:gd name="connsiteX7" fmla="*/ 650422 w 827355"/>
                      <a:gd name="connsiteY7" fmla="*/ 16896 h 465940"/>
                      <a:gd name="connsiteX8" fmla="*/ 819491 w 827355"/>
                      <a:gd name="connsiteY8" fmla="*/ 69283 h 465940"/>
                      <a:gd name="connsiteX9" fmla="*/ 800441 w 827355"/>
                      <a:gd name="connsiteY9" fmla="*/ 114527 h 465940"/>
                      <a:gd name="connsiteX10" fmla="*/ 809966 w 827355"/>
                      <a:gd name="connsiteY10" fmla="*/ 385989 h 465940"/>
                      <a:gd name="connsiteX11" fmla="*/ 652804 w 827355"/>
                      <a:gd name="connsiteY11" fmla="*/ 440758 h 465940"/>
                      <a:gd name="connsiteX12" fmla="*/ 326572 w 827355"/>
                      <a:gd name="connsiteY12" fmla="*/ 464571 h 465940"/>
                      <a:gd name="connsiteX13" fmla="*/ 47965 w 827355"/>
                      <a:gd name="connsiteY13" fmla="*/ 402657 h 465940"/>
                      <a:gd name="connsiteX14" fmla="*/ 31297 w 827355"/>
                      <a:gd name="connsiteY14" fmla="*/ 202633 h 465940"/>
                      <a:gd name="connsiteX15" fmla="*/ 9866 w 827355"/>
                      <a:gd name="connsiteY15" fmla="*/ 78808 h 465940"/>
                      <a:gd name="connsiteX16" fmla="*/ 214653 w 827355"/>
                      <a:gd name="connsiteY16" fmla="*/ 227 h 465940"/>
                      <a:gd name="connsiteX0" fmla="*/ 195691 w 808393"/>
                      <a:gd name="connsiteY0" fmla="*/ 179 h 465892"/>
                      <a:gd name="connsiteX1" fmla="*/ 219504 w 808393"/>
                      <a:gd name="connsiteY1" fmla="*/ 102573 h 465892"/>
                      <a:gd name="connsiteX2" fmla="*/ 343329 w 808393"/>
                      <a:gd name="connsiteY2" fmla="*/ 259735 h 465892"/>
                      <a:gd name="connsiteX3" fmla="*/ 402860 w 808393"/>
                      <a:gd name="connsiteY3" fmla="*/ 262116 h 465892"/>
                      <a:gd name="connsiteX4" fmla="*/ 529066 w 808393"/>
                      <a:gd name="connsiteY4" fmla="*/ 162104 h 465892"/>
                      <a:gd name="connsiteX5" fmla="*/ 583835 w 808393"/>
                      <a:gd name="connsiteY5" fmla="*/ 33516 h 465892"/>
                      <a:gd name="connsiteX6" fmla="*/ 583835 w 808393"/>
                      <a:gd name="connsiteY6" fmla="*/ 2560 h 465892"/>
                      <a:gd name="connsiteX7" fmla="*/ 631460 w 808393"/>
                      <a:gd name="connsiteY7" fmla="*/ 16848 h 465892"/>
                      <a:gd name="connsiteX8" fmla="*/ 800529 w 808393"/>
                      <a:gd name="connsiteY8" fmla="*/ 69235 h 465892"/>
                      <a:gd name="connsiteX9" fmla="*/ 781479 w 808393"/>
                      <a:gd name="connsiteY9" fmla="*/ 114479 h 465892"/>
                      <a:gd name="connsiteX10" fmla="*/ 791004 w 808393"/>
                      <a:gd name="connsiteY10" fmla="*/ 385941 h 465892"/>
                      <a:gd name="connsiteX11" fmla="*/ 633842 w 808393"/>
                      <a:gd name="connsiteY11" fmla="*/ 440710 h 465892"/>
                      <a:gd name="connsiteX12" fmla="*/ 307610 w 808393"/>
                      <a:gd name="connsiteY12" fmla="*/ 464523 h 465892"/>
                      <a:gd name="connsiteX13" fmla="*/ 29003 w 808393"/>
                      <a:gd name="connsiteY13" fmla="*/ 402609 h 465892"/>
                      <a:gd name="connsiteX14" fmla="*/ 12335 w 808393"/>
                      <a:gd name="connsiteY14" fmla="*/ 202585 h 465892"/>
                      <a:gd name="connsiteX15" fmla="*/ 14717 w 808393"/>
                      <a:gd name="connsiteY15" fmla="*/ 81141 h 465892"/>
                      <a:gd name="connsiteX16" fmla="*/ 195691 w 808393"/>
                      <a:gd name="connsiteY16" fmla="*/ 179 h 465892"/>
                      <a:gd name="connsiteX0" fmla="*/ 195691 w 808393"/>
                      <a:gd name="connsiteY0" fmla="*/ 179 h 465892"/>
                      <a:gd name="connsiteX1" fmla="*/ 219504 w 808393"/>
                      <a:gd name="connsiteY1" fmla="*/ 102573 h 465892"/>
                      <a:gd name="connsiteX2" fmla="*/ 343329 w 808393"/>
                      <a:gd name="connsiteY2" fmla="*/ 259735 h 465892"/>
                      <a:gd name="connsiteX3" fmla="*/ 402860 w 808393"/>
                      <a:gd name="connsiteY3" fmla="*/ 262116 h 465892"/>
                      <a:gd name="connsiteX4" fmla="*/ 529066 w 808393"/>
                      <a:gd name="connsiteY4" fmla="*/ 162104 h 465892"/>
                      <a:gd name="connsiteX5" fmla="*/ 514771 w 808393"/>
                      <a:gd name="connsiteY5" fmla="*/ 147507 h 465892"/>
                      <a:gd name="connsiteX6" fmla="*/ 583835 w 808393"/>
                      <a:gd name="connsiteY6" fmla="*/ 33516 h 465892"/>
                      <a:gd name="connsiteX7" fmla="*/ 583835 w 808393"/>
                      <a:gd name="connsiteY7" fmla="*/ 2560 h 465892"/>
                      <a:gd name="connsiteX8" fmla="*/ 631460 w 808393"/>
                      <a:gd name="connsiteY8" fmla="*/ 16848 h 465892"/>
                      <a:gd name="connsiteX9" fmla="*/ 800529 w 808393"/>
                      <a:gd name="connsiteY9" fmla="*/ 69235 h 465892"/>
                      <a:gd name="connsiteX10" fmla="*/ 781479 w 808393"/>
                      <a:gd name="connsiteY10" fmla="*/ 114479 h 465892"/>
                      <a:gd name="connsiteX11" fmla="*/ 791004 w 808393"/>
                      <a:gd name="connsiteY11" fmla="*/ 385941 h 465892"/>
                      <a:gd name="connsiteX12" fmla="*/ 633842 w 808393"/>
                      <a:gd name="connsiteY12" fmla="*/ 440710 h 465892"/>
                      <a:gd name="connsiteX13" fmla="*/ 307610 w 808393"/>
                      <a:gd name="connsiteY13" fmla="*/ 464523 h 465892"/>
                      <a:gd name="connsiteX14" fmla="*/ 29003 w 808393"/>
                      <a:gd name="connsiteY14" fmla="*/ 402609 h 465892"/>
                      <a:gd name="connsiteX15" fmla="*/ 12335 w 808393"/>
                      <a:gd name="connsiteY15" fmla="*/ 202585 h 465892"/>
                      <a:gd name="connsiteX16" fmla="*/ 14717 w 808393"/>
                      <a:gd name="connsiteY16" fmla="*/ 81141 h 465892"/>
                      <a:gd name="connsiteX17" fmla="*/ 195691 w 808393"/>
                      <a:gd name="connsiteY17" fmla="*/ 179 h 465892"/>
                      <a:gd name="connsiteX0" fmla="*/ 195691 w 808393"/>
                      <a:gd name="connsiteY0" fmla="*/ 179 h 465892"/>
                      <a:gd name="connsiteX1" fmla="*/ 219504 w 808393"/>
                      <a:gd name="connsiteY1" fmla="*/ 102573 h 465892"/>
                      <a:gd name="connsiteX2" fmla="*/ 343329 w 808393"/>
                      <a:gd name="connsiteY2" fmla="*/ 259735 h 465892"/>
                      <a:gd name="connsiteX3" fmla="*/ 402860 w 808393"/>
                      <a:gd name="connsiteY3" fmla="*/ 262116 h 465892"/>
                      <a:gd name="connsiteX4" fmla="*/ 488585 w 808393"/>
                      <a:gd name="connsiteY4" fmla="*/ 176391 h 465892"/>
                      <a:gd name="connsiteX5" fmla="*/ 514771 w 808393"/>
                      <a:gd name="connsiteY5" fmla="*/ 147507 h 465892"/>
                      <a:gd name="connsiteX6" fmla="*/ 583835 w 808393"/>
                      <a:gd name="connsiteY6" fmla="*/ 33516 h 465892"/>
                      <a:gd name="connsiteX7" fmla="*/ 583835 w 808393"/>
                      <a:gd name="connsiteY7" fmla="*/ 2560 h 465892"/>
                      <a:gd name="connsiteX8" fmla="*/ 631460 w 808393"/>
                      <a:gd name="connsiteY8" fmla="*/ 16848 h 465892"/>
                      <a:gd name="connsiteX9" fmla="*/ 800529 w 808393"/>
                      <a:gd name="connsiteY9" fmla="*/ 69235 h 465892"/>
                      <a:gd name="connsiteX10" fmla="*/ 781479 w 808393"/>
                      <a:gd name="connsiteY10" fmla="*/ 114479 h 465892"/>
                      <a:gd name="connsiteX11" fmla="*/ 791004 w 808393"/>
                      <a:gd name="connsiteY11" fmla="*/ 385941 h 465892"/>
                      <a:gd name="connsiteX12" fmla="*/ 633842 w 808393"/>
                      <a:gd name="connsiteY12" fmla="*/ 440710 h 465892"/>
                      <a:gd name="connsiteX13" fmla="*/ 307610 w 808393"/>
                      <a:gd name="connsiteY13" fmla="*/ 464523 h 465892"/>
                      <a:gd name="connsiteX14" fmla="*/ 29003 w 808393"/>
                      <a:gd name="connsiteY14" fmla="*/ 402609 h 465892"/>
                      <a:gd name="connsiteX15" fmla="*/ 12335 w 808393"/>
                      <a:gd name="connsiteY15" fmla="*/ 202585 h 465892"/>
                      <a:gd name="connsiteX16" fmla="*/ 14717 w 808393"/>
                      <a:gd name="connsiteY16" fmla="*/ 81141 h 465892"/>
                      <a:gd name="connsiteX17" fmla="*/ 195691 w 808393"/>
                      <a:gd name="connsiteY17" fmla="*/ 179 h 465892"/>
                      <a:gd name="connsiteX0" fmla="*/ 195691 w 808393"/>
                      <a:gd name="connsiteY0" fmla="*/ 179 h 465892"/>
                      <a:gd name="connsiteX1" fmla="*/ 219504 w 808393"/>
                      <a:gd name="connsiteY1" fmla="*/ 102573 h 465892"/>
                      <a:gd name="connsiteX2" fmla="*/ 343329 w 808393"/>
                      <a:gd name="connsiteY2" fmla="*/ 259735 h 465892"/>
                      <a:gd name="connsiteX3" fmla="*/ 402860 w 808393"/>
                      <a:gd name="connsiteY3" fmla="*/ 262116 h 465892"/>
                      <a:gd name="connsiteX4" fmla="*/ 488585 w 808393"/>
                      <a:gd name="connsiteY4" fmla="*/ 176391 h 465892"/>
                      <a:gd name="connsiteX5" fmla="*/ 514771 w 808393"/>
                      <a:gd name="connsiteY5" fmla="*/ 147507 h 465892"/>
                      <a:gd name="connsiteX6" fmla="*/ 574310 w 808393"/>
                      <a:gd name="connsiteY6" fmla="*/ 38279 h 465892"/>
                      <a:gd name="connsiteX7" fmla="*/ 583835 w 808393"/>
                      <a:gd name="connsiteY7" fmla="*/ 2560 h 465892"/>
                      <a:gd name="connsiteX8" fmla="*/ 631460 w 808393"/>
                      <a:gd name="connsiteY8" fmla="*/ 16848 h 465892"/>
                      <a:gd name="connsiteX9" fmla="*/ 800529 w 808393"/>
                      <a:gd name="connsiteY9" fmla="*/ 69235 h 465892"/>
                      <a:gd name="connsiteX10" fmla="*/ 781479 w 808393"/>
                      <a:gd name="connsiteY10" fmla="*/ 114479 h 465892"/>
                      <a:gd name="connsiteX11" fmla="*/ 791004 w 808393"/>
                      <a:gd name="connsiteY11" fmla="*/ 385941 h 465892"/>
                      <a:gd name="connsiteX12" fmla="*/ 633842 w 808393"/>
                      <a:gd name="connsiteY12" fmla="*/ 440710 h 465892"/>
                      <a:gd name="connsiteX13" fmla="*/ 307610 w 808393"/>
                      <a:gd name="connsiteY13" fmla="*/ 464523 h 465892"/>
                      <a:gd name="connsiteX14" fmla="*/ 29003 w 808393"/>
                      <a:gd name="connsiteY14" fmla="*/ 402609 h 465892"/>
                      <a:gd name="connsiteX15" fmla="*/ 12335 w 808393"/>
                      <a:gd name="connsiteY15" fmla="*/ 202585 h 465892"/>
                      <a:gd name="connsiteX16" fmla="*/ 14717 w 808393"/>
                      <a:gd name="connsiteY16" fmla="*/ 81141 h 465892"/>
                      <a:gd name="connsiteX17" fmla="*/ 195691 w 808393"/>
                      <a:gd name="connsiteY17" fmla="*/ 179 h 465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08393" h="465892">
                        <a:moveTo>
                          <a:pt x="195691" y="179"/>
                        </a:moveTo>
                        <a:cubicBezTo>
                          <a:pt x="229822" y="3751"/>
                          <a:pt x="194898" y="59314"/>
                          <a:pt x="219504" y="102573"/>
                        </a:cubicBezTo>
                        <a:cubicBezTo>
                          <a:pt x="244110" y="145832"/>
                          <a:pt x="312770" y="233145"/>
                          <a:pt x="343329" y="259735"/>
                        </a:cubicBezTo>
                        <a:cubicBezTo>
                          <a:pt x="373888" y="286325"/>
                          <a:pt x="378651" y="276007"/>
                          <a:pt x="402860" y="262116"/>
                        </a:cubicBezTo>
                        <a:cubicBezTo>
                          <a:pt x="427069" y="248225"/>
                          <a:pt x="469933" y="195492"/>
                          <a:pt x="488585" y="176391"/>
                        </a:cubicBezTo>
                        <a:cubicBezTo>
                          <a:pt x="507237" y="157290"/>
                          <a:pt x="505643" y="168938"/>
                          <a:pt x="514771" y="147507"/>
                        </a:cubicBezTo>
                        <a:cubicBezTo>
                          <a:pt x="523899" y="126076"/>
                          <a:pt x="562799" y="62437"/>
                          <a:pt x="574310" y="38279"/>
                        </a:cubicBezTo>
                        <a:cubicBezTo>
                          <a:pt x="585821" y="14121"/>
                          <a:pt x="574310" y="6132"/>
                          <a:pt x="583835" y="2560"/>
                        </a:cubicBezTo>
                        <a:cubicBezTo>
                          <a:pt x="593360" y="-1012"/>
                          <a:pt x="631460" y="16848"/>
                          <a:pt x="631460" y="16848"/>
                        </a:cubicBezTo>
                        <a:cubicBezTo>
                          <a:pt x="667576" y="27960"/>
                          <a:pt x="775526" y="52963"/>
                          <a:pt x="800529" y="69235"/>
                        </a:cubicBezTo>
                        <a:cubicBezTo>
                          <a:pt x="825532" y="85507"/>
                          <a:pt x="783066" y="61695"/>
                          <a:pt x="781479" y="114479"/>
                        </a:cubicBezTo>
                        <a:cubicBezTo>
                          <a:pt x="779892" y="167263"/>
                          <a:pt x="815610" y="331569"/>
                          <a:pt x="791004" y="385941"/>
                        </a:cubicBezTo>
                        <a:cubicBezTo>
                          <a:pt x="766398" y="440313"/>
                          <a:pt x="714408" y="427613"/>
                          <a:pt x="633842" y="440710"/>
                        </a:cubicBezTo>
                        <a:cubicBezTo>
                          <a:pt x="553276" y="453807"/>
                          <a:pt x="408416" y="470873"/>
                          <a:pt x="307610" y="464523"/>
                        </a:cubicBezTo>
                        <a:cubicBezTo>
                          <a:pt x="206804" y="458173"/>
                          <a:pt x="78216" y="446265"/>
                          <a:pt x="29003" y="402609"/>
                        </a:cubicBezTo>
                        <a:cubicBezTo>
                          <a:pt x="-20210" y="358953"/>
                          <a:pt x="14319" y="256957"/>
                          <a:pt x="12335" y="202585"/>
                        </a:cubicBezTo>
                        <a:cubicBezTo>
                          <a:pt x="10351" y="148213"/>
                          <a:pt x="-15842" y="114875"/>
                          <a:pt x="14717" y="81141"/>
                        </a:cubicBezTo>
                        <a:cubicBezTo>
                          <a:pt x="45276" y="47407"/>
                          <a:pt x="161560" y="-3393"/>
                          <a:pt x="195691" y="17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  <p:sp>
                <p:nvSpPr>
                  <p:cNvPr id="146" name="Freeform 12"/>
                  <p:cNvSpPr/>
                  <p:nvPr/>
                </p:nvSpPr>
                <p:spPr>
                  <a:xfrm>
                    <a:off x="799068" y="1621762"/>
                    <a:ext cx="395408" cy="278162"/>
                  </a:xfrm>
                  <a:custGeom>
                    <a:avLst/>
                    <a:gdLst>
                      <a:gd name="connsiteX0" fmla="*/ 11972 w 395376"/>
                      <a:gd name="connsiteY0" fmla="*/ 1838 h 278164"/>
                      <a:gd name="connsiteX1" fmla="*/ 92934 w 395376"/>
                      <a:gd name="connsiteY1" fmla="*/ 163763 h 278164"/>
                      <a:gd name="connsiteX2" fmla="*/ 192947 w 395376"/>
                      <a:gd name="connsiteY2" fmla="*/ 247106 h 278164"/>
                      <a:gd name="connsiteX3" fmla="*/ 271528 w 395376"/>
                      <a:gd name="connsiteY3" fmla="*/ 178050 h 278164"/>
                      <a:gd name="connsiteX4" fmla="*/ 331059 w 395376"/>
                      <a:gd name="connsiteY4" fmla="*/ 125663 h 278164"/>
                      <a:gd name="connsiteX5" fmla="*/ 364397 w 395376"/>
                      <a:gd name="connsiteY5" fmla="*/ 20888 h 278164"/>
                      <a:gd name="connsiteX6" fmla="*/ 371541 w 395376"/>
                      <a:gd name="connsiteY6" fmla="*/ 4219 h 278164"/>
                      <a:gd name="connsiteX7" fmla="*/ 395353 w 395376"/>
                      <a:gd name="connsiteY7" fmla="*/ 13744 h 278164"/>
                      <a:gd name="connsiteX8" fmla="*/ 366778 w 395376"/>
                      <a:gd name="connsiteY8" fmla="*/ 99469 h 278164"/>
                      <a:gd name="connsiteX9" fmla="*/ 271528 w 395376"/>
                      <a:gd name="connsiteY9" fmla="*/ 232819 h 278164"/>
                      <a:gd name="connsiteX10" fmla="*/ 195328 w 395376"/>
                      <a:gd name="connsiteY10" fmla="*/ 278063 h 278164"/>
                      <a:gd name="connsiteX11" fmla="*/ 114366 w 395376"/>
                      <a:gd name="connsiteY11" fmla="*/ 223294 h 278164"/>
                      <a:gd name="connsiteX12" fmla="*/ 11972 w 395376"/>
                      <a:gd name="connsiteY12" fmla="*/ 85181 h 278164"/>
                      <a:gd name="connsiteX13" fmla="*/ 11972 w 395376"/>
                      <a:gd name="connsiteY13" fmla="*/ 1838 h 278164"/>
                      <a:gd name="connsiteX0" fmla="*/ 11972 w 395408"/>
                      <a:gd name="connsiteY0" fmla="*/ 1838 h 278162"/>
                      <a:gd name="connsiteX1" fmla="*/ 92934 w 395408"/>
                      <a:gd name="connsiteY1" fmla="*/ 163763 h 278162"/>
                      <a:gd name="connsiteX2" fmla="*/ 192947 w 395408"/>
                      <a:gd name="connsiteY2" fmla="*/ 247106 h 278162"/>
                      <a:gd name="connsiteX3" fmla="*/ 271528 w 395408"/>
                      <a:gd name="connsiteY3" fmla="*/ 178050 h 278162"/>
                      <a:gd name="connsiteX4" fmla="*/ 331059 w 395408"/>
                      <a:gd name="connsiteY4" fmla="*/ 125663 h 278162"/>
                      <a:gd name="connsiteX5" fmla="*/ 364397 w 395408"/>
                      <a:gd name="connsiteY5" fmla="*/ 20888 h 278162"/>
                      <a:gd name="connsiteX6" fmla="*/ 371541 w 395408"/>
                      <a:gd name="connsiteY6" fmla="*/ 4219 h 278162"/>
                      <a:gd name="connsiteX7" fmla="*/ 395353 w 395408"/>
                      <a:gd name="connsiteY7" fmla="*/ 13744 h 278162"/>
                      <a:gd name="connsiteX8" fmla="*/ 373922 w 395408"/>
                      <a:gd name="connsiteY8" fmla="*/ 101851 h 278162"/>
                      <a:gd name="connsiteX9" fmla="*/ 271528 w 395408"/>
                      <a:gd name="connsiteY9" fmla="*/ 232819 h 278162"/>
                      <a:gd name="connsiteX10" fmla="*/ 195328 w 395408"/>
                      <a:gd name="connsiteY10" fmla="*/ 278063 h 278162"/>
                      <a:gd name="connsiteX11" fmla="*/ 114366 w 395408"/>
                      <a:gd name="connsiteY11" fmla="*/ 223294 h 278162"/>
                      <a:gd name="connsiteX12" fmla="*/ 11972 w 395408"/>
                      <a:gd name="connsiteY12" fmla="*/ 85181 h 278162"/>
                      <a:gd name="connsiteX13" fmla="*/ 11972 w 395408"/>
                      <a:gd name="connsiteY13" fmla="*/ 1838 h 278162"/>
                      <a:gd name="connsiteX0" fmla="*/ 11972 w 395408"/>
                      <a:gd name="connsiteY0" fmla="*/ 1838 h 278162"/>
                      <a:gd name="connsiteX1" fmla="*/ 92934 w 395408"/>
                      <a:gd name="connsiteY1" fmla="*/ 163763 h 278162"/>
                      <a:gd name="connsiteX2" fmla="*/ 192947 w 395408"/>
                      <a:gd name="connsiteY2" fmla="*/ 247106 h 278162"/>
                      <a:gd name="connsiteX3" fmla="*/ 271528 w 395408"/>
                      <a:gd name="connsiteY3" fmla="*/ 178050 h 278162"/>
                      <a:gd name="connsiteX4" fmla="*/ 321534 w 395408"/>
                      <a:gd name="connsiteY4" fmla="*/ 125663 h 278162"/>
                      <a:gd name="connsiteX5" fmla="*/ 364397 w 395408"/>
                      <a:gd name="connsiteY5" fmla="*/ 20888 h 278162"/>
                      <a:gd name="connsiteX6" fmla="*/ 371541 w 395408"/>
                      <a:gd name="connsiteY6" fmla="*/ 4219 h 278162"/>
                      <a:gd name="connsiteX7" fmla="*/ 395353 w 395408"/>
                      <a:gd name="connsiteY7" fmla="*/ 13744 h 278162"/>
                      <a:gd name="connsiteX8" fmla="*/ 373922 w 395408"/>
                      <a:gd name="connsiteY8" fmla="*/ 101851 h 278162"/>
                      <a:gd name="connsiteX9" fmla="*/ 271528 w 395408"/>
                      <a:gd name="connsiteY9" fmla="*/ 232819 h 278162"/>
                      <a:gd name="connsiteX10" fmla="*/ 195328 w 395408"/>
                      <a:gd name="connsiteY10" fmla="*/ 278063 h 278162"/>
                      <a:gd name="connsiteX11" fmla="*/ 114366 w 395408"/>
                      <a:gd name="connsiteY11" fmla="*/ 223294 h 278162"/>
                      <a:gd name="connsiteX12" fmla="*/ 11972 w 395408"/>
                      <a:gd name="connsiteY12" fmla="*/ 85181 h 278162"/>
                      <a:gd name="connsiteX13" fmla="*/ 11972 w 395408"/>
                      <a:gd name="connsiteY13" fmla="*/ 1838 h 27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95408" h="278162">
                        <a:moveTo>
                          <a:pt x="11972" y="1838"/>
                        </a:moveTo>
                        <a:cubicBezTo>
                          <a:pt x="25466" y="14935"/>
                          <a:pt x="62772" y="122885"/>
                          <a:pt x="92934" y="163763"/>
                        </a:cubicBezTo>
                        <a:cubicBezTo>
                          <a:pt x="123096" y="204641"/>
                          <a:pt x="163181" y="244725"/>
                          <a:pt x="192947" y="247106"/>
                        </a:cubicBezTo>
                        <a:cubicBezTo>
                          <a:pt x="222713" y="249487"/>
                          <a:pt x="250097" y="198290"/>
                          <a:pt x="271528" y="178050"/>
                        </a:cubicBezTo>
                        <a:cubicBezTo>
                          <a:pt x="292959" y="157810"/>
                          <a:pt x="306056" y="151857"/>
                          <a:pt x="321534" y="125663"/>
                        </a:cubicBezTo>
                        <a:cubicBezTo>
                          <a:pt x="337012" y="99469"/>
                          <a:pt x="356063" y="41129"/>
                          <a:pt x="364397" y="20888"/>
                        </a:cubicBezTo>
                        <a:cubicBezTo>
                          <a:pt x="372732" y="647"/>
                          <a:pt x="366382" y="5410"/>
                          <a:pt x="371541" y="4219"/>
                        </a:cubicBezTo>
                        <a:cubicBezTo>
                          <a:pt x="376700" y="3028"/>
                          <a:pt x="394956" y="-2528"/>
                          <a:pt x="395353" y="13744"/>
                        </a:cubicBezTo>
                        <a:cubicBezTo>
                          <a:pt x="395750" y="30016"/>
                          <a:pt x="394560" y="65339"/>
                          <a:pt x="373922" y="101851"/>
                        </a:cubicBezTo>
                        <a:cubicBezTo>
                          <a:pt x="353285" y="138364"/>
                          <a:pt x="301294" y="203450"/>
                          <a:pt x="271528" y="232819"/>
                        </a:cubicBezTo>
                        <a:cubicBezTo>
                          <a:pt x="241762" y="262188"/>
                          <a:pt x="221522" y="279651"/>
                          <a:pt x="195328" y="278063"/>
                        </a:cubicBezTo>
                        <a:cubicBezTo>
                          <a:pt x="169134" y="276476"/>
                          <a:pt x="144925" y="255441"/>
                          <a:pt x="114366" y="223294"/>
                        </a:cubicBezTo>
                        <a:cubicBezTo>
                          <a:pt x="83807" y="191147"/>
                          <a:pt x="30228" y="121694"/>
                          <a:pt x="11972" y="85181"/>
                        </a:cubicBezTo>
                        <a:cubicBezTo>
                          <a:pt x="-6284" y="48669"/>
                          <a:pt x="-1522" y="-11259"/>
                          <a:pt x="11972" y="1838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SG"/>
                  </a:p>
                </p:txBody>
              </p:sp>
            </p:grpSp>
          </p:grpSp>
          <p:sp>
            <p:nvSpPr>
              <p:cNvPr id="139" name="Freeform 1034"/>
              <p:cNvSpPr/>
              <p:nvPr/>
            </p:nvSpPr>
            <p:spPr>
              <a:xfrm>
                <a:off x="-354250" y="3000131"/>
                <a:ext cx="281203" cy="277746"/>
              </a:xfrm>
              <a:custGeom>
                <a:avLst/>
                <a:gdLst>
                  <a:gd name="connsiteX0" fmla="*/ 22243 w 281203"/>
                  <a:gd name="connsiteY0" fmla="*/ 53909 h 277746"/>
                  <a:gd name="connsiteX1" fmla="*/ 81774 w 281203"/>
                  <a:gd name="connsiteY1" fmla="*/ 3903 h 277746"/>
                  <a:gd name="connsiteX2" fmla="*/ 193693 w 281203"/>
                  <a:gd name="connsiteY2" fmla="*/ 8665 h 277746"/>
                  <a:gd name="connsiteX3" fmla="*/ 265130 w 281203"/>
                  <a:gd name="connsiteY3" fmla="*/ 51528 h 277746"/>
                  <a:gd name="connsiteX4" fmla="*/ 279418 w 281203"/>
                  <a:gd name="connsiteY4" fmla="*/ 170590 h 277746"/>
                  <a:gd name="connsiteX5" fmla="*/ 236555 w 281203"/>
                  <a:gd name="connsiteY5" fmla="*/ 246790 h 277746"/>
                  <a:gd name="connsiteX6" fmla="*/ 122255 w 281203"/>
                  <a:gd name="connsiteY6" fmla="*/ 277746 h 277746"/>
                  <a:gd name="connsiteX7" fmla="*/ 24624 w 281203"/>
                  <a:gd name="connsiteY7" fmla="*/ 246790 h 277746"/>
                  <a:gd name="connsiteX8" fmla="*/ 10337 w 281203"/>
                  <a:gd name="connsiteY8" fmla="*/ 165828 h 277746"/>
                  <a:gd name="connsiteX9" fmla="*/ 812 w 281203"/>
                  <a:gd name="connsiteY9" fmla="*/ 106296 h 277746"/>
                  <a:gd name="connsiteX10" fmla="*/ 22243 w 281203"/>
                  <a:gd name="connsiteY10" fmla="*/ 53909 h 27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1203" h="277746">
                    <a:moveTo>
                      <a:pt x="22243" y="53909"/>
                    </a:moveTo>
                    <a:cubicBezTo>
                      <a:pt x="35737" y="36844"/>
                      <a:pt x="53199" y="11444"/>
                      <a:pt x="81774" y="3903"/>
                    </a:cubicBezTo>
                    <a:cubicBezTo>
                      <a:pt x="110349" y="-3638"/>
                      <a:pt x="163134" y="728"/>
                      <a:pt x="193693" y="8665"/>
                    </a:cubicBezTo>
                    <a:cubicBezTo>
                      <a:pt x="224252" y="16602"/>
                      <a:pt x="250843" y="24540"/>
                      <a:pt x="265130" y="51528"/>
                    </a:cubicBezTo>
                    <a:cubicBezTo>
                      <a:pt x="279418" y="78516"/>
                      <a:pt x="284180" y="138046"/>
                      <a:pt x="279418" y="170590"/>
                    </a:cubicBezTo>
                    <a:cubicBezTo>
                      <a:pt x="274656" y="203134"/>
                      <a:pt x="262749" y="228931"/>
                      <a:pt x="236555" y="246790"/>
                    </a:cubicBezTo>
                    <a:cubicBezTo>
                      <a:pt x="210361" y="264649"/>
                      <a:pt x="157577" y="277746"/>
                      <a:pt x="122255" y="277746"/>
                    </a:cubicBezTo>
                    <a:cubicBezTo>
                      <a:pt x="86933" y="277746"/>
                      <a:pt x="43277" y="265443"/>
                      <a:pt x="24624" y="246790"/>
                    </a:cubicBezTo>
                    <a:cubicBezTo>
                      <a:pt x="5971" y="228137"/>
                      <a:pt x="14306" y="189244"/>
                      <a:pt x="10337" y="165828"/>
                    </a:cubicBezTo>
                    <a:cubicBezTo>
                      <a:pt x="6368" y="142412"/>
                      <a:pt x="-2760" y="125743"/>
                      <a:pt x="812" y="106296"/>
                    </a:cubicBezTo>
                    <a:cubicBezTo>
                      <a:pt x="4384" y="86849"/>
                      <a:pt x="8749" y="70974"/>
                      <a:pt x="22243" y="53909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40" name="Freeform 1035"/>
              <p:cNvSpPr/>
              <p:nvPr/>
            </p:nvSpPr>
            <p:spPr>
              <a:xfrm>
                <a:off x="-327394" y="3081068"/>
                <a:ext cx="227493" cy="117070"/>
              </a:xfrm>
              <a:custGeom>
                <a:avLst/>
                <a:gdLst>
                  <a:gd name="connsiteX0" fmla="*/ 24094 w 227493"/>
                  <a:gd name="connsiteY0" fmla="*/ 115460 h 117070"/>
                  <a:gd name="connsiteX1" fmla="*/ 78863 w 227493"/>
                  <a:gd name="connsiteY1" fmla="*/ 96410 h 117070"/>
                  <a:gd name="connsiteX2" fmla="*/ 145538 w 227493"/>
                  <a:gd name="connsiteY2" fmla="*/ 96410 h 117070"/>
                  <a:gd name="connsiteX3" fmla="*/ 178875 w 227493"/>
                  <a:gd name="connsiteY3" fmla="*/ 115460 h 117070"/>
                  <a:gd name="connsiteX4" fmla="*/ 224119 w 227493"/>
                  <a:gd name="connsiteY4" fmla="*/ 91648 h 117070"/>
                  <a:gd name="connsiteX5" fmla="*/ 214594 w 227493"/>
                  <a:gd name="connsiteY5" fmla="*/ 27354 h 117070"/>
                  <a:gd name="connsiteX6" fmla="*/ 138394 w 227493"/>
                  <a:gd name="connsiteY6" fmla="*/ 1160 h 117070"/>
                  <a:gd name="connsiteX7" fmla="*/ 57432 w 227493"/>
                  <a:gd name="connsiteY7" fmla="*/ 5923 h 117070"/>
                  <a:gd name="connsiteX8" fmla="*/ 14569 w 227493"/>
                  <a:gd name="connsiteY8" fmla="*/ 17829 h 117070"/>
                  <a:gd name="connsiteX9" fmla="*/ 282 w 227493"/>
                  <a:gd name="connsiteY9" fmla="*/ 48785 h 117070"/>
                  <a:gd name="connsiteX10" fmla="*/ 24094 w 227493"/>
                  <a:gd name="connsiteY10" fmla="*/ 115460 h 117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7493" h="117070">
                    <a:moveTo>
                      <a:pt x="24094" y="115460"/>
                    </a:moveTo>
                    <a:cubicBezTo>
                      <a:pt x="37191" y="123397"/>
                      <a:pt x="58622" y="99585"/>
                      <a:pt x="78863" y="96410"/>
                    </a:cubicBezTo>
                    <a:cubicBezTo>
                      <a:pt x="99104" y="93235"/>
                      <a:pt x="128869" y="93235"/>
                      <a:pt x="145538" y="96410"/>
                    </a:cubicBezTo>
                    <a:cubicBezTo>
                      <a:pt x="162207" y="99585"/>
                      <a:pt x="165778" y="116254"/>
                      <a:pt x="178875" y="115460"/>
                    </a:cubicBezTo>
                    <a:cubicBezTo>
                      <a:pt x="191972" y="114666"/>
                      <a:pt x="218166" y="106332"/>
                      <a:pt x="224119" y="91648"/>
                    </a:cubicBezTo>
                    <a:cubicBezTo>
                      <a:pt x="230072" y="76964"/>
                      <a:pt x="228882" y="42435"/>
                      <a:pt x="214594" y="27354"/>
                    </a:cubicBezTo>
                    <a:cubicBezTo>
                      <a:pt x="200307" y="12273"/>
                      <a:pt x="164588" y="4732"/>
                      <a:pt x="138394" y="1160"/>
                    </a:cubicBezTo>
                    <a:cubicBezTo>
                      <a:pt x="112200" y="-2412"/>
                      <a:pt x="78070" y="3145"/>
                      <a:pt x="57432" y="5923"/>
                    </a:cubicBezTo>
                    <a:cubicBezTo>
                      <a:pt x="36795" y="8701"/>
                      <a:pt x="24094" y="10685"/>
                      <a:pt x="14569" y="17829"/>
                    </a:cubicBezTo>
                    <a:cubicBezTo>
                      <a:pt x="5044" y="24973"/>
                      <a:pt x="2663" y="37276"/>
                      <a:pt x="282" y="48785"/>
                    </a:cubicBezTo>
                    <a:cubicBezTo>
                      <a:pt x="-2099" y="60294"/>
                      <a:pt x="10997" y="107523"/>
                      <a:pt x="24094" y="115460"/>
                    </a:cubicBez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47" name="Group 1048"/>
          <p:cNvGrpSpPr/>
          <p:nvPr/>
        </p:nvGrpSpPr>
        <p:grpSpPr>
          <a:xfrm>
            <a:off x="6579166" y="5798426"/>
            <a:ext cx="633019" cy="633019"/>
            <a:chOff x="4702639" y="3387272"/>
            <a:chExt cx="1606779" cy="1606779"/>
          </a:xfrm>
        </p:grpSpPr>
        <p:sp>
          <p:nvSpPr>
            <p:cNvPr id="148" name="Oval 62"/>
            <p:cNvSpPr/>
            <p:nvPr/>
          </p:nvSpPr>
          <p:spPr>
            <a:xfrm>
              <a:off x="4702639" y="3387272"/>
              <a:ext cx="1606779" cy="16067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9" name="Oval 61"/>
            <p:cNvSpPr/>
            <p:nvPr/>
          </p:nvSpPr>
          <p:spPr>
            <a:xfrm>
              <a:off x="4806661" y="3491294"/>
              <a:ext cx="1398733" cy="139873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50" name="Group 18"/>
            <p:cNvGrpSpPr/>
            <p:nvPr/>
          </p:nvGrpSpPr>
          <p:grpSpPr>
            <a:xfrm>
              <a:off x="5073616" y="3614543"/>
              <a:ext cx="864823" cy="1260105"/>
              <a:chOff x="1106540" y="4603956"/>
              <a:chExt cx="1055265" cy="1537592"/>
            </a:xfrm>
          </p:grpSpPr>
          <p:sp>
            <p:nvSpPr>
              <p:cNvPr id="151" name="Rectangle 16"/>
              <p:cNvSpPr/>
              <p:nvPr/>
            </p:nvSpPr>
            <p:spPr>
              <a:xfrm>
                <a:off x="1513556" y="5386934"/>
                <a:ext cx="251419" cy="360040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2" name="Freeform 15"/>
              <p:cNvSpPr/>
              <p:nvPr/>
            </p:nvSpPr>
            <p:spPr>
              <a:xfrm>
                <a:off x="1106540" y="5629156"/>
                <a:ext cx="1055265" cy="512392"/>
              </a:xfrm>
              <a:custGeom>
                <a:avLst/>
                <a:gdLst>
                  <a:gd name="connsiteX0" fmla="*/ 24580 w 1071959"/>
                  <a:gd name="connsiteY0" fmla="*/ 335876 h 511057"/>
                  <a:gd name="connsiteX1" fmla="*/ 57918 w 1071959"/>
                  <a:gd name="connsiteY1" fmla="*/ 135851 h 511057"/>
                  <a:gd name="connsiteX2" fmla="*/ 248418 w 1071959"/>
                  <a:gd name="connsiteY2" fmla="*/ 47745 h 511057"/>
                  <a:gd name="connsiteX3" fmla="*/ 384149 w 1071959"/>
                  <a:gd name="connsiteY3" fmla="*/ 120 h 511057"/>
                  <a:gd name="connsiteX4" fmla="*/ 424630 w 1071959"/>
                  <a:gd name="connsiteY4" fmla="*/ 35839 h 511057"/>
                  <a:gd name="connsiteX5" fmla="*/ 462730 w 1071959"/>
                  <a:gd name="connsiteY5" fmla="*/ 88226 h 511057"/>
                  <a:gd name="connsiteX6" fmla="*/ 577030 w 1071959"/>
                  <a:gd name="connsiteY6" fmla="*/ 107276 h 511057"/>
                  <a:gd name="connsiteX7" fmla="*/ 660374 w 1071959"/>
                  <a:gd name="connsiteY7" fmla="*/ 57270 h 511057"/>
                  <a:gd name="connsiteX8" fmla="*/ 667518 w 1071959"/>
                  <a:gd name="connsiteY8" fmla="*/ 9645 h 511057"/>
                  <a:gd name="connsiteX9" fmla="*/ 707999 w 1071959"/>
                  <a:gd name="connsiteY9" fmla="*/ 16789 h 511057"/>
                  <a:gd name="connsiteX10" fmla="*/ 891355 w 1071959"/>
                  <a:gd name="connsiteY10" fmla="*/ 69176 h 511057"/>
                  <a:gd name="connsiteX11" fmla="*/ 1019943 w 1071959"/>
                  <a:gd name="connsiteY11" fmla="*/ 135851 h 511057"/>
                  <a:gd name="connsiteX12" fmla="*/ 1060424 w 1071959"/>
                  <a:gd name="connsiteY12" fmla="*/ 250151 h 511057"/>
                  <a:gd name="connsiteX13" fmla="*/ 1062805 w 1071959"/>
                  <a:gd name="connsiteY13" fmla="*/ 321589 h 511057"/>
                  <a:gd name="connsiteX14" fmla="*/ 950886 w 1071959"/>
                  <a:gd name="connsiteY14" fmla="*/ 412076 h 511057"/>
                  <a:gd name="connsiteX15" fmla="*/ 669899 w 1071959"/>
                  <a:gd name="connsiteY15" fmla="*/ 500183 h 511057"/>
                  <a:gd name="connsiteX16" fmla="*/ 393674 w 1071959"/>
                  <a:gd name="connsiteY16" fmla="*/ 495420 h 511057"/>
                  <a:gd name="connsiteX17" fmla="*/ 24580 w 1071959"/>
                  <a:gd name="connsiteY17" fmla="*/ 335876 h 511057"/>
                  <a:gd name="connsiteX0" fmla="*/ 7755 w 1055134"/>
                  <a:gd name="connsiteY0" fmla="*/ 335876 h 511057"/>
                  <a:gd name="connsiteX1" fmla="*/ 133962 w 1055134"/>
                  <a:gd name="connsiteY1" fmla="*/ 164426 h 511057"/>
                  <a:gd name="connsiteX2" fmla="*/ 231593 w 1055134"/>
                  <a:gd name="connsiteY2" fmla="*/ 47745 h 511057"/>
                  <a:gd name="connsiteX3" fmla="*/ 367324 w 1055134"/>
                  <a:gd name="connsiteY3" fmla="*/ 120 h 511057"/>
                  <a:gd name="connsiteX4" fmla="*/ 407805 w 1055134"/>
                  <a:gd name="connsiteY4" fmla="*/ 35839 h 511057"/>
                  <a:gd name="connsiteX5" fmla="*/ 445905 w 1055134"/>
                  <a:gd name="connsiteY5" fmla="*/ 88226 h 511057"/>
                  <a:gd name="connsiteX6" fmla="*/ 560205 w 1055134"/>
                  <a:gd name="connsiteY6" fmla="*/ 107276 h 511057"/>
                  <a:gd name="connsiteX7" fmla="*/ 643549 w 1055134"/>
                  <a:gd name="connsiteY7" fmla="*/ 57270 h 511057"/>
                  <a:gd name="connsiteX8" fmla="*/ 650693 w 1055134"/>
                  <a:gd name="connsiteY8" fmla="*/ 9645 h 511057"/>
                  <a:gd name="connsiteX9" fmla="*/ 691174 w 1055134"/>
                  <a:gd name="connsiteY9" fmla="*/ 16789 h 511057"/>
                  <a:gd name="connsiteX10" fmla="*/ 874530 w 1055134"/>
                  <a:gd name="connsiteY10" fmla="*/ 69176 h 511057"/>
                  <a:gd name="connsiteX11" fmla="*/ 1003118 w 1055134"/>
                  <a:gd name="connsiteY11" fmla="*/ 135851 h 511057"/>
                  <a:gd name="connsiteX12" fmla="*/ 1043599 w 1055134"/>
                  <a:gd name="connsiteY12" fmla="*/ 250151 h 511057"/>
                  <a:gd name="connsiteX13" fmla="*/ 1045980 w 1055134"/>
                  <a:gd name="connsiteY13" fmla="*/ 321589 h 511057"/>
                  <a:gd name="connsiteX14" fmla="*/ 934061 w 1055134"/>
                  <a:gd name="connsiteY14" fmla="*/ 412076 h 511057"/>
                  <a:gd name="connsiteX15" fmla="*/ 653074 w 1055134"/>
                  <a:gd name="connsiteY15" fmla="*/ 500183 h 511057"/>
                  <a:gd name="connsiteX16" fmla="*/ 376849 w 1055134"/>
                  <a:gd name="connsiteY16" fmla="*/ 495420 h 511057"/>
                  <a:gd name="connsiteX17" fmla="*/ 7755 w 1055134"/>
                  <a:gd name="connsiteY17" fmla="*/ 335876 h 511057"/>
                  <a:gd name="connsiteX0" fmla="*/ 8494 w 1039204"/>
                  <a:gd name="connsiteY0" fmla="*/ 350164 h 512392"/>
                  <a:gd name="connsiteX1" fmla="*/ 118032 w 1039204"/>
                  <a:gd name="connsiteY1" fmla="*/ 164426 h 512392"/>
                  <a:gd name="connsiteX2" fmla="*/ 215663 w 1039204"/>
                  <a:gd name="connsiteY2" fmla="*/ 47745 h 512392"/>
                  <a:gd name="connsiteX3" fmla="*/ 351394 w 1039204"/>
                  <a:gd name="connsiteY3" fmla="*/ 120 h 512392"/>
                  <a:gd name="connsiteX4" fmla="*/ 391875 w 1039204"/>
                  <a:gd name="connsiteY4" fmla="*/ 35839 h 512392"/>
                  <a:gd name="connsiteX5" fmla="*/ 429975 w 1039204"/>
                  <a:gd name="connsiteY5" fmla="*/ 88226 h 512392"/>
                  <a:gd name="connsiteX6" fmla="*/ 544275 w 1039204"/>
                  <a:gd name="connsiteY6" fmla="*/ 107276 h 512392"/>
                  <a:gd name="connsiteX7" fmla="*/ 627619 w 1039204"/>
                  <a:gd name="connsiteY7" fmla="*/ 57270 h 512392"/>
                  <a:gd name="connsiteX8" fmla="*/ 634763 w 1039204"/>
                  <a:gd name="connsiteY8" fmla="*/ 9645 h 512392"/>
                  <a:gd name="connsiteX9" fmla="*/ 675244 w 1039204"/>
                  <a:gd name="connsiteY9" fmla="*/ 16789 h 512392"/>
                  <a:gd name="connsiteX10" fmla="*/ 858600 w 1039204"/>
                  <a:gd name="connsiteY10" fmla="*/ 69176 h 512392"/>
                  <a:gd name="connsiteX11" fmla="*/ 987188 w 1039204"/>
                  <a:gd name="connsiteY11" fmla="*/ 135851 h 512392"/>
                  <a:gd name="connsiteX12" fmla="*/ 1027669 w 1039204"/>
                  <a:gd name="connsiteY12" fmla="*/ 250151 h 512392"/>
                  <a:gd name="connsiteX13" fmla="*/ 1030050 w 1039204"/>
                  <a:gd name="connsiteY13" fmla="*/ 321589 h 512392"/>
                  <a:gd name="connsiteX14" fmla="*/ 918131 w 1039204"/>
                  <a:gd name="connsiteY14" fmla="*/ 412076 h 512392"/>
                  <a:gd name="connsiteX15" fmla="*/ 637144 w 1039204"/>
                  <a:gd name="connsiteY15" fmla="*/ 500183 h 512392"/>
                  <a:gd name="connsiteX16" fmla="*/ 360919 w 1039204"/>
                  <a:gd name="connsiteY16" fmla="*/ 495420 h 512392"/>
                  <a:gd name="connsiteX17" fmla="*/ 8494 w 1039204"/>
                  <a:gd name="connsiteY17" fmla="*/ 350164 h 512392"/>
                  <a:gd name="connsiteX0" fmla="*/ 30300 w 1061010"/>
                  <a:gd name="connsiteY0" fmla="*/ 350164 h 512392"/>
                  <a:gd name="connsiteX1" fmla="*/ 42206 w 1061010"/>
                  <a:gd name="connsiteY1" fmla="*/ 162045 h 512392"/>
                  <a:gd name="connsiteX2" fmla="*/ 237469 w 1061010"/>
                  <a:gd name="connsiteY2" fmla="*/ 47745 h 512392"/>
                  <a:gd name="connsiteX3" fmla="*/ 373200 w 1061010"/>
                  <a:gd name="connsiteY3" fmla="*/ 120 h 512392"/>
                  <a:gd name="connsiteX4" fmla="*/ 413681 w 1061010"/>
                  <a:gd name="connsiteY4" fmla="*/ 35839 h 512392"/>
                  <a:gd name="connsiteX5" fmla="*/ 451781 w 1061010"/>
                  <a:gd name="connsiteY5" fmla="*/ 88226 h 512392"/>
                  <a:gd name="connsiteX6" fmla="*/ 566081 w 1061010"/>
                  <a:gd name="connsiteY6" fmla="*/ 107276 h 512392"/>
                  <a:gd name="connsiteX7" fmla="*/ 649425 w 1061010"/>
                  <a:gd name="connsiteY7" fmla="*/ 57270 h 512392"/>
                  <a:gd name="connsiteX8" fmla="*/ 656569 w 1061010"/>
                  <a:gd name="connsiteY8" fmla="*/ 9645 h 512392"/>
                  <a:gd name="connsiteX9" fmla="*/ 697050 w 1061010"/>
                  <a:gd name="connsiteY9" fmla="*/ 16789 h 512392"/>
                  <a:gd name="connsiteX10" fmla="*/ 880406 w 1061010"/>
                  <a:gd name="connsiteY10" fmla="*/ 69176 h 512392"/>
                  <a:gd name="connsiteX11" fmla="*/ 1008994 w 1061010"/>
                  <a:gd name="connsiteY11" fmla="*/ 135851 h 512392"/>
                  <a:gd name="connsiteX12" fmla="*/ 1049475 w 1061010"/>
                  <a:gd name="connsiteY12" fmla="*/ 250151 h 512392"/>
                  <a:gd name="connsiteX13" fmla="*/ 1051856 w 1061010"/>
                  <a:gd name="connsiteY13" fmla="*/ 321589 h 512392"/>
                  <a:gd name="connsiteX14" fmla="*/ 939937 w 1061010"/>
                  <a:gd name="connsiteY14" fmla="*/ 412076 h 512392"/>
                  <a:gd name="connsiteX15" fmla="*/ 658950 w 1061010"/>
                  <a:gd name="connsiteY15" fmla="*/ 500183 h 512392"/>
                  <a:gd name="connsiteX16" fmla="*/ 382725 w 1061010"/>
                  <a:gd name="connsiteY16" fmla="*/ 495420 h 512392"/>
                  <a:gd name="connsiteX17" fmla="*/ 30300 w 1061010"/>
                  <a:gd name="connsiteY17" fmla="*/ 350164 h 512392"/>
                  <a:gd name="connsiteX0" fmla="*/ 24555 w 1055265"/>
                  <a:gd name="connsiteY0" fmla="*/ 350164 h 512392"/>
                  <a:gd name="connsiteX1" fmla="*/ 36461 w 1055265"/>
                  <a:gd name="connsiteY1" fmla="*/ 162045 h 512392"/>
                  <a:gd name="connsiteX2" fmla="*/ 231724 w 1055265"/>
                  <a:gd name="connsiteY2" fmla="*/ 47745 h 512392"/>
                  <a:gd name="connsiteX3" fmla="*/ 367455 w 1055265"/>
                  <a:gd name="connsiteY3" fmla="*/ 120 h 512392"/>
                  <a:gd name="connsiteX4" fmla="*/ 407936 w 1055265"/>
                  <a:gd name="connsiteY4" fmla="*/ 35839 h 512392"/>
                  <a:gd name="connsiteX5" fmla="*/ 446036 w 1055265"/>
                  <a:gd name="connsiteY5" fmla="*/ 88226 h 512392"/>
                  <a:gd name="connsiteX6" fmla="*/ 560336 w 1055265"/>
                  <a:gd name="connsiteY6" fmla="*/ 107276 h 512392"/>
                  <a:gd name="connsiteX7" fmla="*/ 643680 w 1055265"/>
                  <a:gd name="connsiteY7" fmla="*/ 57270 h 512392"/>
                  <a:gd name="connsiteX8" fmla="*/ 650824 w 1055265"/>
                  <a:gd name="connsiteY8" fmla="*/ 9645 h 512392"/>
                  <a:gd name="connsiteX9" fmla="*/ 691305 w 1055265"/>
                  <a:gd name="connsiteY9" fmla="*/ 16789 h 512392"/>
                  <a:gd name="connsiteX10" fmla="*/ 874661 w 1055265"/>
                  <a:gd name="connsiteY10" fmla="*/ 69176 h 512392"/>
                  <a:gd name="connsiteX11" fmla="*/ 1003249 w 1055265"/>
                  <a:gd name="connsiteY11" fmla="*/ 135851 h 512392"/>
                  <a:gd name="connsiteX12" fmla="*/ 1043730 w 1055265"/>
                  <a:gd name="connsiteY12" fmla="*/ 250151 h 512392"/>
                  <a:gd name="connsiteX13" fmla="*/ 1046111 w 1055265"/>
                  <a:gd name="connsiteY13" fmla="*/ 321589 h 512392"/>
                  <a:gd name="connsiteX14" fmla="*/ 934192 w 1055265"/>
                  <a:gd name="connsiteY14" fmla="*/ 412076 h 512392"/>
                  <a:gd name="connsiteX15" fmla="*/ 653205 w 1055265"/>
                  <a:gd name="connsiteY15" fmla="*/ 500183 h 512392"/>
                  <a:gd name="connsiteX16" fmla="*/ 376980 w 1055265"/>
                  <a:gd name="connsiteY16" fmla="*/ 495420 h 512392"/>
                  <a:gd name="connsiteX17" fmla="*/ 24555 w 1055265"/>
                  <a:gd name="connsiteY17" fmla="*/ 350164 h 51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55265" h="512392">
                    <a:moveTo>
                      <a:pt x="24555" y="350164"/>
                    </a:moveTo>
                    <a:cubicBezTo>
                      <a:pt x="-32198" y="294602"/>
                      <a:pt x="25746" y="217211"/>
                      <a:pt x="36461" y="162045"/>
                    </a:cubicBezTo>
                    <a:cubicBezTo>
                      <a:pt x="47176" y="106879"/>
                      <a:pt x="176558" y="74732"/>
                      <a:pt x="231724" y="47745"/>
                    </a:cubicBezTo>
                    <a:cubicBezTo>
                      <a:pt x="286890" y="20758"/>
                      <a:pt x="338086" y="2104"/>
                      <a:pt x="367455" y="120"/>
                    </a:cubicBezTo>
                    <a:cubicBezTo>
                      <a:pt x="396824" y="-1864"/>
                      <a:pt x="394839" y="21155"/>
                      <a:pt x="407936" y="35839"/>
                    </a:cubicBezTo>
                    <a:cubicBezTo>
                      <a:pt x="421033" y="50523"/>
                      <a:pt x="420636" y="76320"/>
                      <a:pt x="446036" y="88226"/>
                    </a:cubicBezTo>
                    <a:cubicBezTo>
                      <a:pt x="471436" y="100132"/>
                      <a:pt x="527395" y="112435"/>
                      <a:pt x="560336" y="107276"/>
                    </a:cubicBezTo>
                    <a:cubicBezTo>
                      <a:pt x="593277" y="102117"/>
                      <a:pt x="628599" y="73542"/>
                      <a:pt x="643680" y="57270"/>
                    </a:cubicBezTo>
                    <a:cubicBezTo>
                      <a:pt x="658761" y="40998"/>
                      <a:pt x="642887" y="16392"/>
                      <a:pt x="650824" y="9645"/>
                    </a:cubicBezTo>
                    <a:cubicBezTo>
                      <a:pt x="658762" y="2898"/>
                      <a:pt x="653999" y="6867"/>
                      <a:pt x="691305" y="16789"/>
                    </a:cubicBezTo>
                    <a:cubicBezTo>
                      <a:pt x="728611" y="26711"/>
                      <a:pt x="822670" y="49332"/>
                      <a:pt x="874661" y="69176"/>
                    </a:cubicBezTo>
                    <a:cubicBezTo>
                      <a:pt x="926652" y="89020"/>
                      <a:pt x="975071" y="105689"/>
                      <a:pt x="1003249" y="135851"/>
                    </a:cubicBezTo>
                    <a:cubicBezTo>
                      <a:pt x="1031427" y="166013"/>
                      <a:pt x="1036586" y="219195"/>
                      <a:pt x="1043730" y="250151"/>
                    </a:cubicBezTo>
                    <a:cubicBezTo>
                      <a:pt x="1050874" y="281107"/>
                      <a:pt x="1064367" y="294601"/>
                      <a:pt x="1046111" y="321589"/>
                    </a:cubicBezTo>
                    <a:cubicBezTo>
                      <a:pt x="1027855" y="348577"/>
                      <a:pt x="999676" y="382310"/>
                      <a:pt x="934192" y="412076"/>
                    </a:cubicBezTo>
                    <a:cubicBezTo>
                      <a:pt x="868708" y="441842"/>
                      <a:pt x="746074" y="486292"/>
                      <a:pt x="653205" y="500183"/>
                    </a:cubicBezTo>
                    <a:cubicBezTo>
                      <a:pt x="560336" y="514074"/>
                      <a:pt x="481755" y="520423"/>
                      <a:pt x="376980" y="495420"/>
                    </a:cubicBezTo>
                    <a:cubicBezTo>
                      <a:pt x="272205" y="470417"/>
                      <a:pt x="81308" y="405727"/>
                      <a:pt x="24555" y="350164"/>
                    </a:cubicBez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3" name="Freeform 19"/>
              <p:cNvSpPr/>
              <p:nvPr/>
            </p:nvSpPr>
            <p:spPr>
              <a:xfrm>
                <a:off x="1292762" y="4830911"/>
                <a:ext cx="678601" cy="716719"/>
              </a:xfrm>
              <a:custGeom>
                <a:avLst/>
                <a:gdLst>
                  <a:gd name="connsiteX0" fmla="*/ 70181 w 678601"/>
                  <a:gd name="connsiteY0" fmla="*/ 378744 h 670631"/>
                  <a:gd name="connsiteX1" fmla="*/ 146381 w 678601"/>
                  <a:gd name="connsiteY1" fmla="*/ 550194 h 670631"/>
                  <a:gd name="connsiteX2" fmla="*/ 324181 w 678601"/>
                  <a:gd name="connsiteY2" fmla="*/ 664494 h 670631"/>
                  <a:gd name="connsiteX3" fmla="*/ 428956 w 678601"/>
                  <a:gd name="connsiteY3" fmla="*/ 635919 h 670631"/>
                  <a:gd name="connsiteX4" fmla="*/ 565481 w 678601"/>
                  <a:gd name="connsiteY4" fmla="*/ 473994 h 670631"/>
                  <a:gd name="connsiteX5" fmla="*/ 606756 w 678601"/>
                  <a:gd name="connsiteY5" fmla="*/ 369219 h 670631"/>
                  <a:gd name="connsiteX6" fmla="*/ 632156 w 678601"/>
                  <a:gd name="connsiteY6" fmla="*/ 372394 h 670631"/>
                  <a:gd name="connsiteX7" fmla="*/ 673431 w 678601"/>
                  <a:gd name="connsiteY7" fmla="*/ 302544 h 670631"/>
                  <a:gd name="connsiteX8" fmla="*/ 676606 w 678601"/>
                  <a:gd name="connsiteY8" fmla="*/ 232694 h 670631"/>
                  <a:gd name="connsiteX9" fmla="*/ 660731 w 678601"/>
                  <a:gd name="connsiteY9" fmla="*/ 181894 h 670631"/>
                  <a:gd name="connsiteX10" fmla="*/ 619456 w 678601"/>
                  <a:gd name="connsiteY10" fmla="*/ 181894 h 670631"/>
                  <a:gd name="connsiteX11" fmla="*/ 616281 w 678601"/>
                  <a:gd name="connsiteY11" fmla="*/ 235869 h 670631"/>
                  <a:gd name="connsiteX12" fmla="*/ 594056 w 678601"/>
                  <a:gd name="connsiteY12" fmla="*/ 251744 h 670631"/>
                  <a:gd name="connsiteX13" fmla="*/ 578181 w 678601"/>
                  <a:gd name="connsiteY13" fmla="*/ 140619 h 670631"/>
                  <a:gd name="connsiteX14" fmla="*/ 403556 w 678601"/>
                  <a:gd name="connsiteY14" fmla="*/ 35844 h 670631"/>
                  <a:gd name="connsiteX15" fmla="*/ 178131 w 678601"/>
                  <a:gd name="connsiteY15" fmla="*/ 919 h 670631"/>
                  <a:gd name="connsiteX16" fmla="*/ 89231 w 678601"/>
                  <a:gd name="connsiteY16" fmla="*/ 19969 h 670631"/>
                  <a:gd name="connsiteX17" fmla="*/ 79706 w 678601"/>
                  <a:gd name="connsiteY17" fmla="*/ 118394 h 670631"/>
                  <a:gd name="connsiteX18" fmla="*/ 70181 w 678601"/>
                  <a:gd name="connsiteY18" fmla="*/ 219994 h 670631"/>
                  <a:gd name="connsiteX19" fmla="*/ 41606 w 678601"/>
                  <a:gd name="connsiteY19" fmla="*/ 169194 h 670631"/>
                  <a:gd name="connsiteX20" fmla="*/ 3506 w 678601"/>
                  <a:gd name="connsiteY20" fmla="*/ 216819 h 670631"/>
                  <a:gd name="connsiteX21" fmla="*/ 3506 w 678601"/>
                  <a:gd name="connsiteY21" fmla="*/ 286669 h 670631"/>
                  <a:gd name="connsiteX22" fmla="*/ 19381 w 678601"/>
                  <a:gd name="connsiteY22" fmla="*/ 353344 h 670631"/>
                  <a:gd name="connsiteX23" fmla="*/ 70181 w 678601"/>
                  <a:gd name="connsiteY23" fmla="*/ 378744 h 670631"/>
                  <a:gd name="connsiteX0" fmla="*/ 70181 w 678601"/>
                  <a:gd name="connsiteY0" fmla="*/ 424832 h 716719"/>
                  <a:gd name="connsiteX1" fmla="*/ 146381 w 678601"/>
                  <a:gd name="connsiteY1" fmla="*/ 596282 h 716719"/>
                  <a:gd name="connsiteX2" fmla="*/ 324181 w 678601"/>
                  <a:gd name="connsiteY2" fmla="*/ 710582 h 716719"/>
                  <a:gd name="connsiteX3" fmla="*/ 428956 w 678601"/>
                  <a:gd name="connsiteY3" fmla="*/ 682007 h 716719"/>
                  <a:gd name="connsiteX4" fmla="*/ 565481 w 678601"/>
                  <a:gd name="connsiteY4" fmla="*/ 520082 h 716719"/>
                  <a:gd name="connsiteX5" fmla="*/ 606756 w 678601"/>
                  <a:gd name="connsiteY5" fmla="*/ 415307 h 716719"/>
                  <a:gd name="connsiteX6" fmla="*/ 632156 w 678601"/>
                  <a:gd name="connsiteY6" fmla="*/ 418482 h 716719"/>
                  <a:gd name="connsiteX7" fmla="*/ 673431 w 678601"/>
                  <a:gd name="connsiteY7" fmla="*/ 348632 h 716719"/>
                  <a:gd name="connsiteX8" fmla="*/ 676606 w 678601"/>
                  <a:gd name="connsiteY8" fmla="*/ 278782 h 716719"/>
                  <a:gd name="connsiteX9" fmla="*/ 660731 w 678601"/>
                  <a:gd name="connsiteY9" fmla="*/ 227982 h 716719"/>
                  <a:gd name="connsiteX10" fmla="*/ 619456 w 678601"/>
                  <a:gd name="connsiteY10" fmla="*/ 227982 h 716719"/>
                  <a:gd name="connsiteX11" fmla="*/ 616281 w 678601"/>
                  <a:gd name="connsiteY11" fmla="*/ 281957 h 716719"/>
                  <a:gd name="connsiteX12" fmla="*/ 594056 w 678601"/>
                  <a:gd name="connsiteY12" fmla="*/ 297832 h 716719"/>
                  <a:gd name="connsiteX13" fmla="*/ 578181 w 678601"/>
                  <a:gd name="connsiteY13" fmla="*/ 186707 h 716719"/>
                  <a:gd name="connsiteX14" fmla="*/ 579769 w 678601"/>
                  <a:gd name="connsiteY14" fmla="*/ 5732 h 716719"/>
                  <a:gd name="connsiteX15" fmla="*/ 178131 w 678601"/>
                  <a:gd name="connsiteY15" fmla="*/ 47007 h 716719"/>
                  <a:gd name="connsiteX16" fmla="*/ 89231 w 678601"/>
                  <a:gd name="connsiteY16" fmla="*/ 66057 h 716719"/>
                  <a:gd name="connsiteX17" fmla="*/ 79706 w 678601"/>
                  <a:gd name="connsiteY17" fmla="*/ 164482 h 716719"/>
                  <a:gd name="connsiteX18" fmla="*/ 70181 w 678601"/>
                  <a:gd name="connsiteY18" fmla="*/ 266082 h 716719"/>
                  <a:gd name="connsiteX19" fmla="*/ 41606 w 678601"/>
                  <a:gd name="connsiteY19" fmla="*/ 215282 h 716719"/>
                  <a:gd name="connsiteX20" fmla="*/ 3506 w 678601"/>
                  <a:gd name="connsiteY20" fmla="*/ 262907 h 716719"/>
                  <a:gd name="connsiteX21" fmla="*/ 3506 w 678601"/>
                  <a:gd name="connsiteY21" fmla="*/ 332757 h 716719"/>
                  <a:gd name="connsiteX22" fmla="*/ 19381 w 678601"/>
                  <a:gd name="connsiteY22" fmla="*/ 399432 h 716719"/>
                  <a:gd name="connsiteX23" fmla="*/ 70181 w 678601"/>
                  <a:gd name="connsiteY23" fmla="*/ 424832 h 71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78601" h="716719">
                    <a:moveTo>
                      <a:pt x="70181" y="424832"/>
                    </a:moveTo>
                    <a:cubicBezTo>
                      <a:pt x="91348" y="457640"/>
                      <a:pt x="104048" y="548657"/>
                      <a:pt x="146381" y="596282"/>
                    </a:cubicBezTo>
                    <a:cubicBezTo>
                      <a:pt x="188714" y="643907"/>
                      <a:pt x="277085" y="696295"/>
                      <a:pt x="324181" y="710582"/>
                    </a:cubicBezTo>
                    <a:cubicBezTo>
                      <a:pt x="371277" y="724869"/>
                      <a:pt x="388739" y="713757"/>
                      <a:pt x="428956" y="682007"/>
                    </a:cubicBezTo>
                    <a:cubicBezTo>
                      <a:pt x="469173" y="650257"/>
                      <a:pt x="535848" y="564532"/>
                      <a:pt x="565481" y="520082"/>
                    </a:cubicBezTo>
                    <a:cubicBezTo>
                      <a:pt x="595114" y="475632"/>
                      <a:pt x="595644" y="432240"/>
                      <a:pt x="606756" y="415307"/>
                    </a:cubicBezTo>
                    <a:cubicBezTo>
                      <a:pt x="617868" y="398374"/>
                      <a:pt x="621044" y="429594"/>
                      <a:pt x="632156" y="418482"/>
                    </a:cubicBezTo>
                    <a:cubicBezTo>
                      <a:pt x="643268" y="407370"/>
                      <a:pt x="666023" y="371915"/>
                      <a:pt x="673431" y="348632"/>
                    </a:cubicBezTo>
                    <a:cubicBezTo>
                      <a:pt x="680839" y="325349"/>
                      <a:pt x="678723" y="298890"/>
                      <a:pt x="676606" y="278782"/>
                    </a:cubicBezTo>
                    <a:cubicBezTo>
                      <a:pt x="674489" y="258674"/>
                      <a:pt x="670256" y="236449"/>
                      <a:pt x="660731" y="227982"/>
                    </a:cubicBezTo>
                    <a:cubicBezTo>
                      <a:pt x="651206" y="219515"/>
                      <a:pt x="626864" y="218986"/>
                      <a:pt x="619456" y="227982"/>
                    </a:cubicBezTo>
                    <a:cubicBezTo>
                      <a:pt x="612048" y="236978"/>
                      <a:pt x="620514" y="270315"/>
                      <a:pt x="616281" y="281957"/>
                    </a:cubicBezTo>
                    <a:cubicBezTo>
                      <a:pt x="612048" y="293599"/>
                      <a:pt x="600406" y="313707"/>
                      <a:pt x="594056" y="297832"/>
                    </a:cubicBezTo>
                    <a:cubicBezTo>
                      <a:pt x="587706" y="281957"/>
                      <a:pt x="580562" y="235390"/>
                      <a:pt x="578181" y="186707"/>
                    </a:cubicBezTo>
                    <a:cubicBezTo>
                      <a:pt x="575800" y="138024"/>
                      <a:pt x="646444" y="29015"/>
                      <a:pt x="579769" y="5732"/>
                    </a:cubicBezTo>
                    <a:cubicBezTo>
                      <a:pt x="513094" y="-17551"/>
                      <a:pt x="259887" y="36953"/>
                      <a:pt x="178131" y="47007"/>
                    </a:cubicBezTo>
                    <a:cubicBezTo>
                      <a:pt x="96375" y="57061"/>
                      <a:pt x="105635" y="46478"/>
                      <a:pt x="89231" y="66057"/>
                    </a:cubicBezTo>
                    <a:cubicBezTo>
                      <a:pt x="72827" y="85636"/>
                      <a:pt x="82881" y="131145"/>
                      <a:pt x="79706" y="164482"/>
                    </a:cubicBezTo>
                    <a:cubicBezTo>
                      <a:pt x="76531" y="197819"/>
                      <a:pt x="76531" y="257615"/>
                      <a:pt x="70181" y="266082"/>
                    </a:cubicBezTo>
                    <a:cubicBezTo>
                      <a:pt x="63831" y="274549"/>
                      <a:pt x="52718" y="215811"/>
                      <a:pt x="41606" y="215282"/>
                    </a:cubicBezTo>
                    <a:cubicBezTo>
                      <a:pt x="30494" y="214753"/>
                      <a:pt x="9856" y="243328"/>
                      <a:pt x="3506" y="262907"/>
                    </a:cubicBezTo>
                    <a:cubicBezTo>
                      <a:pt x="-2844" y="282486"/>
                      <a:pt x="860" y="310003"/>
                      <a:pt x="3506" y="332757"/>
                    </a:cubicBezTo>
                    <a:cubicBezTo>
                      <a:pt x="6152" y="355511"/>
                      <a:pt x="8269" y="381970"/>
                      <a:pt x="19381" y="399432"/>
                    </a:cubicBezTo>
                    <a:cubicBezTo>
                      <a:pt x="30493" y="416894"/>
                      <a:pt x="49014" y="392024"/>
                      <a:pt x="70181" y="424832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54" name="Freeform 14"/>
              <p:cNvSpPr/>
              <p:nvPr/>
            </p:nvSpPr>
            <p:spPr>
              <a:xfrm>
                <a:off x="1277979" y="4603956"/>
                <a:ext cx="714925" cy="572272"/>
              </a:xfrm>
              <a:custGeom>
                <a:avLst/>
                <a:gdLst>
                  <a:gd name="connsiteX0" fmla="*/ 21977 w 714925"/>
                  <a:gd name="connsiteY0" fmla="*/ 467434 h 572272"/>
                  <a:gd name="connsiteX1" fmla="*/ 7690 w 714925"/>
                  <a:gd name="connsiteY1" fmla="*/ 265028 h 572272"/>
                  <a:gd name="connsiteX2" fmla="*/ 546 w 714925"/>
                  <a:gd name="connsiteY2" fmla="*/ 184065 h 572272"/>
                  <a:gd name="connsiteX3" fmla="*/ 21977 w 714925"/>
                  <a:gd name="connsiteY3" fmla="*/ 86434 h 572272"/>
                  <a:gd name="connsiteX4" fmla="*/ 41027 w 714925"/>
                  <a:gd name="connsiteY4" fmla="*/ 110247 h 572272"/>
                  <a:gd name="connsiteX5" fmla="*/ 67221 w 714925"/>
                  <a:gd name="connsiteY5" fmla="*/ 72147 h 572272"/>
                  <a:gd name="connsiteX6" fmla="*/ 91033 w 714925"/>
                  <a:gd name="connsiteY6" fmla="*/ 50715 h 572272"/>
                  <a:gd name="connsiteX7" fmla="*/ 98177 w 714925"/>
                  <a:gd name="connsiteY7" fmla="*/ 79290 h 572272"/>
                  <a:gd name="connsiteX8" fmla="*/ 102940 w 714925"/>
                  <a:gd name="connsiteY8" fmla="*/ 88815 h 572272"/>
                  <a:gd name="connsiteX9" fmla="*/ 124371 w 714925"/>
                  <a:gd name="connsiteY9" fmla="*/ 55478 h 572272"/>
                  <a:gd name="connsiteX10" fmla="*/ 150565 w 714925"/>
                  <a:gd name="connsiteY10" fmla="*/ 10234 h 572272"/>
                  <a:gd name="connsiteX11" fmla="*/ 167233 w 714925"/>
                  <a:gd name="connsiteY11" fmla="*/ 53097 h 572272"/>
                  <a:gd name="connsiteX12" fmla="*/ 193427 w 714925"/>
                  <a:gd name="connsiteY12" fmla="*/ 67384 h 572272"/>
                  <a:gd name="connsiteX13" fmla="*/ 200571 w 714925"/>
                  <a:gd name="connsiteY13" fmla="*/ 43572 h 572272"/>
                  <a:gd name="connsiteX14" fmla="*/ 195808 w 714925"/>
                  <a:gd name="connsiteY14" fmla="*/ 14997 h 572272"/>
                  <a:gd name="connsiteX15" fmla="*/ 195808 w 714925"/>
                  <a:gd name="connsiteY15" fmla="*/ 709 h 572272"/>
                  <a:gd name="connsiteX16" fmla="*/ 229146 w 714925"/>
                  <a:gd name="connsiteY16" fmla="*/ 36428 h 572272"/>
                  <a:gd name="connsiteX17" fmla="*/ 281533 w 714925"/>
                  <a:gd name="connsiteY17" fmla="*/ 43572 h 572272"/>
                  <a:gd name="connsiteX18" fmla="*/ 260102 w 714925"/>
                  <a:gd name="connsiteY18" fmla="*/ 12615 h 572272"/>
                  <a:gd name="connsiteX19" fmla="*/ 302965 w 714925"/>
                  <a:gd name="connsiteY19" fmla="*/ 34047 h 572272"/>
                  <a:gd name="connsiteX20" fmla="*/ 360115 w 714925"/>
                  <a:gd name="connsiteY20" fmla="*/ 34047 h 572272"/>
                  <a:gd name="connsiteX21" fmla="*/ 374402 w 714925"/>
                  <a:gd name="connsiteY21" fmla="*/ 31665 h 572272"/>
                  <a:gd name="connsiteX22" fmla="*/ 372021 w 714925"/>
                  <a:gd name="connsiteY22" fmla="*/ 5472 h 572272"/>
                  <a:gd name="connsiteX23" fmla="*/ 436315 w 714925"/>
                  <a:gd name="connsiteY23" fmla="*/ 38809 h 572272"/>
                  <a:gd name="connsiteX24" fmla="*/ 452983 w 714925"/>
                  <a:gd name="connsiteY24" fmla="*/ 7853 h 572272"/>
                  <a:gd name="connsiteX25" fmla="*/ 479177 w 714925"/>
                  <a:gd name="connsiteY25" fmla="*/ 55478 h 572272"/>
                  <a:gd name="connsiteX26" fmla="*/ 519658 w 714925"/>
                  <a:gd name="connsiteY26" fmla="*/ 84053 h 572272"/>
                  <a:gd name="connsiteX27" fmla="*/ 576808 w 714925"/>
                  <a:gd name="connsiteY27" fmla="*/ 103103 h 572272"/>
                  <a:gd name="connsiteX28" fmla="*/ 605383 w 714925"/>
                  <a:gd name="connsiteY28" fmla="*/ 115009 h 572272"/>
                  <a:gd name="connsiteX29" fmla="*/ 641102 w 714925"/>
                  <a:gd name="connsiteY29" fmla="*/ 88815 h 572272"/>
                  <a:gd name="connsiteX30" fmla="*/ 633958 w 714925"/>
                  <a:gd name="connsiteY30" fmla="*/ 134059 h 572272"/>
                  <a:gd name="connsiteX31" fmla="*/ 676821 w 714925"/>
                  <a:gd name="connsiteY31" fmla="*/ 134059 h 572272"/>
                  <a:gd name="connsiteX32" fmla="*/ 700633 w 714925"/>
                  <a:gd name="connsiteY32" fmla="*/ 145965 h 572272"/>
                  <a:gd name="connsiteX33" fmla="*/ 686346 w 714925"/>
                  <a:gd name="connsiteY33" fmla="*/ 172159 h 572272"/>
                  <a:gd name="connsiteX34" fmla="*/ 714921 w 714925"/>
                  <a:gd name="connsiteY34" fmla="*/ 212640 h 572272"/>
                  <a:gd name="connsiteX35" fmla="*/ 688727 w 714925"/>
                  <a:gd name="connsiteY35" fmla="*/ 219784 h 572272"/>
                  <a:gd name="connsiteX36" fmla="*/ 700633 w 714925"/>
                  <a:gd name="connsiteY36" fmla="*/ 300747 h 572272"/>
                  <a:gd name="connsiteX37" fmla="*/ 679202 w 714925"/>
                  <a:gd name="connsiteY37" fmla="*/ 476959 h 572272"/>
                  <a:gd name="connsiteX38" fmla="*/ 648246 w 714925"/>
                  <a:gd name="connsiteY38" fmla="*/ 453147 h 572272"/>
                  <a:gd name="connsiteX39" fmla="*/ 631577 w 714925"/>
                  <a:gd name="connsiteY39" fmla="*/ 546015 h 572272"/>
                  <a:gd name="connsiteX40" fmla="*/ 622052 w 714925"/>
                  <a:gd name="connsiteY40" fmla="*/ 569828 h 572272"/>
                  <a:gd name="connsiteX41" fmla="*/ 603002 w 714925"/>
                  <a:gd name="connsiteY41" fmla="*/ 498390 h 572272"/>
                  <a:gd name="connsiteX42" fmla="*/ 572046 w 714925"/>
                  <a:gd name="connsiteY42" fmla="*/ 436478 h 572272"/>
                  <a:gd name="connsiteX43" fmla="*/ 593477 w 714925"/>
                  <a:gd name="connsiteY43" fmla="*/ 384090 h 572272"/>
                  <a:gd name="connsiteX44" fmla="*/ 574427 w 714925"/>
                  <a:gd name="connsiteY44" fmla="*/ 291222 h 572272"/>
                  <a:gd name="connsiteX45" fmla="*/ 495846 w 714925"/>
                  <a:gd name="connsiteY45" fmla="*/ 241215 h 572272"/>
                  <a:gd name="connsiteX46" fmla="*/ 345827 w 714925"/>
                  <a:gd name="connsiteY46" fmla="*/ 279315 h 572272"/>
                  <a:gd name="connsiteX47" fmla="*/ 248196 w 714925"/>
                  <a:gd name="connsiteY47" fmla="*/ 291222 h 572272"/>
                  <a:gd name="connsiteX48" fmla="*/ 164852 w 714925"/>
                  <a:gd name="connsiteY48" fmla="*/ 276934 h 572272"/>
                  <a:gd name="connsiteX49" fmla="*/ 129133 w 714925"/>
                  <a:gd name="connsiteY49" fmla="*/ 343609 h 572272"/>
                  <a:gd name="connsiteX50" fmla="*/ 126752 w 714925"/>
                  <a:gd name="connsiteY50" fmla="*/ 415047 h 572272"/>
                  <a:gd name="connsiteX51" fmla="*/ 138658 w 714925"/>
                  <a:gd name="connsiteY51" fmla="*/ 438859 h 572272"/>
                  <a:gd name="connsiteX52" fmla="*/ 110083 w 714925"/>
                  <a:gd name="connsiteY52" fmla="*/ 486484 h 572272"/>
                  <a:gd name="connsiteX53" fmla="*/ 95796 w 714925"/>
                  <a:gd name="connsiteY53" fmla="*/ 548397 h 572272"/>
                  <a:gd name="connsiteX54" fmla="*/ 81508 w 714925"/>
                  <a:gd name="connsiteY54" fmla="*/ 572209 h 572272"/>
                  <a:gd name="connsiteX55" fmla="*/ 69602 w 714925"/>
                  <a:gd name="connsiteY55" fmla="*/ 550778 h 572272"/>
                  <a:gd name="connsiteX56" fmla="*/ 21977 w 714925"/>
                  <a:gd name="connsiteY56" fmla="*/ 467434 h 572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714925" h="572272">
                    <a:moveTo>
                      <a:pt x="21977" y="467434"/>
                    </a:moveTo>
                    <a:cubicBezTo>
                      <a:pt x="11658" y="419809"/>
                      <a:pt x="11262" y="312256"/>
                      <a:pt x="7690" y="265028"/>
                    </a:cubicBezTo>
                    <a:cubicBezTo>
                      <a:pt x="4118" y="217800"/>
                      <a:pt x="-1835" y="213831"/>
                      <a:pt x="546" y="184065"/>
                    </a:cubicBezTo>
                    <a:cubicBezTo>
                      <a:pt x="2927" y="154299"/>
                      <a:pt x="15230" y="98737"/>
                      <a:pt x="21977" y="86434"/>
                    </a:cubicBezTo>
                    <a:cubicBezTo>
                      <a:pt x="28724" y="74131"/>
                      <a:pt x="33486" y="112628"/>
                      <a:pt x="41027" y="110247"/>
                    </a:cubicBezTo>
                    <a:cubicBezTo>
                      <a:pt x="48568" y="107866"/>
                      <a:pt x="58887" y="82069"/>
                      <a:pt x="67221" y="72147"/>
                    </a:cubicBezTo>
                    <a:cubicBezTo>
                      <a:pt x="75555" y="62225"/>
                      <a:pt x="85874" y="49525"/>
                      <a:pt x="91033" y="50715"/>
                    </a:cubicBezTo>
                    <a:cubicBezTo>
                      <a:pt x="96192" y="51905"/>
                      <a:pt x="96193" y="72940"/>
                      <a:pt x="98177" y="79290"/>
                    </a:cubicBezTo>
                    <a:cubicBezTo>
                      <a:pt x="100162" y="85640"/>
                      <a:pt x="98574" y="92784"/>
                      <a:pt x="102940" y="88815"/>
                    </a:cubicBezTo>
                    <a:cubicBezTo>
                      <a:pt x="107306" y="84846"/>
                      <a:pt x="116434" y="68575"/>
                      <a:pt x="124371" y="55478"/>
                    </a:cubicBezTo>
                    <a:cubicBezTo>
                      <a:pt x="132308" y="42381"/>
                      <a:pt x="143421" y="10631"/>
                      <a:pt x="150565" y="10234"/>
                    </a:cubicBezTo>
                    <a:cubicBezTo>
                      <a:pt x="157709" y="9837"/>
                      <a:pt x="160089" y="43572"/>
                      <a:pt x="167233" y="53097"/>
                    </a:cubicBezTo>
                    <a:cubicBezTo>
                      <a:pt x="174377" y="62622"/>
                      <a:pt x="187871" y="68971"/>
                      <a:pt x="193427" y="67384"/>
                    </a:cubicBezTo>
                    <a:cubicBezTo>
                      <a:pt x="198983" y="65797"/>
                      <a:pt x="200174" y="52303"/>
                      <a:pt x="200571" y="43572"/>
                    </a:cubicBezTo>
                    <a:cubicBezTo>
                      <a:pt x="200968" y="34841"/>
                      <a:pt x="196602" y="22141"/>
                      <a:pt x="195808" y="14997"/>
                    </a:cubicBezTo>
                    <a:cubicBezTo>
                      <a:pt x="195014" y="7853"/>
                      <a:pt x="190252" y="-2863"/>
                      <a:pt x="195808" y="709"/>
                    </a:cubicBezTo>
                    <a:cubicBezTo>
                      <a:pt x="201364" y="4281"/>
                      <a:pt x="214859" y="29284"/>
                      <a:pt x="229146" y="36428"/>
                    </a:cubicBezTo>
                    <a:cubicBezTo>
                      <a:pt x="243434" y="43572"/>
                      <a:pt x="276374" y="47541"/>
                      <a:pt x="281533" y="43572"/>
                    </a:cubicBezTo>
                    <a:cubicBezTo>
                      <a:pt x="286692" y="39603"/>
                      <a:pt x="256530" y="14203"/>
                      <a:pt x="260102" y="12615"/>
                    </a:cubicBezTo>
                    <a:cubicBezTo>
                      <a:pt x="263674" y="11027"/>
                      <a:pt x="286296" y="30475"/>
                      <a:pt x="302965" y="34047"/>
                    </a:cubicBezTo>
                    <a:cubicBezTo>
                      <a:pt x="319634" y="37619"/>
                      <a:pt x="348209" y="34444"/>
                      <a:pt x="360115" y="34047"/>
                    </a:cubicBezTo>
                    <a:cubicBezTo>
                      <a:pt x="372021" y="33650"/>
                      <a:pt x="372418" y="36427"/>
                      <a:pt x="374402" y="31665"/>
                    </a:cubicBezTo>
                    <a:cubicBezTo>
                      <a:pt x="376386" y="26902"/>
                      <a:pt x="361702" y="4281"/>
                      <a:pt x="372021" y="5472"/>
                    </a:cubicBezTo>
                    <a:cubicBezTo>
                      <a:pt x="382340" y="6663"/>
                      <a:pt x="422821" y="38412"/>
                      <a:pt x="436315" y="38809"/>
                    </a:cubicBezTo>
                    <a:cubicBezTo>
                      <a:pt x="449809" y="39206"/>
                      <a:pt x="445840" y="5075"/>
                      <a:pt x="452983" y="7853"/>
                    </a:cubicBezTo>
                    <a:cubicBezTo>
                      <a:pt x="460126" y="10631"/>
                      <a:pt x="468065" y="42778"/>
                      <a:pt x="479177" y="55478"/>
                    </a:cubicBezTo>
                    <a:cubicBezTo>
                      <a:pt x="490289" y="68178"/>
                      <a:pt x="503386" y="76115"/>
                      <a:pt x="519658" y="84053"/>
                    </a:cubicBezTo>
                    <a:cubicBezTo>
                      <a:pt x="535930" y="91990"/>
                      <a:pt x="562521" y="97944"/>
                      <a:pt x="576808" y="103103"/>
                    </a:cubicBezTo>
                    <a:cubicBezTo>
                      <a:pt x="591095" y="108262"/>
                      <a:pt x="594667" y="117390"/>
                      <a:pt x="605383" y="115009"/>
                    </a:cubicBezTo>
                    <a:cubicBezTo>
                      <a:pt x="616099" y="112628"/>
                      <a:pt x="636340" y="85640"/>
                      <a:pt x="641102" y="88815"/>
                    </a:cubicBezTo>
                    <a:cubicBezTo>
                      <a:pt x="645864" y="91990"/>
                      <a:pt x="628005" y="126518"/>
                      <a:pt x="633958" y="134059"/>
                    </a:cubicBezTo>
                    <a:cubicBezTo>
                      <a:pt x="639911" y="141600"/>
                      <a:pt x="665709" y="132075"/>
                      <a:pt x="676821" y="134059"/>
                    </a:cubicBezTo>
                    <a:cubicBezTo>
                      <a:pt x="687934" y="136043"/>
                      <a:pt x="699046" y="139615"/>
                      <a:pt x="700633" y="145965"/>
                    </a:cubicBezTo>
                    <a:cubicBezTo>
                      <a:pt x="702221" y="152315"/>
                      <a:pt x="683965" y="161047"/>
                      <a:pt x="686346" y="172159"/>
                    </a:cubicBezTo>
                    <a:cubicBezTo>
                      <a:pt x="688727" y="183271"/>
                      <a:pt x="714524" y="204703"/>
                      <a:pt x="714921" y="212640"/>
                    </a:cubicBezTo>
                    <a:cubicBezTo>
                      <a:pt x="715318" y="220577"/>
                      <a:pt x="691108" y="205100"/>
                      <a:pt x="688727" y="219784"/>
                    </a:cubicBezTo>
                    <a:cubicBezTo>
                      <a:pt x="686346" y="234468"/>
                      <a:pt x="702220" y="257885"/>
                      <a:pt x="700633" y="300747"/>
                    </a:cubicBezTo>
                    <a:cubicBezTo>
                      <a:pt x="699046" y="343609"/>
                      <a:pt x="687933" y="451559"/>
                      <a:pt x="679202" y="476959"/>
                    </a:cubicBezTo>
                    <a:cubicBezTo>
                      <a:pt x="670471" y="502359"/>
                      <a:pt x="656184" y="441638"/>
                      <a:pt x="648246" y="453147"/>
                    </a:cubicBezTo>
                    <a:cubicBezTo>
                      <a:pt x="640309" y="464656"/>
                      <a:pt x="635943" y="526568"/>
                      <a:pt x="631577" y="546015"/>
                    </a:cubicBezTo>
                    <a:cubicBezTo>
                      <a:pt x="627211" y="565462"/>
                      <a:pt x="626815" y="577766"/>
                      <a:pt x="622052" y="569828"/>
                    </a:cubicBezTo>
                    <a:cubicBezTo>
                      <a:pt x="617290" y="561891"/>
                      <a:pt x="611336" y="520615"/>
                      <a:pt x="603002" y="498390"/>
                    </a:cubicBezTo>
                    <a:cubicBezTo>
                      <a:pt x="594668" y="476165"/>
                      <a:pt x="573633" y="455528"/>
                      <a:pt x="572046" y="436478"/>
                    </a:cubicBezTo>
                    <a:cubicBezTo>
                      <a:pt x="570459" y="417428"/>
                      <a:pt x="593080" y="408299"/>
                      <a:pt x="593477" y="384090"/>
                    </a:cubicBezTo>
                    <a:cubicBezTo>
                      <a:pt x="593874" y="359881"/>
                      <a:pt x="590699" y="315034"/>
                      <a:pt x="574427" y="291222"/>
                    </a:cubicBezTo>
                    <a:cubicBezTo>
                      <a:pt x="558155" y="267410"/>
                      <a:pt x="533946" y="243199"/>
                      <a:pt x="495846" y="241215"/>
                    </a:cubicBezTo>
                    <a:cubicBezTo>
                      <a:pt x="457746" y="239231"/>
                      <a:pt x="387102" y="270980"/>
                      <a:pt x="345827" y="279315"/>
                    </a:cubicBezTo>
                    <a:cubicBezTo>
                      <a:pt x="304552" y="287649"/>
                      <a:pt x="278358" y="291619"/>
                      <a:pt x="248196" y="291222"/>
                    </a:cubicBezTo>
                    <a:cubicBezTo>
                      <a:pt x="218034" y="290825"/>
                      <a:pt x="184696" y="268203"/>
                      <a:pt x="164852" y="276934"/>
                    </a:cubicBezTo>
                    <a:cubicBezTo>
                      <a:pt x="145008" y="285665"/>
                      <a:pt x="135483" y="320590"/>
                      <a:pt x="129133" y="343609"/>
                    </a:cubicBezTo>
                    <a:cubicBezTo>
                      <a:pt x="122783" y="366628"/>
                      <a:pt x="125165" y="399172"/>
                      <a:pt x="126752" y="415047"/>
                    </a:cubicBezTo>
                    <a:cubicBezTo>
                      <a:pt x="128340" y="430922"/>
                      <a:pt x="141436" y="426953"/>
                      <a:pt x="138658" y="438859"/>
                    </a:cubicBezTo>
                    <a:cubicBezTo>
                      <a:pt x="135880" y="450765"/>
                      <a:pt x="117227" y="468228"/>
                      <a:pt x="110083" y="486484"/>
                    </a:cubicBezTo>
                    <a:cubicBezTo>
                      <a:pt x="102939" y="504740"/>
                      <a:pt x="100559" y="534109"/>
                      <a:pt x="95796" y="548397"/>
                    </a:cubicBezTo>
                    <a:cubicBezTo>
                      <a:pt x="91033" y="562685"/>
                      <a:pt x="85874" y="571812"/>
                      <a:pt x="81508" y="572209"/>
                    </a:cubicBezTo>
                    <a:cubicBezTo>
                      <a:pt x="77142" y="572606"/>
                      <a:pt x="71983" y="565066"/>
                      <a:pt x="69602" y="550778"/>
                    </a:cubicBezTo>
                    <a:cubicBezTo>
                      <a:pt x="67221" y="536491"/>
                      <a:pt x="32296" y="515059"/>
                      <a:pt x="21977" y="467434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55" name="Group 1043"/>
          <p:cNvGrpSpPr/>
          <p:nvPr/>
        </p:nvGrpSpPr>
        <p:grpSpPr>
          <a:xfrm>
            <a:off x="8684894" y="5775544"/>
            <a:ext cx="639141" cy="639141"/>
            <a:chOff x="4806663" y="1082635"/>
            <a:chExt cx="1606779" cy="1606779"/>
          </a:xfrm>
        </p:grpSpPr>
        <p:sp>
          <p:nvSpPr>
            <p:cNvPr id="156" name="Oval 69"/>
            <p:cNvSpPr/>
            <p:nvPr/>
          </p:nvSpPr>
          <p:spPr>
            <a:xfrm>
              <a:off x="4806663" y="1082635"/>
              <a:ext cx="1606779" cy="160677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7" name="Oval 70"/>
            <p:cNvSpPr/>
            <p:nvPr/>
          </p:nvSpPr>
          <p:spPr>
            <a:xfrm>
              <a:off x="4910685" y="1186657"/>
              <a:ext cx="1398733" cy="139873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8" name="Freeform 44"/>
            <p:cNvSpPr/>
            <p:nvPr/>
          </p:nvSpPr>
          <p:spPr>
            <a:xfrm>
              <a:off x="5259838" y="1570474"/>
              <a:ext cx="678601" cy="670631"/>
            </a:xfrm>
            <a:custGeom>
              <a:avLst/>
              <a:gdLst>
                <a:gd name="connsiteX0" fmla="*/ 70181 w 678601"/>
                <a:gd name="connsiteY0" fmla="*/ 378744 h 670631"/>
                <a:gd name="connsiteX1" fmla="*/ 146381 w 678601"/>
                <a:gd name="connsiteY1" fmla="*/ 550194 h 670631"/>
                <a:gd name="connsiteX2" fmla="*/ 324181 w 678601"/>
                <a:gd name="connsiteY2" fmla="*/ 664494 h 670631"/>
                <a:gd name="connsiteX3" fmla="*/ 428956 w 678601"/>
                <a:gd name="connsiteY3" fmla="*/ 635919 h 670631"/>
                <a:gd name="connsiteX4" fmla="*/ 565481 w 678601"/>
                <a:gd name="connsiteY4" fmla="*/ 473994 h 670631"/>
                <a:gd name="connsiteX5" fmla="*/ 606756 w 678601"/>
                <a:gd name="connsiteY5" fmla="*/ 369219 h 670631"/>
                <a:gd name="connsiteX6" fmla="*/ 632156 w 678601"/>
                <a:gd name="connsiteY6" fmla="*/ 372394 h 670631"/>
                <a:gd name="connsiteX7" fmla="*/ 673431 w 678601"/>
                <a:gd name="connsiteY7" fmla="*/ 302544 h 670631"/>
                <a:gd name="connsiteX8" fmla="*/ 676606 w 678601"/>
                <a:gd name="connsiteY8" fmla="*/ 232694 h 670631"/>
                <a:gd name="connsiteX9" fmla="*/ 660731 w 678601"/>
                <a:gd name="connsiteY9" fmla="*/ 181894 h 670631"/>
                <a:gd name="connsiteX10" fmla="*/ 619456 w 678601"/>
                <a:gd name="connsiteY10" fmla="*/ 181894 h 670631"/>
                <a:gd name="connsiteX11" fmla="*/ 616281 w 678601"/>
                <a:gd name="connsiteY11" fmla="*/ 235869 h 670631"/>
                <a:gd name="connsiteX12" fmla="*/ 594056 w 678601"/>
                <a:gd name="connsiteY12" fmla="*/ 251744 h 670631"/>
                <a:gd name="connsiteX13" fmla="*/ 578181 w 678601"/>
                <a:gd name="connsiteY13" fmla="*/ 140619 h 670631"/>
                <a:gd name="connsiteX14" fmla="*/ 403556 w 678601"/>
                <a:gd name="connsiteY14" fmla="*/ 35844 h 670631"/>
                <a:gd name="connsiteX15" fmla="*/ 178131 w 678601"/>
                <a:gd name="connsiteY15" fmla="*/ 919 h 670631"/>
                <a:gd name="connsiteX16" fmla="*/ 89231 w 678601"/>
                <a:gd name="connsiteY16" fmla="*/ 19969 h 670631"/>
                <a:gd name="connsiteX17" fmla="*/ 79706 w 678601"/>
                <a:gd name="connsiteY17" fmla="*/ 118394 h 670631"/>
                <a:gd name="connsiteX18" fmla="*/ 70181 w 678601"/>
                <a:gd name="connsiteY18" fmla="*/ 219994 h 670631"/>
                <a:gd name="connsiteX19" fmla="*/ 41606 w 678601"/>
                <a:gd name="connsiteY19" fmla="*/ 169194 h 670631"/>
                <a:gd name="connsiteX20" fmla="*/ 3506 w 678601"/>
                <a:gd name="connsiteY20" fmla="*/ 216819 h 670631"/>
                <a:gd name="connsiteX21" fmla="*/ 3506 w 678601"/>
                <a:gd name="connsiteY21" fmla="*/ 286669 h 670631"/>
                <a:gd name="connsiteX22" fmla="*/ 19381 w 678601"/>
                <a:gd name="connsiteY22" fmla="*/ 353344 h 670631"/>
                <a:gd name="connsiteX23" fmla="*/ 70181 w 678601"/>
                <a:gd name="connsiteY23" fmla="*/ 378744 h 670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8601" h="670631">
                  <a:moveTo>
                    <a:pt x="70181" y="378744"/>
                  </a:moveTo>
                  <a:cubicBezTo>
                    <a:pt x="91348" y="411552"/>
                    <a:pt x="104048" y="502569"/>
                    <a:pt x="146381" y="550194"/>
                  </a:cubicBezTo>
                  <a:cubicBezTo>
                    <a:pt x="188714" y="597819"/>
                    <a:pt x="277085" y="650207"/>
                    <a:pt x="324181" y="664494"/>
                  </a:cubicBezTo>
                  <a:cubicBezTo>
                    <a:pt x="371277" y="678781"/>
                    <a:pt x="388739" y="667669"/>
                    <a:pt x="428956" y="635919"/>
                  </a:cubicBezTo>
                  <a:cubicBezTo>
                    <a:pt x="469173" y="604169"/>
                    <a:pt x="535848" y="518444"/>
                    <a:pt x="565481" y="473994"/>
                  </a:cubicBezTo>
                  <a:cubicBezTo>
                    <a:pt x="595114" y="429544"/>
                    <a:pt x="595644" y="386152"/>
                    <a:pt x="606756" y="369219"/>
                  </a:cubicBezTo>
                  <a:cubicBezTo>
                    <a:pt x="617868" y="352286"/>
                    <a:pt x="621044" y="383506"/>
                    <a:pt x="632156" y="372394"/>
                  </a:cubicBezTo>
                  <a:cubicBezTo>
                    <a:pt x="643268" y="361282"/>
                    <a:pt x="666023" y="325827"/>
                    <a:pt x="673431" y="302544"/>
                  </a:cubicBezTo>
                  <a:cubicBezTo>
                    <a:pt x="680839" y="279261"/>
                    <a:pt x="678723" y="252802"/>
                    <a:pt x="676606" y="232694"/>
                  </a:cubicBezTo>
                  <a:cubicBezTo>
                    <a:pt x="674489" y="212586"/>
                    <a:pt x="670256" y="190361"/>
                    <a:pt x="660731" y="181894"/>
                  </a:cubicBezTo>
                  <a:cubicBezTo>
                    <a:pt x="651206" y="173427"/>
                    <a:pt x="626864" y="172898"/>
                    <a:pt x="619456" y="181894"/>
                  </a:cubicBezTo>
                  <a:cubicBezTo>
                    <a:pt x="612048" y="190890"/>
                    <a:pt x="620514" y="224227"/>
                    <a:pt x="616281" y="235869"/>
                  </a:cubicBezTo>
                  <a:cubicBezTo>
                    <a:pt x="612048" y="247511"/>
                    <a:pt x="600406" y="267619"/>
                    <a:pt x="594056" y="251744"/>
                  </a:cubicBezTo>
                  <a:cubicBezTo>
                    <a:pt x="587706" y="235869"/>
                    <a:pt x="609931" y="176602"/>
                    <a:pt x="578181" y="140619"/>
                  </a:cubicBezTo>
                  <a:cubicBezTo>
                    <a:pt x="546431" y="104636"/>
                    <a:pt x="470231" y="59127"/>
                    <a:pt x="403556" y="35844"/>
                  </a:cubicBezTo>
                  <a:cubicBezTo>
                    <a:pt x="336881" y="12561"/>
                    <a:pt x="230519" y="3565"/>
                    <a:pt x="178131" y="919"/>
                  </a:cubicBezTo>
                  <a:cubicBezTo>
                    <a:pt x="125744" y="-1727"/>
                    <a:pt x="105635" y="390"/>
                    <a:pt x="89231" y="19969"/>
                  </a:cubicBezTo>
                  <a:cubicBezTo>
                    <a:pt x="72827" y="39548"/>
                    <a:pt x="82881" y="85057"/>
                    <a:pt x="79706" y="118394"/>
                  </a:cubicBezTo>
                  <a:cubicBezTo>
                    <a:pt x="76531" y="151731"/>
                    <a:pt x="76531" y="211527"/>
                    <a:pt x="70181" y="219994"/>
                  </a:cubicBezTo>
                  <a:cubicBezTo>
                    <a:pt x="63831" y="228461"/>
                    <a:pt x="52718" y="169723"/>
                    <a:pt x="41606" y="169194"/>
                  </a:cubicBezTo>
                  <a:cubicBezTo>
                    <a:pt x="30494" y="168665"/>
                    <a:pt x="9856" y="197240"/>
                    <a:pt x="3506" y="216819"/>
                  </a:cubicBezTo>
                  <a:cubicBezTo>
                    <a:pt x="-2844" y="236398"/>
                    <a:pt x="860" y="263915"/>
                    <a:pt x="3506" y="286669"/>
                  </a:cubicBezTo>
                  <a:cubicBezTo>
                    <a:pt x="6152" y="309423"/>
                    <a:pt x="8269" y="335882"/>
                    <a:pt x="19381" y="353344"/>
                  </a:cubicBezTo>
                  <a:cubicBezTo>
                    <a:pt x="30493" y="370806"/>
                    <a:pt x="49014" y="345936"/>
                    <a:pt x="70181" y="378744"/>
                  </a:cubicBezTo>
                  <a:close/>
                </a:path>
              </a:pathLst>
            </a:custGeom>
            <a:solidFill>
              <a:srgbClr val="FFD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9" name="Freeform 20"/>
            <p:cNvSpPr/>
            <p:nvPr/>
          </p:nvSpPr>
          <p:spPr>
            <a:xfrm>
              <a:off x="5259839" y="1294167"/>
              <a:ext cx="650583" cy="551215"/>
            </a:xfrm>
            <a:custGeom>
              <a:avLst/>
              <a:gdLst>
                <a:gd name="connsiteX0" fmla="*/ 70221 w 498858"/>
                <a:gd name="connsiteY0" fmla="*/ 435900 h 436233"/>
                <a:gd name="connsiteX1" fmla="*/ 70221 w 498858"/>
                <a:gd name="connsiteY1" fmla="*/ 319219 h 436233"/>
                <a:gd name="connsiteX2" fmla="*/ 191664 w 498858"/>
                <a:gd name="connsiteY2" fmla="*/ 281119 h 436233"/>
                <a:gd name="connsiteX3" fmla="*/ 325014 w 498858"/>
                <a:gd name="connsiteY3" fmla="*/ 276357 h 436233"/>
                <a:gd name="connsiteX4" fmla="*/ 413121 w 498858"/>
                <a:gd name="connsiteY4" fmla="*/ 328744 h 436233"/>
                <a:gd name="connsiteX5" fmla="*/ 417883 w 498858"/>
                <a:gd name="connsiteY5" fmla="*/ 419232 h 436233"/>
                <a:gd name="connsiteX6" fmla="*/ 427408 w 498858"/>
                <a:gd name="connsiteY6" fmla="*/ 426375 h 436233"/>
                <a:gd name="connsiteX7" fmla="*/ 453602 w 498858"/>
                <a:gd name="connsiteY7" fmla="*/ 369225 h 436233"/>
                <a:gd name="connsiteX8" fmla="*/ 482177 w 498858"/>
                <a:gd name="connsiteY8" fmla="*/ 312075 h 436233"/>
                <a:gd name="connsiteX9" fmla="*/ 498846 w 498858"/>
                <a:gd name="connsiteY9" fmla="*/ 162057 h 436233"/>
                <a:gd name="connsiteX10" fmla="*/ 479796 w 498858"/>
                <a:gd name="connsiteY10" fmla="*/ 38232 h 436233"/>
                <a:gd name="connsiteX11" fmla="*/ 451221 w 498858"/>
                <a:gd name="connsiteY11" fmla="*/ 132 h 436233"/>
                <a:gd name="connsiteX12" fmla="*/ 420264 w 498858"/>
                <a:gd name="connsiteY12" fmla="*/ 47757 h 436233"/>
                <a:gd name="connsiteX13" fmla="*/ 339302 w 498858"/>
                <a:gd name="connsiteY13" fmla="*/ 69188 h 436233"/>
                <a:gd name="connsiteX14" fmla="*/ 225002 w 498858"/>
                <a:gd name="connsiteY14" fmla="*/ 66807 h 436233"/>
                <a:gd name="connsiteX15" fmla="*/ 115464 w 498858"/>
                <a:gd name="connsiteY15" fmla="*/ 88238 h 436233"/>
                <a:gd name="connsiteX16" fmla="*/ 32121 w 498858"/>
                <a:gd name="connsiteY16" fmla="*/ 150150 h 436233"/>
                <a:gd name="connsiteX17" fmla="*/ 1164 w 498858"/>
                <a:gd name="connsiteY17" fmla="*/ 278738 h 436233"/>
                <a:gd name="connsiteX18" fmla="*/ 70221 w 498858"/>
                <a:gd name="connsiteY18" fmla="*/ 435900 h 436233"/>
                <a:gd name="connsiteX0" fmla="*/ 70221 w 499697"/>
                <a:gd name="connsiteY0" fmla="*/ 435900 h 436233"/>
                <a:gd name="connsiteX1" fmla="*/ 70221 w 499697"/>
                <a:gd name="connsiteY1" fmla="*/ 319219 h 436233"/>
                <a:gd name="connsiteX2" fmla="*/ 191664 w 499697"/>
                <a:gd name="connsiteY2" fmla="*/ 281119 h 436233"/>
                <a:gd name="connsiteX3" fmla="*/ 325014 w 499697"/>
                <a:gd name="connsiteY3" fmla="*/ 276357 h 436233"/>
                <a:gd name="connsiteX4" fmla="*/ 413121 w 499697"/>
                <a:gd name="connsiteY4" fmla="*/ 328744 h 436233"/>
                <a:gd name="connsiteX5" fmla="*/ 417883 w 499697"/>
                <a:gd name="connsiteY5" fmla="*/ 419232 h 436233"/>
                <a:gd name="connsiteX6" fmla="*/ 499194 w 499697"/>
                <a:gd name="connsiteY6" fmla="*/ 403301 h 436233"/>
                <a:gd name="connsiteX7" fmla="*/ 453602 w 499697"/>
                <a:gd name="connsiteY7" fmla="*/ 369225 h 436233"/>
                <a:gd name="connsiteX8" fmla="*/ 482177 w 499697"/>
                <a:gd name="connsiteY8" fmla="*/ 312075 h 436233"/>
                <a:gd name="connsiteX9" fmla="*/ 498846 w 499697"/>
                <a:gd name="connsiteY9" fmla="*/ 162057 h 436233"/>
                <a:gd name="connsiteX10" fmla="*/ 479796 w 499697"/>
                <a:gd name="connsiteY10" fmla="*/ 38232 h 436233"/>
                <a:gd name="connsiteX11" fmla="*/ 451221 w 499697"/>
                <a:gd name="connsiteY11" fmla="*/ 132 h 436233"/>
                <a:gd name="connsiteX12" fmla="*/ 420264 w 499697"/>
                <a:gd name="connsiteY12" fmla="*/ 47757 h 436233"/>
                <a:gd name="connsiteX13" fmla="*/ 339302 w 499697"/>
                <a:gd name="connsiteY13" fmla="*/ 69188 h 436233"/>
                <a:gd name="connsiteX14" fmla="*/ 225002 w 499697"/>
                <a:gd name="connsiteY14" fmla="*/ 66807 h 436233"/>
                <a:gd name="connsiteX15" fmla="*/ 115464 w 499697"/>
                <a:gd name="connsiteY15" fmla="*/ 88238 h 436233"/>
                <a:gd name="connsiteX16" fmla="*/ 32121 w 499697"/>
                <a:gd name="connsiteY16" fmla="*/ 150150 h 436233"/>
                <a:gd name="connsiteX17" fmla="*/ 1164 w 499697"/>
                <a:gd name="connsiteY17" fmla="*/ 278738 h 436233"/>
                <a:gd name="connsiteX18" fmla="*/ 70221 w 499697"/>
                <a:gd name="connsiteY18" fmla="*/ 435900 h 436233"/>
                <a:gd name="connsiteX0" fmla="*/ 70221 w 499697"/>
                <a:gd name="connsiteY0" fmla="*/ 435900 h 436233"/>
                <a:gd name="connsiteX1" fmla="*/ 70221 w 499697"/>
                <a:gd name="connsiteY1" fmla="*/ 319219 h 436233"/>
                <a:gd name="connsiteX2" fmla="*/ 191664 w 499697"/>
                <a:gd name="connsiteY2" fmla="*/ 281119 h 436233"/>
                <a:gd name="connsiteX3" fmla="*/ 325014 w 499697"/>
                <a:gd name="connsiteY3" fmla="*/ 276357 h 436233"/>
                <a:gd name="connsiteX4" fmla="*/ 461833 w 499697"/>
                <a:gd name="connsiteY4" fmla="*/ 318489 h 436233"/>
                <a:gd name="connsiteX5" fmla="*/ 417883 w 499697"/>
                <a:gd name="connsiteY5" fmla="*/ 419232 h 436233"/>
                <a:gd name="connsiteX6" fmla="*/ 499194 w 499697"/>
                <a:gd name="connsiteY6" fmla="*/ 403301 h 436233"/>
                <a:gd name="connsiteX7" fmla="*/ 453602 w 499697"/>
                <a:gd name="connsiteY7" fmla="*/ 369225 h 436233"/>
                <a:gd name="connsiteX8" fmla="*/ 482177 w 499697"/>
                <a:gd name="connsiteY8" fmla="*/ 312075 h 436233"/>
                <a:gd name="connsiteX9" fmla="*/ 498846 w 499697"/>
                <a:gd name="connsiteY9" fmla="*/ 162057 h 436233"/>
                <a:gd name="connsiteX10" fmla="*/ 479796 w 499697"/>
                <a:gd name="connsiteY10" fmla="*/ 38232 h 436233"/>
                <a:gd name="connsiteX11" fmla="*/ 451221 w 499697"/>
                <a:gd name="connsiteY11" fmla="*/ 132 h 436233"/>
                <a:gd name="connsiteX12" fmla="*/ 420264 w 499697"/>
                <a:gd name="connsiteY12" fmla="*/ 47757 h 436233"/>
                <a:gd name="connsiteX13" fmla="*/ 339302 w 499697"/>
                <a:gd name="connsiteY13" fmla="*/ 69188 h 436233"/>
                <a:gd name="connsiteX14" fmla="*/ 225002 w 499697"/>
                <a:gd name="connsiteY14" fmla="*/ 66807 h 436233"/>
                <a:gd name="connsiteX15" fmla="*/ 115464 w 499697"/>
                <a:gd name="connsiteY15" fmla="*/ 88238 h 436233"/>
                <a:gd name="connsiteX16" fmla="*/ 32121 w 499697"/>
                <a:gd name="connsiteY16" fmla="*/ 150150 h 436233"/>
                <a:gd name="connsiteX17" fmla="*/ 1164 w 499697"/>
                <a:gd name="connsiteY17" fmla="*/ 278738 h 436233"/>
                <a:gd name="connsiteX18" fmla="*/ 70221 w 499697"/>
                <a:gd name="connsiteY18" fmla="*/ 435900 h 436233"/>
                <a:gd name="connsiteX0" fmla="*/ 70221 w 524614"/>
                <a:gd name="connsiteY0" fmla="*/ 435900 h 436233"/>
                <a:gd name="connsiteX1" fmla="*/ 70221 w 524614"/>
                <a:gd name="connsiteY1" fmla="*/ 319219 h 436233"/>
                <a:gd name="connsiteX2" fmla="*/ 191664 w 524614"/>
                <a:gd name="connsiteY2" fmla="*/ 281119 h 436233"/>
                <a:gd name="connsiteX3" fmla="*/ 325014 w 524614"/>
                <a:gd name="connsiteY3" fmla="*/ 276357 h 436233"/>
                <a:gd name="connsiteX4" fmla="*/ 461833 w 524614"/>
                <a:gd name="connsiteY4" fmla="*/ 318489 h 436233"/>
                <a:gd name="connsiteX5" fmla="*/ 417883 w 524614"/>
                <a:gd name="connsiteY5" fmla="*/ 419232 h 436233"/>
                <a:gd name="connsiteX6" fmla="*/ 499194 w 524614"/>
                <a:gd name="connsiteY6" fmla="*/ 403301 h 436233"/>
                <a:gd name="connsiteX7" fmla="*/ 453602 w 524614"/>
                <a:gd name="connsiteY7" fmla="*/ 369225 h 436233"/>
                <a:gd name="connsiteX8" fmla="*/ 523197 w 524614"/>
                <a:gd name="connsiteY8" fmla="*/ 312075 h 436233"/>
                <a:gd name="connsiteX9" fmla="*/ 498846 w 524614"/>
                <a:gd name="connsiteY9" fmla="*/ 162057 h 436233"/>
                <a:gd name="connsiteX10" fmla="*/ 479796 w 524614"/>
                <a:gd name="connsiteY10" fmla="*/ 38232 h 436233"/>
                <a:gd name="connsiteX11" fmla="*/ 451221 w 524614"/>
                <a:gd name="connsiteY11" fmla="*/ 132 h 436233"/>
                <a:gd name="connsiteX12" fmla="*/ 420264 w 524614"/>
                <a:gd name="connsiteY12" fmla="*/ 47757 h 436233"/>
                <a:gd name="connsiteX13" fmla="*/ 339302 w 524614"/>
                <a:gd name="connsiteY13" fmla="*/ 69188 h 436233"/>
                <a:gd name="connsiteX14" fmla="*/ 225002 w 524614"/>
                <a:gd name="connsiteY14" fmla="*/ 66807 h 436233"/>
                <a:gd name="connsiteX15" fmla="*/ 115464 w 524614"/>
                <a:gd name="connsiteY15" fmla="*/ 88238 h 436233"/>
                <a:gd name="connsiteX16" fmla="*/ 32121 w 524614"/>
                <a:gd name="connsiteY16" fmla="*/ 150150 h 436233"/>
                <a:gd name="connsiteX17" fmla="*/ 1164 w 524614"/>
                <a:gd name="connsiteY17" fmla="*/ 278738 h 436233"/>
                <a:gd name="connsiteX18" fmla="*/ 70221 w 524614"/>
                <a:gd name="connsiteY18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1833 w 525340"/>
                <a:gd name="connsiteY4" fmla="*/ 318489 h 436233"/>
                <a:gd name="connsiteX5" fmla="*/ 417883 w 525340"/>
                <a:gd name="connsiteY5" fmla="*/ 419232 h 436233"/>
                <a:gd name="connsiteX6" fmla="*/ 499194 w 525340"/>
                <a:gd name="connsiteY6" fmla="*/ 403301 h 436233"/>
                <a:gd name="connsiteX7" fmla="*/ 453602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1833 w 525340"/>
                <a:gd name="connsiteY4" fmla="*/ 318489 h 436233"/>
                <a:gd name="connsiteX5" fmla="*/ 417883 w 525340"/>
                <a:gd name="connsiteY5" fmla="*/ 419232 h 436233"/>
                <a:gd name="connsiteX6" fmla="*/ 499194 w 525340"/>
                <a:gd name="connsiteY6" fmla="*/ 403301 h 436233"/>
                <a:gd name="connsiteX7" fmla="*/ 515133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1833 w 525340"/>
                <a:gd name="connsiteY4" fmla="*/ 318489 h 436233"/>
                <a:gd name="connsiteX5" fmla="*/ 471723 w 525340"/>
                <a:gd name="connsiteY5" fmla="*/ 421796 h 436233"/>
                <a:gd name="connsiteX6" fmla="*/ 499194 w 525340"/>
                <a:gd name="connsiteY6" fmla="*/ 403301 h 436233"/>
                <a:gd name="connsiteX7" fmla="*/ 515133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4397 w 525340"/>
                <a:gd name="connsiteY4" fmla="*/ 323616 h 436233"/>
                <a:gd name="connsiteX5" fmla="*/ 471723 w 525340"/>
                <a:gd name="connsiteY5" fmla="*/ 421796 h 436233"/>
                <a:gd name="connsiteX6" fmla="*/ 499194 w 525340"/>
                <a:gd name="connsiteY6" fmla="*/ 403301 h 436233"/>
                <a:gd name="connsiteX7" fmla="*/ 515133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36233"/>
                <a:gd name="connsiteX1" fmla="*/ 70221 w 525340"/>
                <a:gd name="connsiteY1" fmla="*/ 319219 h 436233"/>
                <a:gd name="connsiteX2" fmla="*/ 191664 w 525340"/>
                <a:gd name="connsiteY2" fmla="*/ 281119 h 436233"/>
                <a:gd name="connsiteX3" fmla="*/ 325014 w 525340"/>
                <a:gd name="connsiteY3" fmla="*/ 276357 h 436233"/>
                <a:gd name="connsiteX4" fmla="*/ 462474 w 525340"/>
                <a:gd name="connsiteY4" fmla="*/ 333231 h 436233"/>
                <a:gd name="connsiteX5" fmla="*/ 471723 w 525340"/>
                <a:gd name="connsiteY5" fmla="*/ 421796 h 436233"/>
                <a:gd name="connsiteX6" fmla="*/ 499194 w 525340"/>
                <a:gd name="connsiteY6" fmla="*/ 403301 h 436233"/>
                <a:gd name="connsiteX7" fmla="*/ 515133 w 525340"/>
                <a:gd name="connsiteY7" fmla="*/ 369225 h 436233"/>
                <a:gd name="connsiteX8" fmla="*/ 516238 w 525340"/>
                <a:gd name="connsiteY8" fmla="*/ 349799 h 436233"/>
                <a:gd name="connsiteX9" fmla="*/ 523197 w 525340"/>
                <a:gd name="connsiteY9" fmla="*/ 312075 h 436233"/>
                <a:gd name="connsiteX10" fmla="*/ 498846 w 525340"/>
                <a:gd name="connsiteY10" fmla="*/ 162057 h 436233"/>
                <a:gd name="connsiteX11" fmla="*/ 479796 w 525340"/>
                <a:gd name="connsiteY11" fmla="*/ 38232 h 436233"/>
                <a:gd name="connsiteX12" fmla="*/ 451221 w 525340"/>
                <a:gd name="connsiteY12" fmla="*/ 132 h 436233"/>
                <a:gd name="connsiteX13" fmla="*/ 420264 w 525340"/>
                <a:gd name="connsiteY13" fmla="*/ 47757 h 436233"/>
                <a:gd name="connsiteX14" fmla="*/ 339302 w 525340"/>
                <a:gd name="connsiteY14" fmla="*/ 69188 h 436233"/>
                <a:gd name="connsiteX15" fmla="*/ 225002 w 525340"/>
                <a:gd name="connsiteY15" fmla="*/ 66807 h 436233"/>
                <a:gd name="connsiteX16" fmla="*/ 115464 w 525340"/>
                <a:gd name="connsiteY16" fmla="*/ 88238 h 436233"/>
                <a:gd name="connsiteX17" fmla="*/ 32121 w 525340"/>
                <a:gd name="connsiteY17" fmla="*/ 150150 h 436233"/>
                <a:gd name="connsiteX18" fmla="*/ 1164 w 525340"/>
                <a:gd name="connsiteY18" fmla="*/ 278738 h 436233"/>
                <a:gd name="connsiteX19" fmla="*/ 70221 w 525340"/>
                <a:gd name="connsiteY19" fmla="*/ 435900 h 436233"/>
                <a:gd name="connsiteX0" fmla="*/ 70221 w 525340"/>
                <a:gd name="connsiteY0" fmla="*/ 435900 h 445101"/>
                <a:gd name="connsiteX1" fmla="*/ 70221 w 525340"/>
                <a:gd name="connsiteY1" fmla="*/ 319219 h 445101"/>
                <a:gd name="connsiteX2" fmla="*/ 191664 w 525340"/>
                <a:gd name="connsiteY2" fmla="*/ 281119 h 445101"/>
                <a:gd name="connsiteX3" fmla="*/ 325014 w 525340"/>
                <a:gd name="connsiteY3" fmla="*/ 276357 h 445101"/>
                <a:gd name="connsiteX4" fmla="*/ 462474 w 525340"/>
                <a:gd name="connsiteY4" fmla="*/ 333231 h 445101"/>
                <a:gd name="connsiteX5" fmla="*/ 481337 w 525340"/>
                <a:gd name="connsiteY5" fmla="*/ 442947 h 445101"/>
                <a:gd name="connsiteX6" fmla="*/ 499194 w 525340"/>
                <a:gd name="connsiteY6" fmla="*/ 403301 h 445101"/>
                <a:gd name="connsiteX7" fmla="*/ 515133 w 525340"/>
                <a:gd name="connsiteY7" fmla="*/ 369225 h 445101"/>
                <a:gd name="connsiteX8" fmla="*/ 516238 w 525340"/>
                <a:gd name="connsiteY8" fmla="*/ 349799 h 445101"/>
                <a:gd name="connsiteX9" fmla="*/ 523197 w 525340"/>
                <a:gd name="connsiteY9" fmla="*/ 312075 h 445101"/>
                <a:gd name="connsiteX10" fmla="*/ 498846 w 525340"/>
                <a:gd name="connsiteY10" fmla="*/ 162057 h 445101"/>
                <a:gd name="connsiteX11" fmla="*/ 479796 w 525340"/>
                <a:gd name="connsiteY11" fmla="*/ 38232 h 445101"/>
                <a:gd name="connsiteX12" fmla="*/ 451221 w 525340"/>
                <a:gd name="connsiteY12" fmla="*/ 132 h 445101"/>
                <a:gd name="connsiteX13" fmla="*/ 420264 w 525340"/>
                <a:gd name="connsiteY13" fmla="*/ 47757 h 445101"/>
                <a:gd name="connsiteX14" fmla="*/ 339302 w 525340"/>
                <a:gd name="connsiteY14" fmla="*/ 69188 h 445101"/>
                <a:gd name="connsiteX15" fmla="*/ 225002 w 525340"/>
                <a:gd name="connsiteY15" fmla="*/ 66807 h 445101"/>
                <a:gd name="connsiteX16" fmla="*/ 115464 w 525340"/>
                <a:gd name="connsiteY16" fmla="*/ 88238 h 445101"/>
                <a:gd name="connsiteX17" fmla="*/ 32121 w 525340"/>
                <a:gd name="connsiteY17" fmla="*/ 150150 h 445101"/>
                <a:gd name="connsiteX18" fmla="*/ 1164 w 525340"/>
                <a:gd name="connsiteY18" fmla="*/ 278738 h 445101"/>
                <a:gd name="connsiteX19" fmla="*/ 70221 w 525340"/>
                <a:gd name="connsiteY19" fmla="*/ 435900 h 44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5340" h="445101">
                  <a:moveTo>
                    <a:pt x="70221" y="435900"/>
                  </a:moveTo>
                  <a:cubicBezTo>
                    <a:pt x="81730" y="442647"/>
                    <a:pt x="49981" y="345016"/>
                    <a:pt x="70221" y="319219"/>
                  </a:cubicBezTo>
                  <a:cubicBezTo>
                    <a:pt x="90461" y="293422"/>
                    <a:pt x="149199" y="288263"/>
                    <a:pt x="191664" y="281119"/>
                  </a:cubicBezTo>
                  <a:cubicBezTo>
                    <a:pt x="234129" y="273975"/>
                    <a:pt x="279879" y="267672"/>
                    <a:pt x="325014" y="276357"/>
                  </a:cubicBezTo>
                  <a:cubicBezTo>
                    <a:pt x="370149" y="285042"/>
                    <a:pt x="436420" y="305466"/>
                    <a:pt x="462474" y="333231"/>
                  </a:cubicBezTo>
                  <a:cubicBezTo>
                    <a:pt x="488528" y="360996"/>
                    <a:pt x="475217" y="431269"/>
                    <a:pt x="481337" y="442947"/>
                  </a:cubicBezTo>
                  <a:cubicBezTo>
                    <a:pt x="487457" y="454625"/>
                    <a:pt x="493561" y="415588"/>
                    <a:pt x="499194" y="403301"/>
                  </a:cubicBezTo>
                  <a:cubicBezTo>
                    <a:pt x="504827" y="391014"/>
                    <a:pt x="512292" y="378142"/>
                    <a:pt x="515133" y="369225"/>
                  </a:cubicBezTo>
                  <a:cubicBezTo>
                    <a:pt x="517974" y="360308"/>
                    <a:pt x="504639" y="359324"/>
                    <a:pt x="516238" y="349799"/>
                  </a:cubicBezTo>
                  <a:cubicBezTo>
                    <a:pt x="527837" y="340274"/>
                    <a:pt x="526096" y="343365"/>
                    <a:pt x="523197" y="312075"/>
                  </a:cubicBezTo>
                  <a:cubicBezTo>
                    <a:pt x="520298" y="280785"/>
                    <a:pt x="506079" y="207697"/>
                    <a:pt x="498846" y="162057"/>
                  </a:cubicBezTo>
                  <a:cubicBezTo>
                    <a:pt x="491613" y="116417"/>
                    <a:pt x="487733" y="65219"/>
                    <a:pt x="479796" y="38232"/>
                  </a:cubicBezTo>
                  <a:cubicBezTo>
                    <a:pt x="471859" y="11245"/>
                    <a:pt x="461143" y="-1456"/>
                    <a:pt x="451221" y="132"/>
                  </a:cubicBezTo>
                  <a:cubicBezTo>
                    <a:pt x="441299" y="1720"/>
                    <a:pt x="438917" y="36248"/>
                    <a:pt x="420264" y="47757"/>
                  </a:cubicBezTo>
                  <a:cubicBezTo>
                    <a:pt x="401611" y="59266"/>
                    <a:pt x="371846" y="66013"/>
                    <a:pt x="339302" y="69188"/>
                  </a:cubicBezTo>
                  <a:cubicBezTo>
                    <a:pt x="306758" y="72363"/>
                    <a:pt x="262308" y="63632"/>
                    <a:pt x="225002" y="66807"/>
                  </a:cubicBezTo>
                  <a:cubicBezTo>
                    <a:pt x="187696" y="69982"/>
                    <a:pt x="147611" y="74348"/>
                    <a:pt x="115464" y="88238"/>
                  </a:cubicBezTo>
                  <a:cubicBezTo>
                    <a:pt x="83317" y="102128"/>
                    <a:pt x="51171" y="118400"/>
                    <a:pt x="32121" y="150150"/>
                  </a:cubicBezTo>
                  <a:cubicBezTo>
                    <a:pt x="13071" y="181900"/>
                    <a:pt x="-4789" y="231510"/>
                    <a:pt x="1164" y="278738"/>
                  </a:cubicBezTo>
                  <a:cubicBezTo>
                    <a:pt x="7117" y="325966"/>
                    <a:pt x="58712" y="429153"/>
                    <a:pt x="70221" y="43590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0" name="Freeform 1042"/>
            <p:cNvSpPr/>
            <p:nvPr/>
          </p:nvSpPr>
          <p:spPr>
            <a:xfrm>
              <a:off x="5374723" y="2112435"/>
              <a:ext cx="476991" cy="344379"/>
            </a:xfrm>
            <a:custGeom>
              <a:avLst/>
              <a:gdLst>
                <a:gd name="connsiteX0" fmla="*/ 148049 w 476981"/>
                <a:gd name="connsiteY0" fmla="*/ 12776 h 315816"/>
                <a:gd name="connsiteX1" fmla="*/ 148049 w 476981"/>
                <a:gd name="connsiteY1" fmla="*/ 130251 h 315816"/>
                <a:gd name="connsiteX2" fmla="*/ 78199 w 476981"/>
                <a:gd name="connsiteY2" fmla="*/ 133426 h 315816"/>
                <a:gd name="connsiteX3" fmla="*/ 1999 w 476981"/>
                <a:gd name="connsiteY3" fmla="*/ 200101 h 315816"/>
                <a:gd name="connsiteX4" fmla="*/ 163924 w 476981"/>
                <a:gd name="connsiteY4" fmla="*/ 308051 h 315816"/>
                <a:gd name="connsiteX5" fmla="*/ 436974 w 476981"/>
                <a:gd name="connsiteY5" fmla="*/ 295351 h 315816"/>
                <a:gd name="connsiteX6" fmla="*/ 468724 w 476981"/>
                <a:gd name="connsiteY6" fmla="*/ 200101 h 315816"/>
                <a:gd name="connsiteX7" fmla="*/ 370299 w 476981"/>
                <a:gd name="connsiteY7" fmla="*/ 142951 h 315816"/>
                <a:gd name="connsiteX8" fmla="*/ 262349 w 476981"/>
                <a:gd name="connsiteY8" fmla="*/ 108026 h 315816"/>
                <a:gd name="connsiteX9" fmla="*/ 259174 w 476981"/>
                <a:gd name="connsiteY9" fmla="*/ 12776 h 315816"/>
                <a:gd name="connsiteX10" fmla="*/ 148049 w 476981"/>
                <a:gd name="connsiteY10" fmla="*/ 12776 h 315816"/>
                <a:gd name="connsiteX0" fmla="*/ 148049 w 476981"/>
                <a:gd name="connsiteY0" fmla="*/ 14192 h 317232"/>
                <a:gd name="connsiteX1" fmla="*/ 148049 w 476981"/>
                <a:gd name="connsiteY1" fmla="*/ 131667 h 317232"/>
                <a:gd name="connsiteX2" fmla="*/ 78199 w 476981"/>
                <a:gd name="connsiteY2" fmla="*/ 134842 h 317232"/>
                <a:gd name="connsiteX3" fmla="*/ 1999 w 476981"/>
                <a:gd name="connsiteY3" fmla="*/ 201517 h 317232"/>
                <a:gd name="connsiteX4" fmla="*/ 163924 w 476981"/>
                <a:gd name="connsiteY4" fmla="*/ 309467 h 317232"/>
                <a:gd name="connsiteX5" fmla="*/ 436974 w 476981"/>
                <a:gd name="connsiteY5" fmla="*/ 296767 h 317232"/>
                <a:gd name="connsiteX6" fmla="*/ 468724 w 476981"/>
                <a:gd name="connsiteY6" fmla="*/ 201517 h 317232"/>
                <a:gd name="connsiteX7" fmla="*/ 370299 w 476981"/>
                <a:gd name="connsiteY7" fmla="*/ 144367 h 317232"/>
                <a:gd name="connsiteX8" fmla="*/ 276636 w 476981"/>
                <a:gd name="connsiteY8" fmla="*/ 123729 h 317232"/>
                <a:gd name="connsiteX9" fmla="*/ 259174 w 476981"/>
                <a:gd name="connsiteY9" fmla="*/ 14192 h 317232"/>
                <a:gd name="connsiteX10" fmla="*/ 148049 w 476981"/>
                <a:gd name="connsiteY10" fmla="*/ 14192 h 317232"/>
                <a:gd name="connsiteX0" fmla="*/ 148131 w 477063"/>
                <a:gd name="connsiteY0" fmla="*/ 14344 h 317384"/>
                <a:gd name="connsiteX1" fmla="*/ 167181 w 477063"/>
                <a:gd name="connsiteY1" fmla="*/ 134200 h 317384"/>
                <a:gd name="connsiteX2" fmla="*/ 78281 w 477063"/>
                <a:gd name="connsiteY2" fmla="*/ 134994 h 317384"/>
                <a:gd name="connsiteX3" fmla="*/ 2081 w 477063"/>
                <a:gd name="connsiteY3" fmla="*/ 201669 h 317384"/>
                <a:gd name="connsiteX4" fmla="*/ 164006 w 477063"/>
                <a:gd name="connsiteY4" fmla="*/ 309619 h 317384"/>
                <a:gd name="connsiteX5" fmla="*/ 437056 w 477063"/>
                <a:gd name="connsiteY5" fmla="*/ 296919 h 317384"/>
                <a:gd name="connsiteX6" fmla="*/ 468806 w 477063"/>
                <a:gd name="connsiteY6" fmla="*/ 201669 h 317384"/>
                <a:gd name="connsiteX7" fmla="*/ 370381 w 477063"/>
                <a:gd name="connsiteY7" fmla="*/ 144519 h 317384"/>
                <a:gd name="connsiteX8" fmla="*/ 276718 w 477063"/>
                <a:gd name="connsiteY8" fmla="*/ 123881 h 317384"/>
                <a:gd name="connsiteX9" fmla="*/ 259256 w 477063"/>
                <a:gd name="connsiteY9" fmla="*/ 14344 h 317384"/>
                <a:gd name="connsiteX10" fmla="*/ 148131 w 477063"/>
                <a:gd name="connsiteY10" fmla="*/ 14344 h 317384"/>
                <a:gd name="connsiteX0" fmla="*/ 148131 w 477063"/>
                <a:gd name="connsiteY0" fmla="*/ 41561 h 344601"/>
                <a:gd name="connsiteX1" fmla="*/ 167181 w 477063"/>
                <a:gd name="connsiteY1" fmla="*/ 161417 h 344601"/>
                <a:gd name="connsiteX2" fmla="*/ 78281 w 477063"/>
                <a:gd name="connsiteY2" fmla="*/ 162211 h 344601"/>
                <a:gd name="connsiteX3" fmla="*/ 2081 w 477063"/>
                <a:gd name="connsiteY3" fmla="*/ 228886 h 344601"/>
                <a:gd name="connsiteX4" fmla="*/ 164006 w 477063"/>
                <a:gd name="connsiteY4" fmla="*/ 336836 h 344601"/>
                <a:gd name="connsiteX5" fmla="*/ 437056 w 477063"/>
                <a:gd name="connsiteY5" fmla="*/ 324136 h 344601"/>
                <a:gd name="connsiteX6" fmla="*/ 468806 w 477063"/>
                <a:gd name="connsiteY6" fmla="*/ 228886 h 344601"/>
                <a:gd name="connsiteX7" fmla="*/ 370381 w 477063"/>
                <a:gd name="connsiteY7" fmla="*/ 171736 h 344601"/>
                <a:gd name="connsiteX8" fmla="*/ 276718 w 477063"/>
                <a:gd name="connsiteY8" fmla="*/ 151098 h 344601"/>
                <a:gd name="connsiteX9" fmla="*/ 290212 w 477063"/>
                <a:gd name="connsiteY9" fmla="*/ 5842 h 344601"/>
                <a:gd name="connsiteX10" fmla="*/ 148131 w 477063"/>
                <a:gd name="connsiteY10" fmla="*/ 41561 h 344601"/>
                <a:gd name="connsiteX0" fmla="*/ 148131 w 477063"/>
                <a:gd name="connsiteY0" fmla="*/ 41561 h 344601"/>
                <a:gd name="connsiteX1" fmla="*/ 167181 w 477063"/>
                <a:gd name="connsiteY1" fmla="*/ 161417 h 344601"/>
                <a:gd name="connsiteX2" fmla="*/ 78281 w 477063"/>
                <a:gd name="connsiteY2" fmla="*/ 162211 h 344601"/>
                <a:gd name="connsiteX3" fmla="*/ 2081 w 477063"/>
                <a:gd name="connsiteY3" fmla="*/ 228886 h 344601"/>
                <a:gd name="connsiteX4" fmla="*/ 164006 w 477063"/>
                <a:gd name="connsiteY4" fmla="*/ 336836 h 344601"/>
                <a:gd name="connsiteX5" fmla="*/ 437056 w 477063"/>
                <a:gd name="connsiteY5" fmla="*/ 324136 h 344601"/>
                <a:gd name="connsiteX6" fmla="*/ 468806 w 477063"/>
                <a:gd name="connsiteY6" fmla="*/ 228886 h 344601"/>
                <a:gd name="connsiteX7" fmla="*/ 370381 w 477063"/>
                <a:gd name="connsiteY7" fmla="*/ 171736 h 344601"/>
                <a:gd name="connsiteX8" fmla="*/ 305293 w 477063"/>
                <a:gd name="connsiteY8" fmla="*/ 151098 h 344601"/>
                <a:gd name="connsiteX9" fmla="*/ 290212 w 477063"/>
                <a:gd name="connsiteY9" fmla="*/ 5842 h 344601"/>
                <a:gd name="connsiteX10" fmla="*/ 148131 w 477063"/>
                <a:gd name="connsiteY10" fmla="*/ 41561 h 344601"/>
                <a:gd name="connsiteX0" fmla="*/ 148059 w 476991"/>
                <a:gd name="connsiteY0" fmla="*/ 41339 h 344379"/>
                <a:gd name="connsiteX1" fmla="*/ 150441 w 476991"/>
                <a:gd name="connsiteY1" fmla="*/ 149289 h 344379"/>
                <a:gd name="connsiteX2" fmla="*/ 78209 w 476991"/>
                <a:gd name="connsiteY2" fmla="*/ 161989 h 344379"/>
                <a:gd name="connsiteX3" fmla="*/ 2009 w 476991"/>
                <a:gd name="connsiteY3" fmla="*/ 228664 h 344379"/>
                <a:gd name="connsiteX4" fmla="*/ 163934 w 476991"/>
                <a:gd name="connsiteY4" fmla="*/ 336614 h 344379"/>
                <a:gd name="connsiteX5" fmla="*/ 436984 w 476991"/>
                <a:gd name="connsiteY5" fmla="*/ 323914 h 344379"/>
                <a:gd name="connsiteX6" fmla="*/ 468734 w 476991"/>
                <a:gd name="connsiteY6" fmla="*/ 228664 h 344379"/>
                <a:gd name="connsiteX7" fmla="*/ 370309 w 476991"/>
                <a:gd name="connsiteY7" fmla="*/ 171514 h 344379"/>
                <a:gd name="connsiteX8" fmla="*/ 305221 w 476991"/>
                <a:gd name="connsiteY8" fmla="*/ 150876 h 344379"/>
                <a:gd name="connsiteX9" fmla="*/ 290140 w 476991"/>
                <a:gd name="connsiteY9" fmla="*/ 5620 h 344379"/>
                <a:gd name="connsiteX10" fmla="*/ 148059 w 476991"/>
                <a:gd name="connsiteY10" fmla="*/ 41339 h 34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991" h="344379">
                  <a:moveTo>
                    <a:pt x="148059" y="41339"/>
                  </a:moveTo>
                  <a:cubicBezTo>
                    <a:pt x="124776" y="65284"/>
                    <a:pt x="162083" y="129181"/>
                    <a:pt x="150441" y="149289"/>
                  </a:cubicBezTo>
                  <a:cubicBezTo>
                    <a:pt x="138799" y="169397"/>
                    <a:pt x="102948" y="148760"/>
                    <a:pt x="78209" y="161989"/>
                  </a:cubicBezTo>
                  <a:cubicBezTo>
                    <a:pt x="53470" y="175218"/>
                    <a:pt x="-12278" y="199560"/>
                    <a:pt x="2009" y="228664"/>
                  </a:cubicBezTo>
                  <a:cubicBezTo>
                    <a:pt x="16296" y="257768"/>
                    <a:pt x="91438" y="320739"/>
                    <a:pt x="163934" y="336614"/>
                  </a:cubicBezTo>
                  <a:cubicBezTo>
                    <a:pt x="236430" y="352489"/>
                    <a:pt x="386184" y="341906"/>
                    <a:pt x="436984" y="323914"/>
                  </a:cubicBezTo>
                  <a:cubicBezTo>
                    <a:pt x="487784" y="305922"/>
                    <a:pt x="479846" y="254064"/>
                    <a:pt x="468734" y="228664"/>
                  </a:cubicBezTo>
                  <a:cubicBezTo>
                    <a:pt x="457622" y="203264"/>
                    <a:pt x="397561" y="184479"/>
                    <a:pt x="370309" y="171514"/>
                  </a:cubicBezTo>
                  <a:cubicBezTo>
                    <a:pt x="343057" y="158549"/>
                    <a:pt x="323742" y="172572"/>
                    <a:pt x="305221" y="150876"/>
                  </a:cubicBezTo>
                  <a:cubicBezTo>
                    <a:pt x="286700" y="129180"/>
                    <a:pt x="316334" y="23876"/>
                    <a:pt x="290140" y="5620"/>
                  </a:cubicBezTo>
                  <a:cubicBezTo>
                    <a:pt x="263946" y="-12636"/>
                    <a:pt x="171342" y="17394"/>
                    <a:pt x="148059" y="41339"/>
                  </a:cubicBezTo>
                  <a:close/>
                </a:path>
              </a:pathLst>
            </a:custGeom>
            <a:solidFill>
              <a:srgbClr val="FFD3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1" name="Freeform 1026"/>
            <p:cNvSpPr/>
            <p:nvPr/>
          </p:nvSpPr>
          <p:spPr>
            <a:xfrm>
              <a:off x="5225735" y="2273472"/>
              <a:ext cx="768634" cy="312478"/>
            </a:xfrm>
            <a:custGeom>
              <a:avLst/>
              <a:gdLst>
                <a:gd name="connsiteX0" fmla="*/ 210428 w 768771"/>
                <a:gd name="connsiteY0" fmla="*/ 1950 h 312478"/>
                <a:gd name="connsiteX1" fmla="*/ 260434 w 768771"/>
                <a:gd name="connsiteY1" fmla="*/ 90056 h 312478"/>
                <a:gd name="connsiteX2" fmla="*/ 372353 w 768771"/>
                <a:gd name="connsiteY2" fmla="*/ 137681 h 312478"/>
                <a:gd name="connsiteX3" fmla="*/ 498559 w 768771"/>
                <a:gd name="connsiteY3" fmla="*/ 97200 h 312478"/>
                <a:gd name="connsiteX4" fmla="*/ 541422 w 768771"/>
                <a:gd name="connsiteY4" fmla="*/ 35287 h 312478"/>
                <a:gd name="connsiteX5" fmla="*/ 558090 w 768771"/>
                <a:gd name="connsiteY5" fmla="*/ 21000 h 312478"/>
                <a:gd name="connsiteX6" fmla="*/ 650959 w 768771"/>
                <a:gd name="connsiteY6" fmla="*/ 49575 h 312478"/>
                <a:gd name="connsiteX7" fmla="*/ 741447 w 768771"/>
                <a:gd name="connsiteY7" fmla="*/ 90056 h 312478"/>
                <a:gd name="connsiteX8" fmla="*/ 765259 w 768771"/>
                <a:gd name="connsiteY8" fmla="*/ 159112 h 312478"/>
                <a:gd name="connsiteX9" fmla="*/ 677153 w 768771"/>
                <a:gd name="connsiteY9" fmla="*/ 228169 h 312478"/>
                <a:gd name="connsiteX10" fmla="*/ 510465 w 768771"/>
                <a:gd name="connsiteY10" fmla="*/ 299606 h 312478"/>
                <a:gd name="connsiteX11" fmla="*/ 327109 w 768771"/>
                <a:gd name="connsiteY11" fmla="*/ 306750 h 312478"/>
                <a:gd name="connsiteX12" fmla="*/ 79459 w 768771"/>
                <a:gd name="connsiteY12" fmla="*/ 237694 h 312478"/>
                <a:gd name="connsiteX13" fmla="*/ 878 w 768771"/>
                <a:gd name="connsiteY13" fmla="*/ 161494 h 312478"/>
                <a:gd name="connsiteX14" fmla="*/ 43740 w 768771"/>
                <a:gd name="connsiteY14" fmla="*/ 80531 h 312478"/>
                <a:gd name="connsiteX15" fmla="*/ 141372 w 768771"/>
                <a:gd name="connsiteY15" fmla="*/ 32906 h 312478"/>
                <a:gd name="connsiteX16" fmla="*/ 210428 w 768771"/>
                <a:gd name="connsiteY16" fmla="*/ 1950 h 312478"/>
                <a:gd name="connsiteX0" fmla="*/ 210428 w 768634"/>
                <a:gd name="connsiteY0" fmla="*/ 1950 h 312478"/>
                <a:gd name="connsiteX1" fmla="*/ 260434 w 768634"/>
                <a:gd name="connsiteY1" fmla="*/ 90056 h 312478"/>
                <a:gd name="connsiteX2" fmla="*/ 372353 w 768634"/>
                <a:gd name="connsiteY2" fmla="*/ 137681 h 312478"/>
                <a:gd name="connsiteX3" fmla="*/ 498559 w 768634"/>
                <a:gd name="connsiteY3" fmla="*/ 97200 h 312478"/>
                <a:gd name="connsiteX4" fmla="*/ 541422 w 768634"/>
                <a:gd name="connsiteY4" fmla="*/ 35287 h 312478"/>
                <a:gd name="connsiteX5" fmla="*/ 558090 w 768634"/>
                <a:gd name="connsiteY5" fmla="*/ 21000 h 312478"/>
                <a:gd name="connsiteX6" fmla="*/ 658103 w 768634"/>
                <a:gd name="connsiteY6" fmla="*/ 44812 h 312478"/>
                <a:gd name="connsiteX7" fmla="*/ 741447 w 768634"/>
                <a:gd name="connsiteY7" fmla="*/ 90056 h 312478"/>
                <a:gd name="connsiteX8" fmla="*/ 765259 w 768634"/>
                <a:gd name="connsiteY8" fmla="*/ 159112 h 312478"/>
                <a:gd name="connsiteX9" fmla="*/ 677153 w 768634"/>
                <a:gd name="connsiteY9" fmla="*/ 228169 h 312478"/>
                <a:gd name="connsiteX10" fmla="*/ 510465 w 768634"/>
                <a:gd name="connsiteY10" fmla="*/ 299606 h 312478"/>
                <a:gd name="connsiteX11" fmla="*/ 327109 w 768634"/>
                <a:gd name="connsiteY11" fmla="*/ 306750 h 312478"/>
                <a:gd name="connsiteX12" fmla="*/ 79459 w 768634"/>
                <a:gd name="connsiteY12" fmla="*/ 237694 h 312478"/>
                <a:gd name="connsiteX13" fmla="*/ 878 w 768634"/>
                <a:gd name="connsiteY13" fmla="*/ 161494 h 312478"/>
                <a:gd name="connsiteX14" fmla="*/ 43740 w 768634"/>
                <a:gd name="connsiteY14" fmla="*/ 80531 h 312478"/>
                <a:gd name="connsiteX15" fmla="*/ 141372 w 768634"/>
                <a:gd name="connsiteY15" fmla="*/ 32906 h 312478"/>
                <a:gd name="connsiteX16" fmla="*/ 210428 w 768634"/>
                <a:gd name="connsiteY16" fmla="*/ 1950 h 312478"/>
                <a:gd name="connsiteX0" fmla="*/ 210428 w 768634"/>
                <a:gd name="connsiteY0" fmla="*/ 1950 h 312478"/>
                <a:gd name="connsiteX1" fmla="*/ 260434 w 768634"/>
                <a:gd name="connsiteY1" fmla="*/ 90056 h 312478"/>
                <a:gd name="connsiteX2" fmla="*/ 372353 w 768634"/>
                <a:gd name="connsiteY2" fmla="*/ 137681 h 312478"/>
                <a:gd name="connsiteX3" fmla="*/ 498559 w 768634"/>
                <a:gd name="connsiteY3" fmla="*/ 97200 h 312478"/>
                <a:gd name="connsiteX4" fmla="*/ 541422 w 768634"/>
                <a:gd name="connsiteY4" fmla="*/ 35287 h 312478"/>
                <a:gd name="connsiteX5" fmla="*/ 567615 w 768634"/>
                <a:gd name="connsiteY5" fmla="*/ 18618 h 312478"/>
                <a:gd name="connsiteX6" fmla="*/ 658103 w 768634"/>
                <a:gd name="connsiteY6" fmla="*/ 44812 h 312478"/>
                <a:gd name="connsiteX7" fmla="*/ 741447 w 768634"/>
                <a:gd name="connsiteY7" fmla="*/ 90056 h 312478"/>
                <a:gd name="connsiteX8" fmla="*/ 765259 w 768634"/>
                <a:gd name="connsiteY8" fmla="*/ 159112 h 312478"/>
                <a:gd name="connsiteX9" fmla="*/ 677153 w 768634"/>
                <a:gd name="connsiteY9" fmla="*/ 228169 h 312478"/>
                <a:gd name="connsiteX10" fmla="*/ 510465 w 768634"/>
                <a:gd name="connsiteY10" fmla="*/ 299606 h 312478"/>
                <a:gd name="connsiteX11" fmla="*/ 327109 w 768634"/>
                <a:gd name="connsiteY11" fmla="*/ 306750 h 312478"/>
                <a:gd name="connsiteX12" fmla="*/ 79459 w 768634"/>
                <a:gd name="connsiteY12" fmla="*/ 237694 h 312478"/>
                <a:gd name="connsiteX13" fmla="*/ 878 w 768634"/>
                <a:gd name="connsiteY13" fmla="*/ 161494 h 312478"/>
                <a:gd name="connsiteX14" fmla="*/ 43740 w 768634"/>
                <a:gd name="connsiteY14" fmla="*/ 80531 h 312478"/>
                <a:gd name="connsiteX15" fmla="*/ 141372 w 768634"/>
                <a:gd name="connsiteY15" fmla="*/ 32906 h 312478"/>
                <a:gd name="connsiteX16" fmla="*/ 210428 w 768634"/>
                <a:gd name="connsiteY16" fmla="*/ 1950 h 31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8634" h="312478">
                  <a:moveTo>
                    <a:pt x="210428" y="1950"/>
                  </a:moveTo>
                  <a:cubicBezTo>
                    <a:pt x="230272" y="11475"/>
                    <a:pt x="233447" y="67434"/>
                    <a:pt x="260434" y="90056"/>
                  </a:cubicBezTo>
                  <a:cubicBezTo>
                    <a:pt x="287422" y="112678"/>
                    <a:pt x="332666" y="136490"/>
                    <a:pt x="372353" y="137681"/>
                  </a:cubicBezTo>
                  <a:cubicBezTo>
                    <a:pt x="412040" y="138872"/>
                    <a:pt x="470381" y="114266"/>
                    <a:pt x="498559" y="97200"/>
                  </a:cubicBezTo>
                  <a:cubicBezTo>
                    <a:pt x="526737" y="80134"/>
                    <a:pt x="529913" y="48384"/>
                    <a:pt x="541422" y="35287"/>
                  </a:cubicBezTo>
                  <a:cubicBezTo>
                    <a:pt x="552931" y="22190"/>
                    <a:pt x="548168" y="17031"/>
                    <a:pt x="567615" y="18618"/>
                  </a:cubicBezTo>
                  <a:cubicBezTo>
                    <a:pt x="587062" y="20205"/>
                    <a:pt x="629131" y="32906"/>
                    <a:pt x="658103" y="44812"/>
                  </a:cubicBezTo>
                  <a:cubicBezTo>
                    <a:pt x="687075" y="56718"/>
                    <a:pt x="723588" y="71006"/>
                    <a:pt x="741447" y="90056"/>
                  </a:cubicBezTo>
                  <a:cubicBezTo>
                    <a:pt x="759306" y="109106"/>
                    <a:pt x="775975" y="136093"/>
                    <a:pt x="765259" y="159112"/>
                  </a:cubicBezTo>
                  <a:cubicBezTo>
                    <a:pt x="754543" y="182131"/>
                    <a:pt x="719619" y="204753"/>
                    <a:pt x="677153" y="228169"/>
                  </a:cubicBezTo>
                  <a:cubicBezTo>
                    <a:pt x="634687" y="251585"/>
                    <a:pt x="568806" y="286509"/>
                    <a:pt x="510465" y="299606"/>
                  </a:cubicBezTo>
                  <a:cubicBezTo>
                    <a:pt x="452124" y="312703"/>
                    <a:pt x="398943" y="317069"/>
                    <a:pt x="327109" y="306750"/>
                  </a:cubicBezTo>
                  <a:cubicBezTo>
                    <a:pt x="255275" y="296431"/>
                    <a:pt x="133831" y="261903"/>
                    <a:pt x="79459" y="237694"/>
                  </a:cubicBezTo>
                  <a:cubicBezTo>
                    <a:pt x="25087" y="213485"/>
                    <a:pt x="6831" y="187688"/>
                    <a:pt x="878" y="161494"/>
                  </a:cubicBezTo>
                  <a:cubicBezTo>
                    <a:pt x="-5075" y="135300"/>
                    <a:pt x="20324" y="101962"/>
                    <a:pt x="43740" y="80531"/>
                  </a:cubicBezTo>
                  <a:cubicBezTo>
                    <a:pt x="67156" y="59100"/>
                    <a:pt x="117163" y="45606"/>
                    <a:pt x="141372" y="32906"/>
                  </a:cubicBezTo>
                  <a:cubicBezTo>
                    <a:pt x="165581" y="20206"/>
                    <a:pt x="190584" y="-7575"/>
                    <a:pt x="210428" y="195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2" name="Freeform 1028"/>
            <p:cNvSpPr/>
            <p:nvPr/>
          </p:nvSpPr>
          <p:spPr>
            <a:xfrm>
              <a:off x="5446935" y="2272912"/>
              <a:ext cx="326231" cy="140648"/>
            </a:xfrm>
            <a:custGeom>
              <a:avLst/>
              <a:gdLst>
                <a:gd name="connsiteX0" fmla="*/ 0 w 326231"/>
                <a:gd name="connsiteY0" fmla="*/ 0 h 140648"/>
                <a:gd name="connsiteX1" fmla="*/ 73819 w 326231"/>
                <a:gd name="connsiteY1" fmla="*/ 102394 h 140648"/>
                <a:gd name="connsiteX2" fmla="*/ 190500 w 326231"/>
                <a:gd name="connsiteY2" fmla="*/ 138112 h 140648"/>
                <a:gd name="connsiteX3" fmla="*/ 302419 w 326231"/>
                <a:gd name="connsiteY3" fmla="*/ 40481 h 140648"/>
                <a:gd name="connsiteX4" fmla="*/ 326231 w 326231"/>
                <a:gd name="connsiteY4" fmla="*/ 7144 h 14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31" h="140648">
                  <a:moveTo>
                    <a:pt x="0" y="0"/>
                  </a:moveTo>
                  <a:cubicBezTo>
                    <a:pt x="21034" y="39687"/>
                    <a:pt x="42069" y="79375"/>
                    <a:pt x="73819" y="102394"/>
                  </a:cubicBezTo>
                  <a:cubicBezTo>
                    <a:pt x="105569" y="125413"/>
                    <a:pt x="152400" y="148431"/>
                    <a:pt x="190500" y="138112"/>
                  </a:cubicBezTo>
                  <a:cubicBezTo>
                    <a:pt x="228600" y="127793"/>
                    <a:pt x="279797" y="62309"/>
                    <a:pt x="302419" y="40481"/>
                  </a:cubicBezTo>
                  <a:cubicBezTo>
                    <a:pt x="325041" y="18653"/>
                    <a:pt x="325636" y="12898"/>
                    <a:pt x="326231" y="7144"/>
                  </a:cubicBezTo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63" name="Group 1038"/>
          <p:cNvGrpSpPr/>
          <p:nvPr/>
        </p:nvGrpSpPr>
        <p:grpSpPr>
          <a:xfrm>
            <a:off x="4171987" y="5501111"/>
            <a:ext cx="893244" cy="893244"/>
            <a:chOff x="-1600573" y="20614"/>
            <a:chExt cx="2206444" cy="2206444"/>
          </a:xfrm>
        </p:grpSpPr>
        <p:grpSp>
          <p:nvGrpSpPr>
            <p:cNvPr id="164" name="Group 48"/>
            <p:cNvGrpSpPr/>
            <p:nvPr/>
          </p:nvGrpSpPr>
          <p:grpSpPr>
            <a:xfrm>
              <a:off x="-1600573" y="20614"/>
              <a:ext cx="2206444" cy="2206444"/>
              <a:chOff x="3861061" y="343099"/>
              <a:chExt cx="5400000" cy="5400000"/>
            </a:xfrm>
          </p:grpSpPr>
          <p:sp>
            <p:nvSpPr>
              <p:cNvPr id="171" name="Oval 49"/>
              <p:cNvSpPr/>
              <p:nvPr/>
            </p:nvSpPr>
            <p:spPr>
              <a:xfrm>
                <a:off x="3861061" y="343099"/>
                <a:ext cx="5400000" cy="5400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72" name="Oval 50"/>
              <p:cNvSpPr/>
              <p:nvPr/>
            </p:nvSpPr>
            <p:spPr>
              <a:xfrm>
                <a:off x="4210658" y="692696"/>
                <a:ext cx="4700806" cy="4700806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65" name="Group 1037"/>
            <p:cNvGrpSpPr/>
            <p:nvPr/>
          </p:nvGrpSpPr>
          <p:grpSpPr>
            <a:xfrm>
              <a:off x="-1041941" y="390332"/>
              <a:ext cx="1048146" cy="1517384"/>
              <a:chOff x="-1041941" y="390332"/>
              <a:chExt cx="1048146" cy="1517384"/>
            </a:xfrm>
          </p:grpSpPr>
          <p:sp>
            <p:nvSpPr>
              <p:cNvPr id="166" name="Rectangle 46"/>
              <p:cNvSpPr/>
              <p:nvPr/>
            </p:nvSpPr>
            <p:spPr>
              <a:xfrm>
                <a:off x="-666809" y="1225439"/>
                <a:ext cx="269078" cy="360041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grpSp>
            <p:nvGrpSpPr>
              <p:cNvPr id="167" name="Group 1023"/>
              <p:cNvGrpSpPr/>
              <p:nvPr/>
            </p:nvGrpSpPr>
            <p:grpSpPr>
              <a:xfrm>
                <a:off x="-1041941" y="390332"/>
                <a:ext cx="1048146" cy="1517384"/>
                <a:chOff x="2944985" y="900455"/>
                <a:chExt cx="1048146" cy="1517384"/>
              </a:xfrm>
            </p:grpSpPr>
            <p:sp>
              <p:nvSpPr>
                <p:cNvPr id="168" name="Freeform 3"/>
                <p:cNvSpPr/>
                <p:nvPr/>
              </p:nvSpPr>
              <p:spPr>
                <a:xfrm>
                  <a:off x="3129759" y="1186572"/>
                  <a:ext cx="678602" cy="670632"/>
                </a:xfrm>
                <a:custGeom>
                  <a:avLst/>
                  <a:gdLst>
                    <a:gd name="connsiteX0" fmla="*/ 70181 w 678601"/>
                    <a:gd name="connsiteY0" fmla="*/ 378744 h 670631"/>
                    <a:gd name="connsiteX1" fmla="*/ 146381 w 678601"/>
                    <a:gd name="connsiteY1" fmla="*/ 550194 h 670631"/>
                    <a:gd name="connsiteX2" fmla="*/ 324181 w 678601"/>
                    <a:gd name="connsiteY2" fmla="*/ 664494 h 670631"/>
                    <a:gd name="connsiteX3" fmla="*/ 428956 w 678601"/>
                    <a:gd name="connsiteY3" fmla="*/ 635919 h 670631"/>
                    <a:gd name="connsiteX4" fmla="*/ 565481 w 678601"/>
                    <a:gd name="connsiteY4" fmla="*/ 473994 h 670631"/>
                    <a:gd name="connsiteX5" fmla="*/ 606756 w 678601"/>
                    <a:gd name="connsiteY5" fmla="*/ 369219 h 670631"/>
                    <a:gd name="connsiteX6" fmla="*/ 632156 w 678601"/>
                    <a:gd name="connsiteY6" fmla="*/ 372394 h 670631"/>
                    <a:gd name="connsiteX7" fmla="*/ 673431 w 678601"/>
                    <a:gd name="connsiteY7" fmla="*/ 302544 h 670631"/>
                    <a:gd name="connsiteX8" fmla="*/ 676606 w 678601"/>
                    <a:gd name="connsiteY8" fmla="*/ 232694 h 670631"/>
                    <a:gd name="connsiteX9" fmla="*/ 660731 w 678601"/>
                    <a:gd name="connsiteY9" fmla="*/ 181894 h 670631"/>
                    <a:gd name="connsiteX10" fmla="*/ 619456 w 678601"/>
                    <a:gd name="connsiteY10" fmla="*/ 181894 h 670631"/>
                    <a:gd name="connsiteX11" fmla="*/ 616281 w 678601"/>
                    <a:gd name="connsiteY11" fmla="*/ 235869 h 670631"/>
                    <a:gd name="connsiteX12" fmla="*/ 594056 w 678601"/>
                    <a:gd name="connsiteY12" fmla="*/ 251744 h 670631"/>
                    <a:gd name="connsiteX13" fmla="*/ 578181 w 678601"/>
                    <a:gd name="connsiteY13" fmla="*/ 140619 h 670631"/>
                    <a:gd name="connsiteX14" fmla="*/ 403556 w 678601"/>
                    <a:gd name="connsiteY14" fmla="*/ 35844 h 670631"/>
                    <a:gd name="connsiteX15" fmla="*/ 178131 w 678601"/>
                    <a:gd name="connsiteY15" fmla="*/ 919 h 670631"/>
                    <a:gd name="connsiteX16" fmla="*/ 89231 w 678601"/>
                    <a:gd name="connsiteY16" fmla="*/ 19969 h 670631"/>
                    <a:gd name="connsiteX17" fmla="*/ 79706 w 678601"/>
                    <a:gd name="connsiteY17" fmla="*/ 118394 h 670631"/>
                    <a:gd name="connsiteX18" fmla="*/ 70181 w 678601"/>
                    <a:gd name="connsiteY18" fmla="*/ 219994 h 670631"/>
                    <a:gd name="connsiteX19" fmla="*/ 41606 w 678601"/>
                    <a:gd name="connsiteY19" fmla="*/ 169194 h 670631"/>
                    <a:gd name="connsiteX20" fmla="*/ 3506 w 678601"/>
                    <a:gd name="connsiteY20" fmla="*/ 216819 h 670631"/>
                    <a:gd name="connsiteX21" fmla="*/ 3506 w 678601"/>
                    <a:gd name="connsiteY21" fmla="*/ 286669 h 670631"/>
                    <a:gd name="connsiteX22" fmla="*/ 19381 w 678601"/>
                    <a:gd name="connsiteY22" fmla="*/ 353344 h 670631"/>
                    <a:gd name="connsiteX23" fmla="*/ 70181 w 678601"/>
                    <a:gd name="connsiteY23" fmla="*/ 378744 h 670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601" h="670631">
                      <a:moveTo>
                        <a:pt x="70181" y="378744"/>
                      </a:moveTo>
                      <a:cubicBezTo>
                        <a:pt x="91348" y="411552"/>
                        <a:pt x="104048" y="502569"/>
                        <a:pt x="146381" y="550194"/>
                      </a:cubicBezTo>
                      <a:cubicBezTo>
                        <a:pt x="188714" y="597819"/>
                        <a:pt x="277085" y="650207"/>
                        <a:pt x="324181" y="664494"/>
                      </a:cubicBezTo>
                      <a:cubicBezTo>
                        <a:pt x="371277" y="678781"/>
                        <a:pt x="388739" y="667669"/>
                        <a:pt x="428956" y="635919"/>
                      </a:cubicBezTo>
                      <a:cubicBezTo>
                        <a:pt x="469173" y="604169"/>
                        <a:pt x="535848" y="518444"/>
                        <a:pt x="565481" y="473994"/>
                      </a:cubicBezTo>
                      <a:cubicBezTo>
                        <a:pt x="595114" y="429544"/>
                        <a:pt x="595644" y="386152"/>
                        <a:pt x="606756" y="369219"/>
                      </a:cubicBezTo>
                      <a:cubicBezTo>
                        <a:pt x="617868" y="352286"/>
                        <a:pt x="621044" y="383506"/>
                        <a:pt x="632156" y="372394"/>
                      </a:cubicBezTo>
                      <a:cubicBezTo>
                        <a:pt x="643268" y="361282"/>
                        <a:pt x="666023" y="325827"/>
                        <a:pt x="673431" y="302544"/>
                      </a:cubicBezTo>
                      <a:cubicBezTo>
                        <a:pt x="680839" y="279261"/>
                        <a:pt x="678723" y="252802"/>
                        <a:pt x="676606" y="232694"/>
                      </a:cubicBezTo>
                      <a:cubicBezTo>
                        <a:pt x="674489" y="212586"/>
                        <a:pt x="670256" y="190361"/>
                        <a:pt x="660731" y="181894"/>
                      </a:cubicBezTo>
                      <a:cubicBezTo>
                        <a:pt x="651206" y="173427"/>
                        <a:pt x="626864" y="172898"/>
                        <a:pt x="619456" y="181894"/>
                      </a:cubicBezTo>
                      <a:cubicBezTo>
                        <a:pt x="612048" y="190890"/>
                        <a:pt x="620514" y="224227"/>
                        <a:pt x="616281" y="235869"/>
                      </a:cubicBezTo>
                      <a:cubicBezTo>
                        <a:pt x="612048" y="247511"/>
                        <a:pt x="600406" y="267619"/>
                        <a:pt x="594056" y="251744"/>
                      </a:cubicBezTo>
                      <a:cubicBezTo>
                        <a:pt x="587706" y="235869"/>
                        <a:pt x="609931" y="176602"/>
                        <a:pt x="578181" y="140619"/>
                      </a:cubicBezTo>
                      <a:cubicBezTo>
                        <a:pt x="546431" y="104636"/>
                        <a:pt x="470231" y="59127"/>
                        <a:pt x="403556" y="35844"/>
                      </a:cubicBezTo>
                      <a:cubicBezTo>
                        <a:pt x="336881" y="12561"/>
                        <a:pt x="230519" y="3565"/>
                        <a:pt x="178131" y="919"/>
                      </a:cubicBezTo>
                      <a:cubicBezTo>
                        <a:pt x="125744" y="-1727"/>
                        <a:pt x="105635" y="390"/>
                        <a:pt x="89231" y="19969"/>
                      </a:cubicBezTo>
                      <a:cubicBezTo>
                        <a:pt x="72827" y="39548"/>
                        <a:pt x="82881" y="85057"/>
                        <a:pt x="79706" y="118394"/>
                      </a:cubicBezTo>
                      <a:cubicBezTo>
                        <a:pt x="76531" y="151731"/>
                        <a:pt x="76531" y="211527"/>
                        <a:pt x="70181" y="219994"/>
                      </a:cubicBezTo>
                      <a:cubicBezTo>
                        <a:pt x="63831" y="228461"/>
                        <a:pt x="52718" y="169723"/>
                        <a:pt x="41606" y="169194"/>
                      </a:cubicBezTo>
                      <a:cubicBezTo>
                        <a:pt x="30494" y="168665"/>
                        <a:pt x="9856" y="197240"/>
                        <a:pt x="3506" y="216819"/>
                      </a:cubicBezTo>
                      <a:cubicBezTo>
                        <a:pt x="-2844" y="236398"/>
                        <a:pt x="860" y="263915"/>
                        <a:pt x="3506" y="286669"/>
                      </a:cubicBezTo>
                      <a:cubicBezTo>
                        <a:pt x="6152" y="309423"/>
                        <a:pt x="8269" y="335882"/>
                        <a:pt x="19381" y="353344"/>
                      </a:cubicBezTo>
                      <a:cubicBezTo>
                        <a:pt x="30493" y="370806"/>
                        <a:pt x="49014" y="345936"/>
                        <a:pt x="70181" y="378744"/>
                      </a:cubicBezTo>
                      <a:close/>
                    </a:path>
                  </a:pathLst>
                </a:custGeom>
                <a:solidFill>
                  <a:srgbClr val="FFD3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69" name="Freeform 4"/>
                <p:cNvSpPr/>
                <p:nvPr/>
              </p:nvSpPr>
              <p:spPr>
                <a:xfrm>
                  <a:off x="3158564" y="900455"/>
                  <a:ext cx="649794" cy="544112"/>
                </a:xfrm>
                <a:custGeom>
                  <a:avLst/>
                  <a:gdLst>
                    <a:gd name="connsiteX0" fmla="*/ 139634 w 649795"/>
                    <a:gd name="connsiteY0" fmla="*/ 312928 h 544113"/>
                    <a:gd name="connsiteX1" fmla="*/ 225359 w 649795"/>
                    <a:gd name="connsiteY1" fmla="*/ 401034 h 544113"/>
                    <a:gd name="connsiteX2" fmla="*/ 339659 w 649795"/>
                    <a:gd name="connsiteY2" fmla="*/ 446278 h 544113"/>
                    <a:gd name="connsiteX3" fmla="*/ 480153 w 649795"/>
                    <a:gd name="connsiteY3" fmla="*/ 484378 h 544113"/>
                    <a:gd name="connsiteX4" fmla="*/ 520634 w 649795"/>
                    <a:gd name="connsiteY4" fmla="*/ 474853 h 544113"/>
                    <a:gd name="connsiteX5" fmla="*/ 563496 w 649795"/>
                    <a:gd name="connsiteY5" fmla="*/ 501047 h 544113"/>
                    <a:gd name="connsiteX6" fmla="*/ 568259 w 649795"/>
                    <a:gd name="connsiteY6" fmla="*/ 529622 h 544113"/>
                    <a:gd name="connsiteX7" fmla="*/ 589690 w 649795"/>
                    <a:gd name="connsiteY7" fmla="*/ 529622 h 544113"/>
                    <a:gd name="connsiteX8" fmla="*/ 611121 w 649795"/>
                    <a:gd name="connsiteY8" fmla="*/ 434372 h 544113"/>
                    <a:gd name="connsiteX9" fmla="*/ 623028 w 649795"/>
                    <a:gd name="connsiteY9" fmla="*/ 301022 h 544113"/>
                    <a:gd name="connsiteX10" fmla="*/ 646840 w 649795"/>
                    <a:gd name="connsiteY10" fmla="*/ 301022 h 544113"/>
                    <a:gd name="connsiteX11" fmla="*/ 632553 w 649795"/>
                    <a:gd name="connsiteY11" fmla="*/ 251015 h 544113"/>
                    <a:gd name="connsiteX12" fmla="*/ 596834 w 649795"/>
                    <a:gd name="connsiteY12" fmla="*/ 208153 h 544113"/>
                    <a:gd name="connsiteX13" fmla="*/ 630171 w 649795"/>
                    <a:gd name="connsiteY13" fmla="*/ 198628 h 544113"/>
                    <a:gd name="connsiteX14" fmla="*/ 649221 w 649795"/>
                    <a:gd name="connsiteY14" fmla="*/ 184340 h 544113"/>
                    <a:gd name="connsiteX15" fmla="*/ 608740 w 649795"/>
                    <a:gd name="connsiteY15" fmla="*/ 170053 h 544113"/>
                    <a:gd name="connsiteX16" fmla="*/ 570640 w 649795"/>
                    <a:gd name="connsiteY16" fmla="*/ 143859 h 544113"/>
                    <a:gd name="connsiteX17" fmla="*/ 518253 w 649795"/>
                    <a:gd name="connsiteY17" fmla="*/ 134334 h 544113"/>
                    <a:gd name="connsiteX18" fmla="*/ 553971 w 649795"/>
                    <a:gd name="connsiteY18" fmla="*/ 105759 h 544113"/>
                    <a:gd name="connsiteX19" fmla="*/ 580165 w 649795"/>
                    <a:gd name="connsiteY19" fmla="*/ 91472 h 544113"/>
                    <a:gd name="connsiteX20" fmla="*/ 537303 w 649795"/>
                    <a:gd name="connsiteY20" fmla="*/ 70040 h 544113"/>
                    <a:gd name="connsiteX21" fmla="*/ 465865 w 649795"/>
                    <a:gd name="connsiteY21" fmla="*/ 58134 h 544113"/>
                    <a:gd name="connsiteX22" fmla="*/ 403953 w 649795"/>
                    <a:gd name="connsiteY22" fmla="*/ 58134 h 544113"/>
                    <a:gd name="connsiteX23" fmla="*/ 406334 w 649795"/>
                    <a:gd name="connsiteY23" fmla="*/ 39084 h 544113"/>
                    <a:gd name="connsiteX24" fmla="*/ 413478 w 649795"/>
                    <a:gd name="connsiteY24" fmla="*/ 8128 h 544113"/>
                    <a:gd name="connsiteX25" fmla="*/ 337278 w 649795"/>
                    <a:gd name="connsiteY25" fmla="*/ 22415 h 544113"/>
                    <a:gd name="connsiteX26" fmla="*/ 265840 w 649795"/>
                    <a:gd name="connsiteY26" fmla="*/ 46228 h 544113"/>
                    <a:gd name="connsiteX27" fmla="*/ 270603 w 649795"/>
                    <a:gd name="connsiteY27" fmla="*/ 22415 h 544113"/>
                    <a:gd name="connsiteX28" fmla="*/ 280128 w 649795"/>
                    <a:gd name="connsiteY28" fmla="*/ 984 h 544113"/>
                    <a:gd name="connsiteX29" fmla="*/ 208690 w 649795"/>
                    <a:gd name="connsiteY29" fmla="*/ 55753 h 544113"/>
                    <a:gd name="connsiteX30" fmla="*/ 130109 w 649795"/>
                    <a:gd name="connsiteY30" fmla="*/ 98615 h 544113"/>
                    <a:gd name="connsiteX31" fmla="*/ 103915 w 649795"/>
                    <a:gd name="connsiteY31" fmla="*/ 108140 h 544113"/>
                    <a:gd name="connsiteX32" fmla="*/ 103915 w 649795"/>
                    <a:gd name="connsiteY32" fmla="*/ 91472 h 544113"/>
                    <a:gd name="connsiteX33" fmla="*/ 75340 w 649795"/>
                    <a:gd name="connsiteY33" fmla="*/ 143859 h 544113"/>
                    <a:gd name="connsiteX34" fmla="*/ 32478 w 649795"/>
                    <a:gd name="connsiteY34" fmla="*/ 198628 h 544113"/>
                    <a:gd name="connsiteX35" fmla="*/ 3903 w 649795"/>
                    <a:gd name="connsiteY35" fmla="*/ 277209 h 544113"/>
                    <a:gd name="connsiteX36" fmla="*/ 1521 w 649795"/>
                    <a:gd name="connsiteY36" fmla="*/ 372459 h 544113"/>
                    <a:gd name="connsiteX37" fmla="*/ 15809 w 649795"/>
                    <a:gd name="connsiteY37" fmla="*/ 443897 h 544113"/>
                    <a:gd name="connsiteX38" fmla="*/ 37240 w 649795"/>
                    <a:gd name="connsiteY38" fmla="*/ 489140 h 544113"/>
                    <a:gd name="connsiteX39" fmla="*/ 37240 w 649795"/>
                    <a:gd name="connsiteY39" fmla="*/ 534384 h 544113"/>
                    <a:gd name="connsiteX40" fmla="*/ 63434 w 649795"/>
                    <a:gd name="connsiteY40" fmla="*/ 543909 h 544113"/>
                    <a:gd name="connsiteX41" fmla="*/ 75340 w 649795"/>
                    <a:gd name="connsiteY41" fmla="*/ 529622 h 544113"/>
                    <a:gd name="connsiteX42" fmla="*/ 70578 w 649795"/>
                    <a:gd name="connsiteY42" fmla="*/ 512953 h 544113"/>
                    <a:gd name="connsiteX43" fmla="*/ 75340 w 649795"/>
                    <a:gd name="connsiteY43" fmla="*/ 451040 h 544113"/>
                    <a:gd name="connsiteX44" fmla="*/ 115821 w 649795"/>
                    <a:gd name="connsiteY44" fmla="*/ 396272 h 544113"/>
                    <a:gd name="connsiteX45" fmla="*/ 139634 w 649795"/>
                    <a:gd name="connsiteY45" fmla="*/ 362934 h 544113"/>
                    <a:gd name="connsiteX46" fmla="*/ 139634 w 649795"/>
                    <a:gd name="connsiteY46" fmla="*/ 312928 h 544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649795" h="544113">
                      <a:moveTo>
                        <a:pt x="139634" y="312928"/>
                      </a:moveTo>
                      <a:cubicBezTo>
                        <a:pt x="153922" y="319278"/>
                        <a:pt x="192022" y="378809"/>
                        <a:pt x="225359" y="401034"/>
                      </a:cubicBezTo>
                      <a:cubicBezTo>
                        <a:pt x="258696" y="423259"/>
                        <a:pt x="297193" y="432387"/>
                        <a:pt x="339659" y="446278"/>
                      </a:cubicBezTo>
                      <a:cubicBezTo>
                        <a:pt x="382125" y="460169"/>
                        <a:pt x="449991" y="479616"/>
                        <a:pt x="480153" y="484378"/>
                      </a:cubicBezTo>
                      <a:cubicBezTo>
                        <a:pt x="510316" y="489141"/>
                        <a:pt x="506744" y="472075"/>
                        <a:pt x="520634" y="474853"/>
                      </a:cubicBezTo>
                      <a:cubicBezTo>
                        <a:pt x="534525" y="477631"/>
                        <a:pt x="555558" y="491919"/>
                        <a:pt x="563496" y="501047"/>
                      </a:cubicBezTo>
                      <a:cubicBezTo>
                        <a:pt x="571434" y="510175"/>
                        <a:pt x="563893" y="524860"/>
                        <a:pt x="568259" y="529622"/>
                      </a:cubicBezTo>
                      <a:cubicBezTo>
                        <a:pt x="572625" y="534384"/>
                        <a:pt x="582546" y="545497"/>
                        <a:pt x="589690" y="529622"/>
                      </a:cubicBezTo>
                      <a:cubicBezTo>
                        <a:pt x="596834" y="513747"/>
                        <a:pt x="605565" y="472472"/>
                        <a:pt x="611121" y="434372"/>
                      </a:cubicBezTo>
                      <a:cubicBezTo>
                        <a:pt x="616677" y="396272"/>
                        <a:pt x="617075" y="323247"/>
                        <a:pt x="623028" y="301022"/>
                      </a:cubicBezTo>
                      <a:cubicBezTo>
                        <a:pt x="628981" y="278797"/>
                        <a:pt x="645253" y="309356"/>
                        <a:pt x="646840" y="301022"/>
                      </a:cubicBezTo>
                      <a:cubicBezTo>
                        <a:pt x="648427" y="292688"/>
                        <a:pt x="640887" y="266493"/>
                        <a:pt x="632553" y="251015"/>
                      </a:cubicBezTo>
                      <a:cubicBezTo>
                        <a:pt x="624219" y="235537"/>
                        <a:pt x="597231" y="216884"/>
                        <a:pt x="596834" y="208153"/>
                      </a:cubicBezTo>
                      <a:cubicBezTo>
                        <a:pt x="596437" y="199422"/>
                        <a:pt x="621440" y="202597"/>
                        <a:pt x="630171" y="198628"/>
                      </a:cubicBezTo>
                      <a:cubicBezTo>
                        <a:pt x="638902" y="194659"/>
                        <a:pt x="652793" y="189102"/>
                        <a:pt x="649221" y="184340"/>
                      </a:cubicBezTo>
                      <a:cubicBezTo>
                        <a:pt x="645649" y="179578"/>
                        <a:pt x="621837" y="176800"/>
                        <a:pt x="608740" y="170053"/>
                      </a:cubicBezTo>
                      <a:cubicBezTo>
                        <a:pt x="595643" y="163306"/>
                        <a:pt x="585721" y="149812"/>
                        <a:pt x="570640" y="143859"/>
                      </a:cubicBezTo>
                      <a:cubicBezTo>
                        <a:pt x="555559" y="137906"/>
                        <a:pt x="521031" y="140684"/>
                        <a:pt x="518253" y="134334"/>
                      </a:cubicBezTo>
                      <a:cubicBezTo>
                        <a:pt x="515475" y="127984"/>
                        <a:pt x="543652" y="112903"/>
                        <a:pt x="553971" y="105759"/>
                      </a:cubicBezTo>
                      <a:cubicBezTo>
                        <a:pt x="564290" y="98615"/>
                        <a:pt x="582943" y="97425"/>
                        <a:pt x="580165" y="91472"/>
                      </a:cubicBezTo>
                      <a:cubicBezTo>
                        <a:pt x="577387" y="85519"/>
                        <a:pt x="556353" y="75596"/>
                        <a:pt x="537303" y="70040"/>
                      </a:cubicBezTo>
                      <a:cubicBezTo>
                        <a:pt x="518253" y="64484"/>
                        <a:pt x="488090" y="60118"/>
                        <a:pt x="465865" y="58134"/>
                      </a:cubicBezTo>
                      <a:cubicBezTo>
                        <a:pt x="443640" y="56150"/>
                        <a:pt x="413875" y="61309"/>
                        <a:pt x="403953" y="58134"/>
                      </a:cubicBezTo>
                      <a:cubicBezTo>
                        <a:pt x="394031" y="54959"/>
                        <a:pt x="404747" y="47418"/>
                        <a:pt x="406334" y="39084"/>
                      </a:cubicBezTo>
                      <a:cubicBezTo>
                        <a:pt x="407921" y="30750"/>
                        <a:pt x="424987" y="10906"/>
                        <a:pt x="413478" y="8128"/>
                      </a:cubicBezTo>
                      <a:cubicBezTo>
                        <a:pt x="401969" y="5350"/>
                        <a:pt x="361884" y="16065"/>
                        <a:pt x="337278" y="22415"/>
                      </a:cubicBezTo>
                      <a:cubicBezTo>
                        <a:pt x="312672" y="28765"/>
                        <a:pt x="276952" y="46228"/>
                        <a:pt x="265840" y="46228"/>
                      </a:cubicBezTo>
                      <a:cubicBezTo>
                        <a:pt x="254728" y="46228"/>
                        <a:pt x="268222" y="29956"/>
                        <a:pt x="270603" y="22415"/>
                      </a:cubicBezTo>
                      <a:cubicBezTo>
                        <a:pt x="272984" y="14874"/>
                        <a:pt x="290447" y="-4572"/>
                        <a:pt x="280128" y="984"/>
                      </a:cubicBezTo>
                      <a:cubicBezTo>
                        <a:pt x="269809" y="6540"/>
                        <a:pt x="233693" y="39481"/>
                        <a:pt x="208690" y="55753"/>
                      </a:cubicBezTo>
                      <a:cubicBezTo>
                        <a:pt x="183687" y="72025"/>
                        <a:pt x="147571" y="89884"/>
                        <a:pt x="130109" y="98615"/>
                      </a:cubicBezTo>
                      <a:cubicBezTo>
                        <a:pt x="112647" y="107346"/>
                        <a:pt x="108281" y="109330"/>
                        <a:pt x="103915" y="108140"/>
                      </a:cubicBezTo>
                      <a:cubicBezTo>
                        <a:pt x="99549" y="106950"/>
                        <a:pt x="108677" y="85519"/>
                        <a:pt x="103915" y="91472"/>
                      </a:cubicBezTo>
                      <a:cubicBezTo>
                        <a:pt x="99153" y="97425"/>
                        <a:pt x="87246" y="126000"/>
                        <a:pt x="75340" y="143859"/>
                      </a:cubicBezTo>
                      <a:cubicBezTo>
                        <a:pt x="63434" y="161718"/>
                        <a:pt x="44384" y="176403"/>
                        <a:pt x="32478" y="198628"/>
                      </a:cubicBezTo>
                      <a:cubicBezTo>
                        <a:pt x="20572" y="220853"/>
                        <a:pt x="9062" y="248237"/>
                        <a:pt x="3903" y="277209"/>
                      </a:cubicBezTo>
                      <a:cubicBezTo>
                        <a:pt x="-1256" y="306181"/>
                        <a:pt x="-463" y="344678"/>
                        <a:pt x="1521" y="372459"/>
                      </a:cubicBezTo>
                      <a:cubicBezTo>
                        <a:pt x="3505" y="400240"/>
                        <a:pt x="9856" y="424450"/>
                        <a:pt x="15809" y="443897"/>
                      </a:cubicBezTo>
                      <a:cubicBezTo>
                        <a:pt x="21762" y="463344"/>
                        <a:pt x="33668" y="474059"/>
                        <a:pt x="37240" y="489140"/>
                      </a:cubicBezTo>
                      <a:cubicBezTo>
                        <a:pt x="40812" y="504221"/>
                        <a:pt x="32874" y="525256"/>
                        <a:pt x="37240" y="534384"/>
                      </a:cubicBezTo>
                      <a:cubicBezTo>
                        <a:pt x="41606" y="543512"/>
                        <a:pt x="57084" y="544703"/>
                        <a:pt x="63434" y="543909"/>
                      </a:cubicBezTo>
                      <a:cubicBezTo>
                        <a:pt x="69784" y="543115"/>
                        <a:pt x="74149" y="534781"/>
                        <a:pt x="75340" y="529622"/>
                      </a:cubicBezTo>
                      <a:cubicBezTo>
                        <a:pt x="76531" y="524463"/>
                        <a:pt x="70578" y="526050"/>
                        <a:pt x="70578" y="512953"/>
                      </a:cubicBezTo>
                      <a:cubicBezTo>
                        <a:pt x="70578" y="499856"/>
                        <a:pt x="67800" y="470487"/>
                        <a:pt x="75340" y="451040"/>
                      </a:cubicBezTo>
                      <a:cubicBezTo>
                        <a:pt x="82880" y="431593"/>
                        <a:pt x="105105" y="410956"/>
                        <a:pt x="115821" y="396272"/>
                      </a:cubicBezTo>
                      <a:cubicBezTo>
                        <a:pt x="126537" y="381588"/>
                        <a:pt x="135665" y="376031"/>
                        <a:pt x="139634" y="362934"/>
                      </a:cubicBezTo>
                      <a:cubicBezTo>
                        <a:pt x="143603" y="349837"/>
                        <a:pt x="125346" y="306578"/>
                        <a:pt x="139634" y="312928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170" name="Freeform 30"/>
                <p:cNvSpPr/>
                <p:nvPr/>
              </p:nvSpPr>
              <p:spPr>
                <a:xfrm>
                  <a:off x="2944985" y="1914461"/>
                  <a:ext cx="1048146" cy="503378"/>
                </a:xfrm>
                <a:custGeom>
                  <a:avLst/>
                  <a:gdLst>
                    <a:gd name="connsiteX0" fmla="*/ 226 w 1048194"/>
                    <a:gd name="connsiteY0" fmla="*/ 329268 h 474130"/>
                    <a:gd name="connsiteX1" fmla="*/ 69282 w 1048194"/>
                    <a:gd name="connsiteY1" fmla="*/ 129243 h 474130"/>
                    <a:gd name="connsiteX2" fmla="*/ 250257 w 1048194"/>
                    <a:gd name="connsiteY2" fmla="*/ 45899 h 474130"/>
                    <a:gd name="connsiteX3" fmla="*/ 350269 w 1048194"/>
                    <a:gd name="connsiteY3" fmla="*/ 5418 h 474130"/>
                    <a:gd name="connsiteX4" fmla="*/ 385988 w 1048194"/>
                    <a:gd name="connsiteY4" fmla="*/ 67330 h 474130"/>
                    <a:gd name="connsiteX5" fmla="*/ 490763 w 1048194"/>
                    <a:gd name="connsiteY5" fmla="*/ 129243 h 474130"/>
                    <a:gd name="connsiteX6" fmla="*/ 647926 w 1048194"/>
                    <a:gd name="connsiteY6" fmla="*/ 110193 h 474130"/>
                    <a:gd name="connsiteX7" fmla="*/ 686026 w 1048194"/>
                    <a:gd name="connsiteY7" fmla="*/ 24468 h 474130"/>
                    <a:gd name="connsiteX8" fmla="*/ 693169 w 1048194"/>
                    <a:gd name="connsiteY8" fmla="*/ 3037 h 474130"/>
                    <a:gd name="connsiteX9" fmla="*/ 921769 w 1048194"/>
                    <a:gd name="connsiteY9" fmla="*/ 79237 h 474130"/>
                    <a:gd name="connsiteX10" fmla="*/ 997969 w 1048194"/>
                    <a:gd name="connsiteY10" fmla="*/ 131624 h 474130"/>
                    <a:gd name="connsiteX11" fmla="*/ 1047976 w 1048194"/>
                    <a:gd name="connsiteY11" fmla="*/ 284024 h 474130"/>
                    <a:gd name="connsiteX12" fmla="*/ 978919 w 1048194"/>
                    <a:gd name="connsiteY12" fmla="*/ 360224 h 474130"/>
                    <a:gd name="connsiteX13" fmla="*/ 700313 w 1048194"/>
                    <a:gd name="connsiteY13" fmla="*/ 460237 h 474130"/>
                    <a:gd name="connsiteX14" fmla="*/ 409801 w 1048194"/>
                    <a:gd name="connsiteY14" fmla="*/ 462618 h 474130"/>
                    <a:gd name="connsiteX15" fmla="*/ 88332 w 1048194"/>
                    <a:gd name="connsiteY15" fmla="*/ 360224 h 474130"/>
                    <a:gd name="connsiteX16" fmla="*/ 226 w 1048194"/>
                    <a:gd name="connsiteY16" fmla="*/ 329268 h 474130"/>
                    <a:gd name="connsiteX0" fmla="*/ 226 w 1048194"/>
                    <a:gd name="connsiteY0" fmla="*/ 329268 h 474130"/>
                    <a:gd name="connsiteX1" fmla="*/ 69282 w 1048194"/>
                    <a:gd name="connsiteY1" fmla="*/ 129243 h 474130"/>
                    <a:gd name="connsiteX2" fmla="*/ 250257 w 1048194"/>
                    <a:gd name="connsiteY2" fmla="*/ 45899 h 474130"/>
                    <a:gd name="connsiteX3" fmla="*/ 350269 w 1048194"/>
                    <a:gd name="connsiteY3" fmla="*/ 5418 h 474130"/>
                    <a:gd name="connsiteX4" fmla="*/ 385988 w 1048194"/>
                    <a:gd name="connsiteY4" fmla="*/ 67330 h 474130"/>
                    <a:gd name="connsiteX5" fmla="*/ 490763 w 1048194"/>
                    <a:gd name="connsiteY5" fmla="*/ 129243 h 474130"/>
                    <a:gd name="connsiteX6" fmla="*/ 647926 w 1048194"/>
                    <a:gd name="connsiteY6" fmla="*/ 110193 h 474130"/>
                    <a:gd name="connsiteX7" fmla="*/ 686026 w 1048194"/>
                    <a:gd name="connsiteY7" fmla="*/ 24468 h 474130"/>
                    <a:gd name="connsiteX8" fmla="*/ 693169 w 1048194"/>
                    <a:gd name="connsiteY8" fmla="*/ 3037 h 474130"/>
                    <a:gd name="connsiteX9" fmla="*/ 921769 w 1048194"/>
                    <a:gd name="connsiteY9" fmla="*/ 79237 h 474130"/>
                    <a:gd name="connsiteX10" fmla="*/ 997969 w 1048194"/>
                    <a:gd name="connsiteY10" fmla="*/ 131624 h 474130"/>
                    <a:gd name="connsiteX11" fmla="*/ 1047976 w 1048194"/>
                    <a:gd name="connsiteY11" fmla="*/ 284024 h 474130"/>
                    <a:gd name="connsiteX12" fmla="*/ 978919 w 1048194"/>
                    <a:gd name="connsiteY12" fmla="*/ 360224 h 474130"/>
                    <a:gd name="connsiteX13" fmla="*/ 700313 w 1048194"/>
                    <a:gd name="connsiteY13" fmla="*/ 460237 h 474130"/>
                    <a:gd name="connsiteX14" fmla="*/ 409801 w 1048194"/>
                    <a:gd name="connsiteY14" fmla="*/ 462618 h 474130"/>
                    <a:gd name="connsiteX15" fmla="*/ 88332 w 1048194"/>
                    <a:gd name="connsiteY15" fmla="*/ 376892 h 474130"/>
                    <a:gd name="connsiteX16" fmla="*/ 226 w 1048194"/>
                    <a:gd name="connsiteY16" fmla="*/ 329268 h 474130"/>
                    <a:gd name="connsiteX0" fmla="*/ 226 w 1048194"/>
                    <a:gd name="connsiteY0" fmla="*/ 329268 h 498658"/>
                    <a:gd name="connsiteX1" fmla="*/ 69282 w 1048194"/>
                    <a:gd name="connsiteY1" fmla="*/ 129243 h 498658"/>
                    <a:gd name="connsiteX2" fmla="*/ 250257 w 1048194"/>
                    <a:gd name="connsiteY2" fmla="*/ 45899 h 498658"/>
                    <a:gd name="connsiteX3" fmla="*/ 350269 w 1048194"/>
                    <a:gd name="connsiteY3" fmla="*/ 5418 h 498658"/>
                    <a:gd name="connsiteX4" fmla="*/ 385988 w 1048194"/>
                    <a:gd name="connsiteY4" fmla="*/ 67330 h 498658"/>
                    <a:gd name="connsiteX5" fmla="*/ 490763 w 1048194"/>
                    <a:gd name="connsiteY5" fmla="*/ 129243 h 498658"/>
                    <a:gd name="connsiteX6" fmla="*/ 647926 w 1048194"/>
                    <a:gd name="connsiteY6" fmla="*/ 110193 h 498658"/>
                    <a:gd name="connsiteX7" fmla="*/ 686026 w 1048194"/>
                    <a:gd name="connsiteY7" fmla="*/ 24468 h 498658"/>
                    <a:gd name="connsiteX8" fmla="*/ 693169 w 1048194"/>
                    <a:gd name="connsiteY8" fmla="*/ 3037 h 498658"/>
                    <a:gd name="connsiteX9" fmla="*/ 921769 w 1048194"/>
                    <a:gd name="connsiteY9" fmla="*/ 79237 h 498658"/>
                    <a:gd name="connsiteX10" fmla="*/ 997969 w 1048194"/>
                    <a:gd name="connsiteY10" fmla="*/ 131624 h 498658"/>
                    <a:gd name="connsiteX11" fmla="*/ 1047976 w 1048194"/>
                    <a:gd name="connsiteY11" fmla="*/ 284024 h 498658"/>
                    <a:gd name="connsiteX12" fmla="*/ 978919 w 1048194"/>
                    <a:gd name="connsiteY12" fmla="*/ 360224 h 498658"/>
                    <a:gd name="connsiteX13" fmla="*/ 700313 w 1048194"/>
                    <a:gd name="connsiteY13" fmla="*/ 460237 h 498658"/>
                    <a:gd name="connsiteX14" fmla="*/ 416944 w 1048194"/>
                    <a:gd name="connsiteY14" fmla="*/ 493574 h 498658"/>
                    <a:gd name="connsiteX15" fmla="*/ 88332 w 1048194"/>
                    <a:gd name="connsiteY15" fmla="*/ 376892 h 498658"/>
                    <a:gd name="connsiteX16" fmla="*/ 226 w 1048194"/>
                    <a:gd name="connsiteY16" fmla="*/ 329268 h 498658"/>
                    <a:gd name="connsiteX0" fmla="*/ 226 w 1048194"/>
                    <a:gd name="connsiteY0" fmla="*/ 329268 h 502256"/>
                    <a:gd name="connsiteX1" fmla="*/ 69282 w 1048194"/>
                    <a:gd name="connsiteY1" fmla="*/ 129243 h 502256"/>
                    <a:gd name="connsiteX2" fmla="*/ 250257 w 1048194"/>
                    <a:gd name="connsiteY2" fmla="*/ 45899 h 502256"/>
                    <a:gd name="connsiteX3" fmla="*/ 350269 w 1048194"/>
                    <a:gd name="connsiteY3" fmla="*/ 5418 h 502256"/>
                    <a:gd name="connsiteX4" fmla="*/ 385988 w 1048194"/>
                    <a:gd name="connsiteY4" fmla="*/ 67330 h 502256"/>
                    <a:gd name="connsiteX5" fmla="*/ 490763 w 1048194"/>
                    <a:gd name="connsiteY5" fmla="*/ 129243 h 502256"/>
                    <a:gd name="connsiteX6" fmla="*/ 647926 w 1048194"/>
                    <a:gd name="connsiteY6" fmla="*/ 110193 h 502256"/>
                    <a:gd name="connsiteX7" fmla="*/ 686026 w 1048194"/>
                    <a:gd name="connsiteY7" fmla="*/ 24468 h 502256"/>
                    <a:gd name="connsiteX8" fmla="*/ 693169 w 1048194"/>
                    <a:gd name="connsiteY8" fmla="*/ 3037 h 502256"/>
                    <a:gd name="connsiteX9" fmla="*/ 921769 w 1048194"/>
                    <a:gd name="connsiteY9" fmla="*/ 79237 h 502256"/>
                    <a:gd name="connsiteX10" fmla="*/ 997969 w 1048194"/>
                    <a:gd name="connsiteY10" fmla="*/ 131624 h 502256"/>
                    <a:gd name="connsiteX11" fmla="*/ 1047976 w 1048194"/>
                    <a:gd name="connsiteY11" fmla="*/ 284024 h 502256"/>
                    <a:gd name="connsiteX12" fmla="*/ 978919 w 1048194"/>
                    <a:gd name="connsiteY12" fmla="*/ 360224 h 502256"/>
                    <a:gd name="connsiteX13" fmla="*/ 705075 w 1048194"/>
                    <a:gd name="connsiteY13" fmla="*/ 479287 h 502256"/>
                    <a:gd name="connsiteX14" fmla="*/ 416944 w 1048194"/>
                    <a:gd name="connsiteY14" fmla="*/ 493574 h 502256"/>
                    <a:gd name="connsiteX15" fmla="*/ 88332 w 1048194"/>
                    <a:gd name="connsiteY15" fmla="*/ 376892 h 502256"/>
                    <a:gd name="connsiteX16" fmla="*/ 226 w 1048194"/>
                    <a:gd name="connsiteY16" fmla="*/ 329268 h 502256"/>
                    <a:gd name="connsiteX0" fmla="*/ 178 w 1048146"/>
                    <a:gd name="connsiteY0" fmla="*/ 329268 h 502256"/>
                    <a:gd name="connsiteX1" fmla="*/ 69234 w 1048146"/>
                    <a:gd name="connsiteY1" fmla="*/ 129243 h 502256"/>
                    <a:gd name="connsiteX2" fmla="*/ 250209 w 1048146"/>
                    <a:gd name="connsiteY2" fmla="*/ 45899 h 502256"/>
                    <a:gd name="connsiteX3" fmla="*/ 350221 w 1048146"/>
                    <a:gd name="connsiteY3" fmla="*/ 5418 h 502256"/>
                    <a:gd name="connsiteX4" fmla="*/ 385940 w 1048146"/>
                    <a:gd name="connsiteY4" fmla="*/ 67330 h 502256"/>
                    <a:gd name="connsiteX5" fmla="*/ 490715 w 1048146"/>
                    <a:gd name="connsiteY5" fmla="*/ 129243 h 502256"/>
                    <a:gd name="connsiteX6" fmla="*/ 647878 w 1048146"/>
                    <a:gd name="connsiteY6" fmla="*/ 110193 h 502256"/>
                    <a:gd name="connsiteX7" fmla="*/ 685978 w 1048146"/>
                    <a:gd name="connsiteY7" fmla="*/ 24468 h 502256"/>
                    <a:gd name="connsiteX8" fmla="*/ 693121 w 1048146"/>
                    <a:gd name="connsiteY8" fmla="*/ 3037 h 502256"/>
                    <a:gd name="connsiteX9" fmla="*/ 921721 w 1048146"/>
                    <a:gd name="connsiteY9" fmla="*/ 79237 h 502256"/>
                    <a:gd name="connsiteX10" fmla="*/ 997921 w 1048146"/>
                    <a:gd name="connsiteY10" fmla="*/ 131624 h 502256"/>
                    <a:gd name="connsiteX11" fmla="*/ 1047928 w 1048146"/>
                    <a:gd name="connsiteY11" fmla="*/ 284024 h 502256"/>
                    <a:gd name="connsiteX12" fmla="*/ 978871 w 1048146"/>
                    <a:gd name="connsiteY12" fmla="*/ 360224 h 502256"/>
                    <a:gd name="connsiteX13" fmla="*/ 705027 w 1048146"/>
                    <a:gd name="connsiteY13" fmla="*/ 479287 h 502256"/>
                    <a:gd name="connsiteX14" fmla="*/ 416896 w 1048146"/>
                    <a:gd name="connsiteY14" fmla="*/ 493574 h 502256"/>
                    <a:gd name="connsiteX15" fmla="*/ 85903 w 1048146"/>
                    <a:gd name="connsiteY15" fmla="*/ 388798 h 502256"/>
                    <a:gd name="connsiteX16" fmla="*/ 178 w 1048146"/>
                    <a:gd name="connsiteY16" fmla="*/ 329268 h 502256"/>
                    <a:gd name="connsiteX0" fmla="*/ 178 w 1048146"/>
                    <a:gd name="connsiteY0" fmla="*/ 329268 h 502256"/>
                    <a:gd name="connsiteX1" fmla="*/ 69234 w 1048146"/>
                    <a:gd name="connsiteY1" fmla="*/ 129243 h 502256"/>
                    <a:gd name="connsiteX2" fmla="*/ 250209 w 1048146"/>
                    <a:gd name="connsiteY2" fmla="*/ 45899 h 502256"/>
                    <a:gd name="connsiteX3" fmla="*/ 350221 w 1048146"/>
                    <a:gd name="connsiteY3" fmla="*/ 5418 h 502256"/>
                    <a:gd name="connsiteX4" fmla="*/ 385940 w 1048146"/>
                    <a:gd name="connsiteY4" fmla="*/ 67330 h 502256"/>
                    <a:gd name="connsiteX5" fmla="*/ 490715 w 1048146"/>
                    <a:gd name="connsiteY5" fmla="*/ 129243 h 502256"/>
                    <a:gd name="connsiteX6" fmla="*/ 647878 w 1048146"/>
                    <a:gd name="connsiteY6" fmla="*/ 110193 h 502256"/>
                    <a:gd name="connsiteX7" fmla="*/ 685978 w 1048146"/>
                    <a:gd name="connsiteY7" fmla="*/ 24468 h 502256"/>
                    <a:gd name="connsiteX8" fmla="*/ 650258 w 1048146"/>
                    <a:gd name="connsiteY8" fmla="*/ 3037 h 502256"/>
                    <a:gd name="connsiteX9" fmla="*/ 921721 w 1048146"/>
                    <a:gd name="connsiteY9" fmla="*/ 79237 h 502256"/>
                    <a:gd name="connsiteX10" fmla="*/ 997921 w 1048146"/>
                    <a:gd name="connsiteY10" fmla="*/ 131624 h 502256"/>
                    <a:gd name="connsiteX11" fmla="*/ 1047928 w 1048146"/>
                    <a:gd name="connsiteY11" fmla="*/ 284024 h 502256"/>
                    <a:gd name="connsiteX12" fmla="*/ 978871 w 1048146"/>
                    <a:gd name="connsiteY12" fmla="*/ 360224 h 502256"/>
                    <a:gd name="connsiteX13" fmla="*/ 705027 w 1048146"/>
                    <a:gd name="connsiteY13" fmla="*/ 479287 h 502256"/>
                    <a:gd name="connsiteX14" fmla="*/ 416896 w 1048146"/>
                    <a:gd name="connsiteY14" fmla="*/ 493574 h 502256"/>
                    <a:gd name="connsiteX15" fmla="*/ 85903 w 1048146"/>
                    <a:gd name="connsiteY15" fmla="*/ 388798 h 502256"/>
                    <a:gd name="connsiteX16" fmla="*/ 178 w 1048146"/>
                    <a:gd name="connsiteY16" fmla="*/ 329268 h 502256"/>
                    <a:gd name="connsiteX0" fmla="*/ 178 w 1048146"/>
                    <a:gd name="connsiteY0" fmla="*/ 330389 h 503377"/>
                    <a:gd name="connsiteX1" fmla="*/ 69234 w 1048146"/>
                    <a:gd name="connsiteY1" fmla="*/ 130364 h 503377"/>
                    <a:gd name="connsiteX2" fmla="*/ 250209 w 1048146"/>
                    <a:gd name="connsiteY2" fmla="*/ 47020 h 503377"/>
                    <a:gd name="connsiteX3" fmla="*/ 350221 w 1048146"/>
                    <a:gd name="connsiteY3" fmla="*/ 6539 h 503377"/>
                    <a:gd name="connsiteX4" fmla="*/ 385940 w 1048146"/>
                    <a:gd name="connsiteY4" fmla="*/ 68451 h 503377"/>
                    <a:gd name="connsiteX5" fmla="*/ 490715 w 1048146"/>
                    <a:gd name="connsiteY5" fmla="*/ 130364 h 503377"/>
                    <a:gd name="connsiteX6" fmla="*/ 647878 w 1048146"/>
                    <a:gd name="connsiteY6" fmla="*/ 111314 h 503377"/>
                    <a:gd name="connsiteX7" fmla="*/ 643116 w 1048146"/>
                    <a:gd name="connsiteY7" fmla="*/ 20826 h 503377"/>
                    <a:gd name="connsiteX8" fmla="*/ 650258 w 1048146"/>
                    <a:gd name="connsiteY8" fmla="*/ 4158 h 503377"/>
                    <a:gd name="connsiteX9" fmla="*/ 921721 w 1048146"/>
                    <a:gd name="connsiteY9" fmla="*/ 80358 h 503377"/>
                    <a:gd name="connsiteX10" fmla="*/ 997921 w 1048146"/>
                    <a:gd name="connsiteY10" fmla="*/ 132745 h 503377"/>
                    <a:gd name="connsiteX11" fmla="*/ 1047928 w 1048146"/>
                    <a:gd name="connsiteY11" fmla="*/ 285145 h 503377"/>
                    <a:gd name="connsiteX12" fmla="*/ 978871 w 1048146"/>
                    <a:gd name="connsiteY12" fmla="*/ 361345 h 503377"/>
                    <a:gd name="connsiteX13" fmla="*/ 705027 w 1048146"/>
                    <a:gd name="connsiteY13" fmla="*/ 480408 h 503377"/>
                    <a:gd name="connsiteX14" fmla="*/ 416896 w 1048146"/>
                    <a:gd name="connsiteY14" fmla="*/ 494695 h 503377"/>
                    <a:gd name="connsiteX15" fmla="*/ 85903 w 1048146"/>
                    <a:gd name="connsiteY15" fmla="*/ 389919 h 503377"/>
                    <a:gd name="connsiteX16" fmla="*/ 178 w 1048146"/>
                    <a:gd name="connsiteY16" fmla="*/ 330389 h 503377"/>
                    <a:gd name="connsiteX0" fmla="*/ 178 w 1048146"/>
                    <a:gd name="connsiteY0" fmla="*/ 330389 h 503377"/>
                    <a:gd name="connsiteX1" fmla="*/ 69234 w 1048146"/>
                    <a:gd name="connsiteY1" fmla="*/ 130364 h 503377"/>
                    <a:gd name="connsiteX2" fmla="*/ 250209 w 1048146"/>
                    <a:gd name="connsiteY2" fmla="*/ 47020 h 503377"/>
                    <a:gd name="connsiteX3" fmla="*/ 383559 w 1048146"/>
                    <a:gd name="connsiteY3" fmla="*/ 6539 h 503377"/>
                    <a:gd name="connsiteX4" fmla="*/ 385940 w 1048146"/>
                    <a:gd name="connsiteY4" fmla="*/ 68451 h 503377"/>
                    <a:gd name="connsiteX5" fmla="*/ 490715 w 1048146"/>
                    <a:gd name="connsiteY5" fmla="*/ 130364 h 503377"/>
                    <a:gd name="connsiteX6" fmla="*/ 647878 w 1048146"/>
                    <a:gd name="connsiteY6" fmla="*/ 111314 h 503377"/>
                    <a:gd name="connsiteX7" fmla="*/ 643116 w 1048146"/>
                    <a:gd name="connsiteY7" fmla="*/ 20826 h 503377"/>
                    <a:gd name="connsiteX8" fmla="*/ 650258 w 1048146"/>
                    <a:gd name="connsiteY8" fmla="*/ 4158 h 503377"/>
                    <a:gd name="connsiteX9" fmla="*/ 921721 w 1048146"/>
                    <a:gd name="connsiteY9" fmla="*/ 80358 h 503377"/>
                    <a:gd name="connsiteX10" fmla="*/ 997921 w 1048146"/>
                    <a:gd name="connsiteY10" fmla="*/ 132745 h 503377"/>
                    <a:gd name="connsiteX11" fmla="*/ 1047928 w 1048146"/>
                    <a:gd name="connsiteY11" fmla="*/ 285145 h 503377"/>
                    <a:gd name="connsiteX12" fmla="*/ 978871 w 1048146"/>
                    <a:gd name="connsiteY12" fmla="*/ 361345 h 503377"/>
                    <a:gd name="connsiteX13" fmla="*/ 705027 w 1048146"/>
                    <a:gd name="connsiteY13" fmla="*/ 480408 h 503377"/>
                    <a:gd name="connsiteX14" fmla="*/ 416896 w 1048146"/>
                    <a:gd name="connsiteY14" fmla="*/ 494695 h 503377"/>
                    <a:gd name="connsiteX15" fmla="*/ 85903 w 1048146"/>
                    <a:gd name="connsiteY15" fmla="*/ 389919 h 503377"/>
                    <a:gd name="connsiteX16" fmla="*/ 178 w 1048146"/>
                    <a:gd name="connsiteY16" fmla="*/ 330389 h 50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48146" h="503377">
                      <a:moveTo>
                        <a:pt x="178" y="330389"/>
                      </a:moveTo>
                      <a:cubicBezTo>
                        <a:pt x="-2600" y="287130"/>
                        <a:pt x="27562" y="177592"/>
                        <a:pt x="69234" y="130364"/>
                      </a:cubicBezTo>
                      <a:cubicBezTo>
                        <a:pt x="110906" y="83136"/>
                        <a:pt x="197822" y="67658"/>
                        <a:pt x="250209" y="47020"/>
                      </a:cubicBezTo>
                      <a:cubicBezTo>
                        <a:pt x="302597" y="26383"/>
                        <a:pt x="360937" y="2967"/>
                        <a:pt x="383559" y="6539"/>
                      </a:cubicBezTo>
                      <a:cubicBezTo>
                        <a:pt x="406181" y="10111"/>
                        <a:pt x="368081" y="47814"/>
                        <a:pt x="385940" y="68451"/>
                      </a:cubicBezTo>
                      <a:cubicBezTo>
                        <a:pt x="403799" y="89088"/>
                        <a:pt x="447059" y="123220"/>
                        <a:pt x="490715" y="130364"/>
                      </a:cubicBezTo>
                      <a:cubicBezTo>
                        <a:pt x="534371" y="137508"/>
                        <a:pt x="622478" y="129570"/>
                        <a:pt x="647878" y="111314"/>
                      </a:cubicBezTo>
                      <a:cubicBezTo>
                        <a:pt x="673278" y="93058"/>
                        <a:pt x="642719" y="38685"/>
                        <a:pt x="643116" y="20826"/>
                      </a:cubicBezTo>
                      <a:cubicBezTo>
                        <a:pt x="643513" y="2967"/>
                        <a:pt x="603824" y="-5764"/>
                        <a:pt x="650258" y="4158"/>
                      </a:cubicBezTo>
                      <a:cubicBezTo>
                        <a:pt x="696692" y="14080"/>
                        <a:pt x="863777" y="58927"/>
                        <a:pt x="921721" y="80358"/>
                      </a:cubicBezTo>
                      <a:cubicBezTo>
                        <a:pt x="979665" y="101789"/>
                        <a:pt x="976887" y="98614"/>
                        <a:pt x="997921" y="132745"/>
                      </a:cubicBezTo>
                      <a:cubicBezTo>
                        <a:pt x="1018955" y="166876"/>
                        <a:pt x="1051103" y="247045"/>
                        <a:pt x="1047928" y="285145"/>
                      </a:cubicBezTo>
                      <a:cubicBezTo>
                        <a:pt x="1044753" y="323245"/>
                        <a:pt x="1036021" y="328801"/>
                        <a:pt x="978871" y="361345"/>
                      </a:cubicBezTo>
                      <a:cubicBezTo>
                        <a:pt x="921721" y="393889"/>
                        <a:pt x="798689" y="458183"/>
                        <a:pt x="705027" y="480408"/>
                      </a:cubicBezTo>
                      <a:cubicBezTo>
                        <a:pt x="611365" y="502633"/>
                        <a:pt x="518893" y="511364"/>
                        <a:pt x="416896" y="494695"/>
                      </a:cubicBezTo>
                      <a:cubicBezTo>
                        <a:pt x="314899" y="478026"/>
                        <a:pt x="155356" y="417303"/>
                        <a:pt x="85903" y="389919"/>
                      </a:cubicBezTo>
                      <a:cubicBezTo>
                        <a:pt x="16450" y="362535"/>
                        <a:pt x="2956" y="373648"/>
                        <a:pt x="178" y="33038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</p:grpSp>
      </p:grpSp>
      <p:grpSp>
        <p:nvGrpSpPr>
          <p:cNvPr id="93" name="Group 92"/>
          <p:cNvGrpSpPr/>
          <p:nvPr/>
        </p:nvGrpSpPr>
        <p:grpSpPr>
          <a:xfrm>
            <a:off x="-756592" y="3712710"/>
            <a:ext cx="1067145" cy="230757"/>
            <a:chOff x="-756592" y="3712710"/>
            <a:chExt cx="1067145" cy="230757"/>
          </a:xfrm>
        </p:grpSpPr>
        <p:sp>
          <p:nvSpPr>
            <p:cNvPr id="187" name="Rectangle 186"/>
            <p:cNvSpPr/>
            <p:nvPr/>
          </p:nvSpPr>
          <p:spPr>
            <a:xfrm>
              <a:off x="65126" y="3864994"/>
              <a:ext cx="245427" cy="78473"/>
            </a:xfrm>
            <a:prstGeom prst="rect">
              <a:avLst/>
            </a:prstGeom>
            <a:solidFill>
              <a:srgbClr val="F7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-756592" y="3712710"/>
              <a:ext cx="398552" cy="161483"/>
              <a:chOff x="3219421" y="2194431"/>
              <a:chExt cx="621106" cy="251656"/>
            </a:xfrm>
          </p:grpSpPr>
          <p:sp>
            <p:nvSpPr>
              <p:cNvPr id="189" name="圆角矩形 18"/>
              <p:cNvSpPr/>
              <p:nvPr/>
            </p:nvSpPr>
            <p:spPr>
              <a:xfrm>
                <a:off x="3219421" y="2265741"/>
                <a:ext cx="621106" cy="180346"/>
              </a:xfrm>
              <a:prstGeom prst="roundRect">
                <a:avLst>
                  <a:gd name="adj" fmla="val 33287"/>
                </a:avLst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" dirty="0" smtClean="0">
                    <a:latin typeface="Helvetica" pitchFamily="2" charset="0"/>
                  </a:rPr>
                  <a:t>Semi Final presentation</a:t>
                </a:r>
                <a:endParaRPr kumimoji="1" lang="zh-CN" altLang="en-US" sz="200" dirty="0">
                  <a:latin typeface="Helvetica" pitchFamily="2" charset="0"/>
                </a:endParaRPr>
              </a:p>
            </p:txBody>
          </p:sp>
          <p:sp>
            <p:nvSpPr>
              <p:cNvPr id="190" name="等腰三角形 30"/>
              <p:cNvSpPr/>
              <p:nvPr/>
            </p:nvSpPr>
            <p:spPr>
              <a:xfrm>
                <a:off x="3291430" y="2194431"/>
                <a:ext cx="72008" cy="72008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92" name="Group 191"/>
          <p:cNvGrpSpPr/>
          <p:nvPr/>
        </p:nvGrpSpPr>
        <p:grpSpPr>
          <a:xfrm>
            <a:off x="1922161" y="2914920"/>
            <a:ext cx="489605" cy="265888"/>
            <a:chOff x="81129" y="3854970"/>
            <a:chExt cx="489605" cy="265888"/>
          </a:xfrm>
        </p:grpSpPr>
        <p:sp>
          <p:nvSpPr>
            <p:cNvPr id="193" name="Rectangle 192"/>
            <p:cNvSpPr/>
            <p:nvPr/>
          </p:nvSpPr>
          <p:spPr>
            <a:xfrm>
              <a:off x="81129" y="3854970"/>
              <a:ext cx="406800" cy="126000"/>
            </a:xfrm>
            <a:prstGeom prst="rect">
              <a:avLst/>
            </a:prstGeom>
            <a:solidFill>
              <a:srgbClr val="F7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95877" y="3917985"/>
              <a:ext cx="474857" cy="202873"/>
              <a:chOff x="4547910" y="2514304"/>
              <a:chExt cx="740020" cy="316155"/>
            </a:xfrm>
          </p:grpSpPr>
          <p:sp>
            <p:nvSpPr>
              <p:cNvPr id="195" name="圆角矩形 18"/>
              <p:cNvSpPr/>
              <p:nvPr/>
            </p:nvSpPr>
            <p:spPr>
              <a:xfrm>
                <a:off x="4547910" y="2632865"/>
                <a:ext cx="740020" cy="197594"/>
              </a:xfrm>
              <a:prstGeom prst="roundRect">
                <a:avLst>
                  <a:gd name="adj" fmla="val 33287"/>
                </a:avLst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300" dirty="0" smtClean="0">
                    <a:latin typeface="Helvetica" pitchFamily="2" charset="0"/>
                  </a:rPr>
                  <a:t>Semi Final presentation</a:t>
                </a:r>
                <a:endParaRPr kumimoji="1" lang="zh-CN" altLang="en-US" sz="300" dirty="0">
                  <a:latin typeface="Helvetica" pitchFamily="2" charset="0"/>
                </a:endParaRPr>
              </a:p>
            </p:txBody>
          </p:sp>
          <p:sp>
            <p:nvSpPr>
              <p:cNvPr id="196" name="等腰三角形 30"/>
              <p:cNvSpPr/>
              <p:nvPr/>
            </p:nvSpPr>
            <p:spPr>
              <a:xfrm>
                <a:off x="4603021" y="2514304"/>
                <a:ext cx="119444" cy="138469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05982" y="2946133"/>
            <a:ext cx="489605" cy="265888"/>
            <a:chOff x="81129" y="3854970"/>
            <a:chExt cx="489605" cy="265888"/>
          </a:xfrm>
        </p:grpSpPr>
        <p:sp>
          <p:nvSpPr>
            <p:cNvPr id="198" name="Rectangle 197"/>
            <p:cNvSpPr/>
            <p:nvPr/>
          </p:nvSpPr>
          <p:spPr>
            <a:xfrm>
              <a:off x="81129" y="3854970"/>
              <a:ext cx="406800" cy="126000"/>
            </a:xfrm>
            <a:prstGeom prst="rect">
              <a:avLst/>
            </a:prstGeom>
            <a:solidFill>
              <a:srgbClr val="F7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95877" y="3917985"/>
              <a:ext cx="474857" cy="202873"/>
              <a:chOff x="4547910" y="2514304"/>
              <a:chExt cx="740020" cy="316155"/>
            </a:xfrm>
          </p:grpSpPr>
          <p:sp>
            <p:nvSpPr>
              <p:cNvPr id="200" name="圆角矩形 18"/>
              <p:cNvSpPr/>
              <p:nvPr/>
            </p:nvSpPr>
            <p:spPr>
              <a:xfrm>
                <a:off x="4547910" y="2632865"/>
                <a:ext cx="740020" cy="197594"/>
              </a:xfrm>
              <a:prstGeom prst="roundRect">
                <a:avLst>
                  <a:gd name="adj" fmla="val 33287"/>
                </a:avLst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300" dirty="0" smtClean="0">
                    <a:latin typeface="Helvetica" pitchFamily="2" charset="0"/>
                  </a:rPr>
                  <a:t>Semi </a:t>
                </a:r>
                <a:r>
                  <a:rPr kumimoji="1" lang="en-US" altLang="zh-CN" sz="300" dirty="0" err="1" smtClean="0">
                    <a:latin typeface="Helvetica" pitchFamily="2" charset="0"/>
                  </a:rPr>
                  <a:t>Finalpresentation</a:t>
                </a:r>
                <a:endParaRPr kumimoji="1" lang="zh-CN" altLang="en-US" sz="300" dirty="0">
                  <a:latin typeface="Helvetica" pitchFamily="2" charset="0"/>
                </a:endParaRPr>
              </a:p>
            </p:txBody>
          </p:sp>
          <p:sp>
            <p:nvSpPr>
              <p:cNvPr id="201" name="等腰三角形 30"/>
              <p:cNvSpPr/>
              <p:nvPr/>
            </p:nvSpPr>
            <p:spPr>
              <a:xfrm>
                <a:off x="4603021" y="2514304"/>
                <a:ext cx="119444" cy="138469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202" name="Group 201"/>
          <p:cNvGrpSpPr/>
          <p:nvPr/>
        </p:nvGrpSpPr>
        <p:grpSpPr>
          <a:xfrm>
            <a:off x="8965342" y="3366652"/>
            <a:ext cx="1197954" cy="576815"/>
            <a:chOff x="65126" y="3366652"/>
            <a:chExt cx="1197954" cy="576815"/>
          </a:xfrm>
        </p:grpSpPr>
        <p:sp>
          <p:nvSpPr>
            <p:cNvPr id="203" name="Rectangle 202"/>
            <p:cNvSpPr/>
            <p:nvPr/>
          </p:nvSpPr>
          <p:spPr>
            <a:xfrm>
              <a:off x="65126" y="3864994"/>
              <a:ext cx="245427" cy="78473"/>
            </a:xfrm>
            <a:prstGeom prst="rect">
              <a:avLst/>
            </a:prstGeom>
            <a:solidFill>
              <a:srgbClr val="F7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722815" y="3366652"/>
              <a:ext cx="540265" cy="282981"/>
              <a:chOff x="5524969" y="1655143"/>
              <a:chExt cx="841957" cy="441002"/>
            </a:xfrm>
          </p:grpSpPr>
          <p:sp>
            <p:nvSpPr>
              <p:cNvPr id="205" name="圆角矩形 18"/>
              <p:cNvSpPr/>
              <p:nvPr/>
            </p:nvSpPr>
            <p:spPr>
              <a:xfrm>
                <a:off x="5899769" y="1726453"/>
                <a:ext cx="467157" cy="369692"/>
              </a:xfrm>
              <a:prstGeom prst="roundRect">
                <a:avLst>
                  <a:gd name="adj" fmla="val 33287"/>
                </a:avLst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200" dirty="0" smtClean="0">
                    <a:latin typeface="Helvetica" pitchFamily="2" charset="0"/>
                  </a:rPr>
                  <a:t>Semi Final presentation</a:t>
                </a:r>
                <a:endParaRPr kumimoji="1" lang="zh-CN" altLang="en-US" sz="200" dirty="0">
                  <a:latin typeface="Helvetica" pitchFamily="2" charset="0"/>
                </a:endParaRPr>
              </a:p>
            </p:txBody>
          </p:sp>
          <p:sp>
            <p:nvSpPr>
              <p:cNvPr id="206" name="等腰三角形 30"/>
              <p:cNvSpPr/>
              <p:nvPr/>
            </p:nvSpPr>
            <p:spPr>
              <a:xfrm>
                <a:off x="5524969" y="1655143"/>
                <a:ext cx="191797" cy="147610"/>
              </a:xfrm>
              <a:prstGeom prst="triangle">
                <a:avLst>
                  <a:gd name="adj" fmla="val 100000"/>
                </a:avLst>
              </a:prstGeom>
              <a:solidFill>
                <a:schemeClr val="tx1">
                  <a:alpha val="64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174" name="矩形 173"/>
          <p:cNvSpPr/>
          <p:nvPr/>
        </p:nvSpPr>
        <p:spPr>
          <a:xfrm>
            <a:off x="185927" y="436022"/>
            <a:ext cx="248016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Task Manager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grpSp>
        <p:nvGrpSpPr>
          <p:cNvPr id="175" name="组 174"/>
          <p:cNvGrpSpPr/>
          <p:nvPr/>
        </p:nvGrpSpPr>
        <p:grpSpPr>
          <a:xfrm>
            <a:off x="3779911" y="3316090"/>
            <a:ext cx="1643315" cy="1623247"/>
            <a:chOff x="3643627" y="3181470"/>
            <a:chExt cx="1779600" cy="1757868"/>
          </a:xfrm>
        </p:grpSpPr>
        <p:grpSp>
          <p:nvGrpSpPr>
            <p:cNvPr id="176" name="组 175"/>
            <p:cNvGrpSpPr/>
            <p:nvPr/>
          </p:nvGrpSpPr>
          <p:grpSpPr>
            <a:xfrm>
              <a:off x="4976171" y="3889534"/>
              <a:ext cx="447056" cy="921204"/>
              <a:chOff x="4499992" y="2407677"/>
              <a:chExt cx="864097" cy="1318198"/>
            </a:xfrm>
          </p:grpSpPr>
          <p:sp>
            <p:nvSpPr>
              <p:cNvPr id="186" name="Rectangle 11"/>
              <p:cNvSpPr/>
              <p:nvPr/>
            </p:nvSpPr>
            <p:spPr>
              <a:xfrm>
                <a:off x="4499993" y="2407677"/>
                <a:ext cx="864096" cy="1318198"/>
              </a:xfrm>
              <a:prstGeom prst="rect">
                <a:avLst/>
              </a:prstGeom>
              <a:solidFill>
                <a:srgbClr val="E1E1E1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700" dirty="0" smtClean="0">
                    <a:solidFill>
                      <a:srgbClr val="959995"/>
                    </a:solidFill>
                    <a:latin typeface="Helvetica Neue Light"/>
                    <a:cs typeface="Helvetica Neue Light"/>
                  </a:rPr>
                  <a:t>CCA</a:t>
                </a:r>
                <a:endParaRPr lang="en-SG" sz="700" dirty="0">
                  <a:solidFill>
                    <a:srgbClr val="959995"/>
                  </a:solidFill>
                  <a:latin typeface="Helvetica Neue Light"/>
                  <a:cs typeface="Helvetica Neue Light"/>
                </a:endParaRPr>
              </a:p>
            </p:txBody>
          </p:sp>
          <p:cxnSp>
            <p:nvCxnSpPr>
              <p:cNvPr id="191" name="直线连接符 190"/>
              <p:cNvCxnSpPr/>
              <p:nvPr/>
            </p:nvCxnSpPr>
            <p:spPr>
              <a:xfrm>
                <a:off x="4499992" y="2407677"/>
                <a:ext cx="0" cy="1318198"/>
              </a:xfrm>
              <a:prstGeom prst="line">
                <a:avLst/>
              </a:prstGeom>
              <a:ln w="57150" cmpd="sng">
                <a:solidFill>
                  <a:srgbClr val="1BC4B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矩形 176"/>
            <p:cNvSpPr/>
            <p:nvPr/>
          </p:nvSpPr>
          <p:spPr>
            <a:xfrm>
              <a:off x="3657186" y="3181470"/>
              <a:ext cx="1754019" cy="1757868"/>
            </a:xfrm>
            <a:prstGeom prst="rect">
              <a:avLst/>
            </a:prstGeom>
            <a:solidFill>
              <a:srgbClr val="F7F8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3657134" y="3181470"/>
              <a:ext cx="1766093" cy="424853"/>
            </a:xfrm>
            <a:prstGeom prst="rect">
              <a:avLst/>
            </a:prstGeom>
            <a:solidFill>
              <a:srgbClr val="F700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3643627" y="3329324"/>
              <a:ext cx="1144397" cy="283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 smtClean="0">
                  <a:solidFill>
                    <a:srgbClr val="F7F8FE"/>
                  </a:solidFill>
                  <a:latin typeface="Helvetica Neue Light"/>
                  <a:cs typeface="Helvetica Neue Light"/>
                </a:rPr>
                <a:t>Semifinal  </a:t>
              </a:r>
              <a:endParaRPr kumimoji="1" lang="zh-CN" altLang="en-US" sz="1100" dirty="0">
                <a:solidFill>
                  <a:srgbClr val="F7F8FE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80" name="图片 179" descr="clock61.pn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hotocopy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612" y="3691266"/>
              <a:ext cx="180000" cy="180000"/>
            </a:xfrm>
            <a:prstGeom prst="rect">
              <a:avLst/>
            </a:prstGeom>
          </p:spPr>
        </p:pic>
        <p:pic>
          <p:nvPicPr>
            <p:cNvPr id="181" name="图片 180" descr="notes26.png"/>
            <p:cNvPicPr>
              <a:picLocks noChangeAspect="1"/>
            </p:cNvPicPr>
            <p:nvPr/>
          </p:nvPicPr>
          <p:blipFill>
            <a:blip r:embed="rId16">
              <a:grayscl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Photocopy/>
                      </a14:imgEffect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612" y="4113096"/>
              <a:ext cx="180000" cy="180000"/>
            </a:xfrm>
            <a:prstGeom prst="rect">
              <a:avLst/>
            </a:prstGeom>
          </p:spPr>
        </p:pic>
        <p:pic>
          <p:nvPicPr>
            <p:cNvPr id="182" name="图片 181" descr="multiple25.png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612" y="4545144"/>
              <a:ext cx="180000" cy="180000"/>
            </a:xfrm>
            <a:prstGeom prst="rect">
              <a:avLst/>
            </a:prstGeom>
          </p:spPr>
        </p:pic>
        <p:sp>
          <p:nvSpPr>
            <p:cNvPr id="183" name="文本框 182"/>
            <p:cNvSpPr txBox="1"/>
            <p:nvPr/>
          </p:nvSpPr>
          <p:spPr>
            <a:xfrm>
              <a:off x="4010844" y="3654308"/>
              <a:ext cx="1065469" cy="26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 smtClean="0"/>
                <a:t>2359 10 Apr Fri </a:t>
              </a:r>
              <a:endParaRPr kumimoji="1" lang="zh-CN" altLang="en-US" sz="1000" dirty="0"/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4010844" y="4005064"/>
              <a:ext cx="1281236" cy="43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 smtClean="0"/>
                <a:t>JIAYOU ONE MORE DAY!</a:t>
              </a:r>
              <a:endParaRPr kumimoji="1" lang="zh-CN" altLang="en-US" sz="1000" dirty="0"/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4010844" y="4515657"/>
              <a:ext cx="1281236" cy="266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 smtClean="0"/>
                <a:t>YIC Ideal Gas</a:t>
              </a:r>
              <a:endParaRPr kumimoji="1" lang="zh-CN" altLang="en-US" sz="1000" dirty="0"/>
            </a:p>
          </p:txBody>
        </p:sp>
      </p:grpSp>
      <p:sp>
        <p:nvSpPr>
          <p:cNvPr id="207" name="Oval 12"/>
          <p:cNvSpPr/>
          <p:nvPr/>
        </p:nvSpPr>
        <p:spPr>
          <a:xfrm>
            <a:off x="4658938" y="2384691"/>
            <a:ext cx="135632" cy="135632"/>
          </a:xfrm>
          <a:prstGeom prst="ellipse">
            <a:avLst/>
          </a:prstGeom>
          <a:noFill/>
          <a:ln w="9525">
            <a:solidFill>
              <a:srgbClr val="FFC000"/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3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285000" y="28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xit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5" dur="1000" fill="hold"/>
                                            <p:tgtEl>
                                              <p:spTgt spid="16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29" dur="1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47" dur="1000" fill="hold"/>
                                            <p:tgtEl>
                                              <p:spTgt spid="12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1" dur="100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5" dur="1000" fill="hold"/>
                                            <p:tgtEl>
                                              <p:spTgt spid="1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59" dur="1000" fill="hold"/>
                                            <p:tgtEl>
                                              <p:spTgt spid="1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5" dur="3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7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9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1" dur="3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fill="hold" nodeType="withEffect" p14:presetBounceEnd="100000">
                                      <p:stCondLst>
                                        <p:cond delay="17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01" dur="10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10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fill="hold" nodeType="withEffect" p14:presetBounceEnd="100000">
                                      <p:stCondLst>
                                        <p:cond delay="20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11" dur="1000" fill="hold"/>
                                            <p:tgtEl>
                                              <p:spTgt spid="19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10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fill="hold" nodeType="withEffect" p14:presetBounceEnd="100000">
                                      <p:stCondLst>
                                        <p:cond delay="23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21" dur="1000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10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fill="hold" nodeType="withEffect" p14:presetBounceEnd="100000">
                                      <p:stCondLst>
                                        <p:cond delay="2800"/>
                                      </p:stCondLst>
                                      <p:childTnLst>
                                        <p:animScale p14:bounceEnd="100000">
                                          <p:cBhvr>
                                            <p:cTn id="131" dur="1000" fill="hold"/>
                                            <p:tgtEl>
                                              <p:spTgt spid="20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13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500" fill="hold"/>
                                            <p:tgtEl>
                                              <p:spTgt spid="207"/>
                                            </p:tgtEl>
                                          </p:cBhvr>
                                          <p:by x="285000" y="28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41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4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103" grpId="1" animBg="1"/>
          <p:bldP spid="107" grpId="0" animBg="1"/>
          <p:bldP spid="107" grpId="1" animBg="1"/>
          <p:bldP spid="109" grpId="0" animBg="1"/>
          <p:bldP spid="109" grpId="1" animBg="1"/>
          <p:bldP spid="111" grpId="0" animBg="1"/>
          <p:bldP spid="111" grpId="1" animBg="1"/>
          <p:bldP spid="19" grpId="0" animBg="1"/>
          <p:bldP spid="19" grpId="1" animBg="1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285000" y="28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xit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0" fill="hold"/>
                                            <p:tgtEl>
                                              <p:spTgt spid="16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0" fill="hold"/>
                                            <p:tgtEl>
                                              <p:spTgt spid="121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000" fill="hold"/>
                                            <p:tgtEl>
                                              <p:spTgt spid="134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14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0" fill="hold"/>
                                            <p:tgtEl>
                                              <p:spTgt spid="155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5" dur="3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7" dur="3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9" dur="30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1" dur="3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1000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10" presetClass="exit" presetSubtype="0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000" fill="hold"/>
                                            <p:tgtEl>
                                              <p:spTgt spid="19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10" presetClass="exit" presetSubtype="0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" presetID="10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1000" fill="hold"/>
                                            <p:tgtEl>
                                              <p:spTgt spid="197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10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6" presetClass="emp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Scale>
                                          <p:cBhvr>
                                            <p:cTn id="131" dur="1000" fill="hold"/>
                                            <p:tgtEl>
                                              <p:spTgt spid="202"/>
                                            </p:tgtEl>
                                          </p:cBhvr>
                                          <p:by x="101000" y="10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13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6" presetClass="emph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Scale>
                                          <p:cBhvr>
                                            <p:cTn id="136" dur="500" fill="hold"/>
                                            <p:tgtEl>
                                              <p:spTgt spid="207"/>
                                            </p:tgtEl>
                                          </p:cBhvr>
                                          <p:by x="285000" y="28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41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3" dur="500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44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 animBg="1"/>
          <p:bldP spid="103" grpId="1" animBg="1"/>
          <p:bldP spid="107" grpId="0" animBg="1"/>
          <p:bldP spid="107" grpId="1" animBg="1"/>
          <p:bldP spid="109" grpId="0" animBg="1"/>
          <p:bldP spid="109" grpId="1" animBg="1"/>
          <p:bldP spid="111" grpId="0" animBg="1"/>
          <p:bldP spid="111" grpId="1" animBg="1"/>
          <p:bldP spid="19" grpId="0" animBg="1"/>
          <p:bldP spid="19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0" y="27384"/>
            <a:ext cx="2807800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516216" y="0"/>
            <a:ext cx="2697434" cy="6858000"/>
          </a:xfrm>
          <a:prstGeom prst="rect">
            <a:avLst/>
          </a:prstGeom>
          <a:solidFill>
            <a:srgbClr val="262C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15395" y="436022"/>
            <a:ext cx="26212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Event Manager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3" name="图片 2" descr="Screen Shot 2015-04-04 at 7.08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016" y="619598"/>
            <a:ext cx="3151400" cy="5617714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2150898" y="-799675"/>
            <a:ext cx="4797366" cy="8404431"/>
            <a:chOff x="2147841" y="-799675"/>
            <a:chExt cx="4797366" cy="8404431"/>
          </a:xfrm>
        </p:grpSpPr>
        <p:pic>
          <p:nvPicPr>
            <p:cNvPr id="4" name="内容占位符 4" descr="iphone5-vertical.png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BCBCBC"/>
                </a:clrFrom>
                <a:clrTo>
                  <a:srgbClr val="BCBCB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3000" y1="35944" x2="13000" y2="35944"/>
                          <a14:backgroundMark x1="50850" y1="30861" x2="50850" y2="30861"/>
                          <a14:backgroundMark x1="47350" y1="38361" x2="47350" y2="38361"/>
                          <a14:backgroundMark x1="18650" y1="18556" x2="82150" y2="18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" t="2427" r="3268" b="3240"/>
            <a:stretch/>
          </p:blipFill>
          <p:spPr>
            <a:xfrm>
              <a:off x="2147841" y="-799675"/>
              <a:ext cx="4797366" cy="840443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3154571" y="4581128"/>
            <a:ext cx="2971472" cy="1518898"/>
            <a:chOff x="3156521" y="4581128"/>
            <a:chExt cx="2971472" cy="1518898"/>
          </a:xfrm>
        </p:grpSpPr>
        <p:sp>
          <p:nvSpPr>
            <p:cNvPr id="44" name="圆角矩形 43"/>
            <p:cNvSpPr/>
            <p:nvPr/>
          </p:nvSpPr>
          <p:spPr>
            <a:xfrm>
              <a:off x="3156521" y="5648011"/>
              <a:ext cx="2971472" cy="452015"/>
            </a:xfrm>
            <a:prstGeom prst="roundRect">
              <a:avLst>
                <a:gd name="adj" fmla="val 12812"/>
              </a:avLst>
            </a:prstGeom>
            <a:solidFill>
              <a:srgbClr val="F7F8FE">
                <a:alpha val="8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u="sng" dirty="0" smtClean="0">
                  <a:solidFill>
                    <a:srgbClr val="5483D5"/>
                  </a:solidFill>
                  <a:latin typeface="Helvetica Neue"/>
                  <a:cs typeface="Helvetica Neue"/>
                </a:rPr>
                <a:t>Cancel</a:t>
              </a:r>
              <a:endParaRPr kumimoji="1" lang="zh-CN" altLang="en-US" u="sng" dirty="0">
                <a:solidFill>
                  <a:srgbClr val="5483D5"/>
                </a:solidFill>
                <a:latin typeface="Helvetica Neue"/>
                <a:cs typeface="Helvetica Neue"/>
              </a:endParaRPr>
            </a:p>
          </p:txBody>
        </p:sp>
        <p:grpSp>
          <p:nvGrpSpPr>
            <p:cNvPr id="19" name="组 18"/>
            <p:cNvGrpSpPr/>
            <p:nvPr/>
          </p:nvGrpSpPr>
          <p:grpSpPr>
            <a:xfrm>
              <a:off x="3156521" y="4581128"/>
              <a:ext cx="2971472" cy="947687"/>
              <a:chOff x="3156521" y="4581128"/>
              <a:chExt cx="2971472" cy="947687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3156521" y="4581128"/>
                <a:ext cx="2971472" cy="947687"/>
              </a:xfrm>
              <a:prstGeom prst="roundRect">
                <a:avLst>
                  <a:gd name="adj" fmla="val 3446"/>
                </a:avLst>
              </a:prstGeom>
              <a:solidFill>
                <a:srgbClr val="F7F8FE">
                  <a:alpha val="9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7" name="Straight Connector 13"/>
              <p:cNvCxnSpPr/>
              <p:nvPr/>
            </p:nvCxnSpPr>
            <p:spPr>
              <a:xfrm>
                <a:off x="3209284" y="5060045"/>
                <a:ext cx="2918709" cy="0"/>
              </a:xfrm>
              <a:prstGeom prst="line">
                <a:avLst/>
              </a:prstGeom>
              <a:ln w="12700">
                <a:solidFill>
                  <a:srgbClr val="E4E4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hlinkClick r:id="rId6" action="ppaction://hlinksldjump"/>
              </p:cNvPr>
              <p:cNvSpPr txBox="1"/>
              <p:nvPr/>
            </p:nvSpPr>
            <p:spPr>
              <a:xfrm>
                <a:off x="3563888" y="4643844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u="sng" dirty="0">
                    <a:solidFill>
                      <a:srgbClr val="5483D5"/>
                    </a:solidFill>
                    <a:latin typeface="Helvetica Neue"/>
                    <a:cs typeface="Helvetica Neue"/>
                  </a:rPr>
                  <a:t>New task</a:t>
                </a:r>
                <a:endParaRPr kumimoji="1" lang="zh-CN" altLang="en-US" u="sng" dirty="0">
                  <a:solidFill>
                    <a:srgbClr val="5483D5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8" name="文本框 47">
                <a:hlinkClick r:id="rId7" action="ppaction://hlinksldjump"/>
              </p:cNvPr>
              <p:cNvSpPr txBox="1"/>
              <p:nvPr/>
            </p:nvSpPr>
            <p:spPr>
              <a:xfrm>
                <a:off x="3584222" y="5072622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u="sng" dirty="0">
                    <a:solidFill>
                      <a:srgbClr val="5483D5"/>
                    </a:solidFill>
                    <a:latin typeface="Helvetica Neue"/>
                    <a:cs typeface="Helvetica Neue"/>
                  </a:rPr>
                  <a:t>New </a:t>
                </a:r>
                <a:r>
                  <a:rPr kumimoji="1" lang="en-US" altLang="zh-CN" u="sng" dirty="0" smtClean="0">
                    <a:solidFill>
                      <a:srgbClr val="5483D5"/>
                    </a:solidFill>
                    <a:latin typeface="Helvetica Neue"/>
                    <a:cs typeface="Helvetica Neue"/>
                  </a:rPr>
                  <a:t>event</a:t>
                </a:r>
                <a:endParaRPr kumimoji="1" lang="zh-CN" altLang="en-US" u="sng" dirty="0">
                  <a:solidFill>
                    <a:srgbClr val="5483D5"/>
                  </a:solidFill>
                  <a:latin typeface="Helvetica Neue"/>
                  <a:cs typeface="Helvetica Neue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167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C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51751" y="620696"/>
            <a:ext cx="3168000" cy="5616616"/>
          </a:xfrm>
          <a:prstGeom prst="rect">
            <a:avLst/>
          </a:prstGeom>
          <a:solidFill>
            <a:srgbClr val="F7F8FE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2" name="图片 2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88" b="95108"/>
          <a:stretch/>
        </p:blipFill>
        <p:spPr bwMode="auto">
          <a:xfrm>
            <a:off x="3069758" y="625280"/>
            <a:ext cx="983848" cy="27473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矩形 24"/>
          <p:cNvSpPr/>
          <p:nvPr/>
        </p:nvSpPr>
        <p:spPr>
          <a:xfrm>
            <a:off x="115395" y="436022"/>
            <a:ext cx="26212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rgbClr val="F7F8FE"/>
                </a:solidFill>
                <a:latin typeface="Helvetica Neue Bold Condensed"/>
                <a:ea typeface="+mj-ea"/>
                <a:cs typeface="Helvetica Neue Bold Condensed"/>
              </a:rPr>
              <a:t>Event Manager</a:t>
            </a:r>
            <a:endParaRPr kumimoji="1" lang="zh-CN" altLang="en-US" sz="3200" dirty="0">
              <a:solidFill>
                <a:srgbClr val="F7F8FE"/>
              </a:solidFill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9" r="74" b="95108"/>
          <a:stretch/>
        </p:blipFill>
        <p:spPr bwMode="auto">
          <a:xfrm>
            <a:off x="4115688" y="625281"/>
            <a:ext cx="2104063" cy="2747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13"/>
          <p:cNvSpPr/>
          <p:nvPr/>
        </p:nvSpPr>
        <p:spPr>
          <a:xfrm>
            <a:off x="3560928" y="4191019"/>
            <a:ext cx="2592288" cy="472139"/>
          </a:xfrm>
          <a:prstGeom prst="rect">
            <a:avLst/>
          </a:prstGeom>
          <a:solidFill>
            <a:srgbClr val="55CAE3">
              <a:alpha val="7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 smtClean="0"/>
              <a:t>Add note</a:t>
            </a:r>
            <a:endParaRPr kumimoji="1"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3560928" y="3336946"/>
            <a:ext cx="2592288" cy="472139"/>
          </a:xfrm>
          <a:prstGeom prst="rect">
            <a:avLst/>
          </a:prstGeom>
          <a:solidFill>
            <a:srgbClr val="1BC4BA">
              <a:alpha val="7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 smtClean="0"/>
              <a:t>Location</a:t>
            </a:r>
            <a:endParaRPr kumimoji="1" lang="zh-CN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3560928" y="2482873"/>
            <a:ext cx="2592288" cy="472139"/>
          </a:xfrm>
          <a:prstGeom prst="rect">
            <a:avLst/>
          </a:prstGeom>
          <a:solidFill>
            <a:srgbClr val="EC6B4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 smtClean="0"/>
              <a:t>Time</a:t>
            </a:r>
            <a:endParaRPr kumimoji="1"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3560928" y="1628800"/>
            <a:ext cx="2592288" cy="472139"/>
          </a:xfrm>
          <a:prstGeom prst="rect">
            <a:avLst/>
          </a:prstGeom>
          <a:solidFill>
            <a:srgbClr val="E4696C">
              <a:alpha val="7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M</a:t>
            </a:r>
            <a:r>
              <a:rPr kumimoji="1" lang="en-US" altLang="zh-CN" sz="1200" dirty="0" smtClean="0">
                <a:solidFill>
                  <a:schemeClr val="bg1"/>
                </a:solidFill>
              </a:rPr>
              <a:t>embers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12" name="图片 11" descr="multiple25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4696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88" y="1688904"/>
            <a:ext cx="288000" cy="288000"/>
          </a:xfrm>
          <a:prstGeom prst="rect">
            <a:avLst/>
          </a:prstGeom>
        </p:spPr>
      </p:pic>
      <p:pic>
        <p:nvPicPr>
          <p:cNvPr id="7" name="图片 6" descr="appointment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EA5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67" y="5152345"/>
            <a:ext cx="283386" cy="283386"/>
          </a:xfrm>
          <a:prstGeom prst="rect">
            <a:avLst/>
          </a:prstGeom>
        </p:spPr>
      </p:pic>
      <p:pic>
        <p:nvPicPr>
          <p:cNvPr id="9" name="图片 8" descr="facebook30.png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1BC4B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74" y="3420624"/>
            <a:ext cx="288000" cy="288000"/>
          </a:xfrm>
          <a:prstGeom prst="rect">
            <a:avLst/>
          </a:prstGeom>
        </p:spPr>
      </p:pic>
      <p:pic>
        <p:nvPicPr>
          <p:cNvPr id="8" name="图片 7" descr="clock61.png"/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EC6B4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88" y="2554764"/>
            <a:ext cx="288000" cy="288000"/>
          </a:xfrm>
          <a:prstGeom prst="rect">
            <a:avLst/>
          </a:prstGeom>
        </p:spPr>
      </p:pic>
      <p:pic>
        <p:nvPicPr>
          <p:cNvPr id="13" name="图片 12" descr="notes26.png"/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55CAE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74" y="4286484"/>
            <a:ext cx="288000" cy="288000"/>
          </a:xfrm>
          <a:prstGeom prst="rect">
            <a:avLst/>
          </a:prstGeom>
        </p:spPr>
      </p:pic>
      <p:grpSp>
        <p:nvGrpSpPr>
          <p:cNvPr id="21" name="组 20"/>
          <p:cNvGrpSpPr/>
          <p:nvPr/>
        </p:nvGrpSpPr>
        <p:grpSpPr>
          <a:xfrm>
            <a:off x="3560928" y="5045091"/>
            <a:ext cx="2592288" cy="472141"/>
            <a:chOff x="3563888" y="5333123"/>
            <a:chExt cx="2592288" cy="472141"/>
          </a:xfrm>
        </p:grpSpPr>
        <p:pic>
          <p:nvPicPr>
            <p:cNvPr id="3" name="图片 2" descr="Screen Shot 2015-02-06 at 12.31.59 a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563888" y="5333123"/>
              <a:ext cx="2592288" cy="472141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563888" y="5410091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FFFFFF"/>
                  </a:solidFill>
                </a:rPr>
                <a:t>Urgency</a:t>
              </a:r>
              <a:endParaRPr kumimoji="1" lang="zh-CN" altLang="en-US" sz="1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1" name="图片 30" descr="cross108.png"/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667A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45" y="3282220"/>
            <a:ext cx="180000" cy="180000"/>
          </a:xfrm>
          <a:prstGeom prst="rect">
            <a:avLst/>
          </a:prstGeom>
        </p:spPr>
      </p:pic>
      <p:pic>
        <p:nvPicPr>
          <p:cNvPr id="33" name="图片 32" descr="circle108.png"/>
          <p:cNvPicPr>
            <a:picLocks noChangeAspect="1"/>
          </p:cNvPicPr>
          <p:nvPr/>
        </p:nvPicPr>
        <p:blipFill>
          <a:blip r:embed="rId17">
            <a:duotone>
              <a:prstClr val="black"/>
              <a:srgbClr val="667A9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430" y="3282220"/>
            <a:ext cx="180000" cy="180000"/>
          </a:xfrm>
          <a:prstGeom prst="rect">
            <a:avLst/>
          </a:prstGeom>
        </p:spPr>
      </p:pic>
      <p:cxnSp>
        <p:nvCxnSpPr>
          <p:cNvPr id="34" name="Straight Connector 36"/>
          <p:cNvCxnSpPr/>
          <p:nvPr/>
        </p:nvCxnSpPr>
        <p:spPr>
          <a:xfrm>
            <a:off x="3075515" y="1226614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93"/>
          <p:cNvSpPr txBox="1"/>
          <p:nvPr/>
        </p:nvSpPr>
        <p:spPr>
          <a:xfrm>
            <a:off x="3599357" y="935142"/>
            <a:ext cx="2118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Helvetica" pitchFamily="2" charset="0"/>
              </a:rPr>
              <a:t>New</a:t>
            </a:r>
            <a:r>
              <a:rPr lang="en-US" sz="1100" dirty="0" smtClean="0">
                <a:solidFill>
                  <a:srgbClr val="959995"/>
                </a:solidFill>
                <a:latin typeface="Helvetica Neue Light"/>
                <a:cs typeface="Helvetica Neue Light"/>
              </a:rPr>
              <a:t> </a:t>
            </a:r>
            <a:r>
              <a:rPr lang="en-US" sz="1100" b="1" dirty="0">
                <a:latin typeface="Helvetica" pitchFamily="2" charset="0"/>
              </a:rPr>
              <a:t>Event</a:t>
            </a:r>
            <a:endParaRPr lang="en-SG" sz="1100" b="1" dirty="0">
              <a:latin typeface="Helvetica" pitchFamily="2" charset="0"/>
            </a:endParaRPr>
          </a:p>
        </p:txBody>
      </p:sp>
      <p:cxnSp>
        <p:nvCxnSpPr>
          <p:cNvPr id="39" name="Straight Connector 22"/>
          <p:cNvCxnSpPr/>
          <p:nvPr/>
        </p:nvCxnSpPr>
        <p:spPr>
          <a:xfrm>
            <a:off x="3075515" y="1234252"/>
            <a:ext cx="31442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5">
            <a:hlinkClick r:id="rId19" action="ppaction://hlinksldjump"/>
          </p:cNvPr>
          <p:cNvSpPr txBox="1"/>
          <p:nvPr/>
        </p:nvSpPr>
        <p:spPr>
          <a:xfrm>
            <a:off x="5675317" y="924872"/>
            <a:ext cx="557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latin typeface="Helvetica" pitchFamily="2" charset="0"/>
              </a:rPr>
              <a:t>Add</a:t>
            </a:r>
            <a:endParaRPr lang="en-SG" sz="1100" b="1" dirty="0">
              <a:latin typeface="Helvetica" pitchFamily="2" charset="0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2147841" y="-799675"/>
            <a:ext cx="4797366" cy="8404431"/>
            <a:chOff x="2147841" y="-799675"/>
            <a:chExt cx="4797366" cy="8404431"/>
          </a:xfrm>
        </p:grpSpPr>
        <p:pic>
          <p:nvPicPr>
            <p:cNvPr id="4" name="内容占位符 4" descr="iphone5-vertical.png"/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BCBCBC"/>
                </a:clrFrom>
                <a:clrTo>
                  <a:srgbClr val="BCBCB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0" r="100000">
                          <a14:foregroundMark x1="13000" y1="35944" x2="13000" y2="35944"/>
                          <a14:backgroundMark x1="50850" y1="30861" x2="50850" y2="30861"/>
                          <a14:backgroundMark x1="47350" y1="38361" x2="47350" y2="38361"/>
                          <a14:backgroundMark x1="18650" y1="18556" x2="82150" y2="18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" t="2427" r="3268" b="3240"/>
            <a:stretch/>
          </p:blipFill>
          <p:spPr>
            <a:xfrm>
              <a:off x="2147841" y="-799675"/>
              <a:ext cx="4797366" cy="840443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3069758" y="620696"/>
              <a:ext cx="3149993" cy="5616616"/>
            </a:xfrm>
            <a:prstGeom prst="rect">
              <a:avLst/>
            </a:prstGeom>
            <a:noFill/>
            <a:ln>
              <a:solidFill>
                <a:srgbClr val="80808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" name="TextBox 96"/>
          <p:cNvSpPr txBox="1"/>
          <p:nvPr/>
        </p:nvSpPr>
        <p:spPr>
          <a:xfrm>
            <a:off x="3075515" y="909810"/>
            <a:ext cx="845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  <a:latin typeface="Helvetica" pitchFamily="2" charset="0"/>
              </a:rPr>
              <a:t>Cancel</a:t>
            </a:r>
            <a:endParaRPr lang="en-SG" sz="1100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27" name="图片 26" descr="close40.png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>
            <a:biLevel thresh="25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CrisscrossEtching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31296" y="2643928"/>
            <a:ext cx="173025" cy="173025"/>
          </a:xfrm>
          <a:prstGeom prst="rect">
            <a:avLst/>
          </a:prstGeom>
        </p:spPr>
      </p:pic>
      <p:pic>
        <p:nvPicPr>
          <p:cNvPr id="26" name="图片 25" descr="close40.png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3">
            <a:biLevel thresh="25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CrisscrossEtching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731295" y="1768043"/>
            <a:ext cx="173025" cy="1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39068"/>
      </p:ext>
    </p:extLst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1253</Words>
  <Application>Microsoft Macintosh PowerPoint</Application>
  <PresentationFormat>全屏显示(4:3)</PresentationFormat>
  <Paragraphs>592</Paragraphs>
  <Slides>42</Slides>
  <Notes>37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</vt:lpstr>
      <vt:lpstr>Together, We Make Our Lives Simpler</vt:lpstr>
      <vt:lpstr>Our team</vt:lpstr>
      <vt:lpstr>Overview</vt:lpstr>
      <vt:lpstr>Pain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Customer Acquisition (Plan A)</vt:lpstr>
      <vt:lpstr>Customer Acquisition (Plan B)</vt:lpstr>
      <vt:lpstr>Customer Acquisition (Plan C)</vt:lpstr>
      <vt:lpstr>Pricing Table</vt:lpstr>
      <vt:lpstr>Revenue strategies</vt:lpstr>
      <vt:lpstr>PowerPoint 演示文稿</vt:lpstr>
      <vt:lpstr>PowerPoint 演示文稿</vt:lpstr>
      <vt:lpstr>Annual Revenue</vt:lpstr>
      <vt:lpstr>Budget (S$)</vt:lpstr>
      <vt:lpstr>Profits (S$)</vt:lpstr>
      <vt:lpstr>Timeline</vt:lpstr>
      <vt:lpstr>Timeline</vt:lpstr>
      <vt:lpstr>Timeline</vt:lpstr>
      <vt:lpstr>Future Expansion</vt:lpstr>
      <vt:lpstr>Internationalization</vt:lpstr>
      <vt:lpstr>Market Analysis of China</vt:lpstr>
      <vt:lpstr>Competitive Position in China</vt:lpstr>
      <vt:lpstr>PowerPoint 演示文稿</vt:lpstr>
      <vt:lpstr>Market Analysis of China</vt:lpstr>
      <vt:lpstr>Operational Plan</vt:lpstr>
      <vt:lpstr>Partner Development</vt:lpstr>
      <vt:lpstr>Address clear, unmet, large market demand</vt:lpstr>
      <vt:lpstr>Together, We Make Our Lives Simpler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佳玟 余</dc:creator>
  <cp:lastModifiedBy>佳玟 余</cp:lastModifiedBy>
  <cp:revision>110</cp:revision>
  <dcterms:created xsi:type="dcterms:W3CDTF">2015-03-27T16:44:41Z</dcterms:created>
  <dcterms:modified xsi:type="dcterms:W3CDTF">2015-04-11T01:15:49Z</dcterms:modified>
</cp:coreProperties>
</file>